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4" r:id="rId4"/>
    <p:sldId id="265" r:id="rId5"/>
    <p:sldId id="260" r:id="rId6"/>
    <p:sldId id="262" r:id="rId7"/>
    <p:sldId id="263" r:id="rId8"/>
    <p:sldId id="257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/>
    <p:restoredTop sz="94696"/>
  </p:normalViewPr>
  <p:slideViewPr>
    <p:cSldViewPr snapToGrid="0" snapToObjects="1">
      <p:cViewPr varScale="1">
        <p:scale>
          <a:sx n="90" d="100"/>
          <a:sy n="90" d="100"/>
        </p:scale>
        <p:origin x="24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4FC1-B502-014B-89FD-5326A1A43ED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26F4-9601-064E-874E-C548088E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6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4FC1-B502-014B-89FD-5326A1A43ED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26F4-9601-064E-874E-C548088E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4FC1-B502-014B-89FD-5326A1A43ED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26F4-9601-064E-874E-C548088E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4FC1-B502-014B-89FD-5326A1A43ED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26F4-9601-064E-874E-C548088E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4FC1-B502-014B-89FD-5326A1A43ED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26F4-9601-064E-874E-C548088E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8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4FC1-B502-014B-89FD-5326A1A43ED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26F4-9601-064E-874E-C548088E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4FC1-B502-014B-89FD-5326A1A43ED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26F4-9601-064E-874E-C548088E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3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4FC1-B502-014B-89FD-5326A1A43ED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26F4-9601-064E-874E-C548088E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7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4FC1-B502-014B-89FD-5326A1A43ED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26F4-9601-064E-874E-C548088E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46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4FC1-B502-014B-89FD-5326A1A43ED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26F4-9601-064E-874E-C548088E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74FC1-B502-014B-89FD-5326A1A43ED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726F4-9601-064E-874E-C548088E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8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74FC1-B502-014B-89FD-5326A1A43ED7}" type="datetimeFigureOut">
              <a:rPr lang="en-US" smtClean="0"/>
              <a:t>9/30/15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726F4-9601-064E-874E-C548088E4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0.cs.ucl.ac.uk/staff/mharman/raise12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From your blog posts on Evaluation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CSCW 2015 </a:t>
            </a:r>
          </a:p>
          <a:p>
            <a:r>
              <a:rPr lang="en-US" dirty="0" smtClean="0"/>
              <a:t>(incomplete)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5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325436"/>
            <a:ext cx="10515600" cy="6232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Methods: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“All work we do is research”, sharing our results with others is just easier now – “coordinated” action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Great examples: SENG 310, flying, ..</a:t>
            </a:r>
          </a:p>
          <a:p>
            <a:pPr marL="457200" lvl="1" indent="0">
              <a:buNone/>
            </a:pPr>
            <a:r>
              <a:rPr lang="en-US" dirty="0" smtClean="0"/>
              <a:t>Studies with human subjects can be costly, can we just simulate instead (look at </a:t>
            </a:r>
            <a:r>
              <a:rPr lang="en-US" dirty="0" smtClean="0">
                <a:hlinkClick r:id="rId2"/>
              </a:rPr>
              <a:t>http://www0.cs.ucl.ac.uk/staff/mharman/raise12.pdf</a:t>
            </a:r>
            <a:r>
              <a:rPr lang="en-US" dirty="0" smtClean="0"/>
              <a:t>) ? [Intel guy: we only need big data]</a:t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Many of you claim to be pragmatists, but “relativism”: what is useful in one scenario might not work in others: so the methodology and the implied strategy are relative to the nature of the phenomena of interests”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“The authors say that some of them have strengths and weaknesses, but I disagree, I consider that they have only different tones in the color palette.”</a:t>
            </a:r>
          </a:p>
        </p:txBody>
      </p:sp>
    </p:spTree>
    <p:extLst>
      <p:ext uri="{BB962C8B-B14F-4D97-AF65-F5344CB8AC3E}">
        <p14:creationId xmlns:p14="http://schemas.microsoft.com/office/powerpoint/2010/main" val="109668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325436"/>
            <a:ext cx="10515600" cy="6018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Moca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en-US" b="1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“Planned permanence”- </a:t>
            </a:r>
            <a:r>
              <a:rPr lang="en-US" dirty="0" smtClean="0"/>
              <a:t>can establish the scope of the CSCW interface, and has implications on social networks (e.g., Facebook)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“Nascence” </a:t>
            </a:r>
            <a:r>
              <a:rPr lang="en-US" dirty="0" smtClean="0"/>
              <a:t>– a good example is Wikipedia to think about this one (has to adapt as the community evolves, e.g., to vandalism)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“</a:t>
            </a:r>
            <a:r>
              <a:rPr lang="en-US" dirty="0"/>
              <a:t>our capacity to create tools has over exceeded –by far- our capacity to understand tools function and their potential benefits </a:t>
            </a:r>
            <a:r>
              <a:rPr lang="en-US" dirty="0" smtClean="0"/>
              <a:t>for the </a:t>
            </a:r>
            <a:r>
              <a:rPr lang="en-US" dirty="0"/>
              <a:t>intended audience. We create tools faster that we develop theories about its successes or failures</a:t>
            </a:r>
            <a:r>
              <a:rPr lang="en-US" dirty="0" smtClean="0"/>
              <a:t>!!”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Planned performance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481" y="2033588"/>
            <a:ext cx="5287881" cy="3119850"/>
          </a:xfrm>
        </p:spPr>
      </p:pic>
      <p:sp>
        <p:nvSpPr>
          <p:cNvPr id="6" name="Rectangle 5"/>
          <p:cNvSpPr/>
          <p:nvPr/>
        </p:nvSpPr>
        <p:spPr>
          <a:xfrm>
            <a:off x="838200" y="5496338"/>
            <a:ext cx="101584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group must be prepared to work and respond together, but an individual must be aptly prepared as well (“you are only as strong as your weakest link”).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665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4" y="347661"/>
            <a:ext cx="10836275" cy="662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5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762" y="0"/>
            <a:ext cx="85090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4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191" y="0"/>
            <a:ext cx="8943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38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789"/>
            <a:ext cx="10515600" cy="1325563"/>
          </a:xfrm>
        </p:spPr>
        <p:txBody>
          <a:bodyPr/>
          <a:lstStyle/>
          <a:p>
            <a:r>
              <a:rPr lang="en-US" dirty="0" smtClean="0"/>
              <a:t>Your opinions on the papers assigned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352"/>
            <a:ext cx="10515600" cy="535781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MOCA: </a:t>
            </a:r>
          </a:p>
          <a:p>
            <a:pPr lvl="1"/>
            <a:r>
              <a:rPr lang="en-US" dirty="0" smtClean="0"/>
              <a:t>Was a pain to read, repetitive... [could it have replaced our discussion so far?]</a:t>
            </a:r>
          </a:p>
          <a:p>
            <a:pPr lvl="1"/>
            <a:r>
              <a:rPr lang="en-US" dirty="0" smtClean="0"/>
              <a:t>“There are great examples of these dimensions applying to areas outside CSCW such as high performance sports like rock climbing and flying. An interesting read and I like this move from the matrix to the 7 dimension model.”</a:t>
            </a:r>
          </a:p>
          <a:p>
            <a:pPr lvl="1"/>
            <a:r>
              <a:rPr lang="en-US" dirty="0" smtClean="0"/>
              <a:t>“In </a:t>
            </a:r>
            <a:r>
              <a:rPr lang="en-US" dirty="0"/>
              <a:t>terms of actually describing what Camera does, the paper doesn’t make it clear or easily decipherable</a:t>
            </a:r>
            <a:r>
              <a:rPr lang="en-US" dirty="0" smtClean="0"/>
              <a:t>.”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Methods: </a:t>
            </a:r>
          </a:p>
          <a:p>
            <a:pPr lvl="1"/>
            <a:r>
              <a:rPr lang="en-US" dirty="0" smtClean="0"/>
              <a:t>Several of you liked the use of “scenarios” in the “Selecting a method...” paper</a:t>
            </a:r>
          </a:p>
          <a:p>
            <a:pPr lvl="1"/>
            <a:r>
              <a:rPr lang="en-US" dirty="0" smtClean="0"/>
              <a:t>“I’ve read “Methodology Matters” several times now and I always get something new out of it”</a:t>
            </a:r>
          </a:p>
          <a:p>
            <a:pPr lvl="1"/>
            <a:r>
              <a:rPr lang="en-US" dirty="0" smtClean="0"/>
              <a:t>Reading both methods papers really helped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9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203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 Light</vt:lpstr>
      <vt:lpstr>Arial</vt:lpstr>
      <vt:lpstr>Calibri</vt:lpstr>
      <vt:lpstr>Office Theme</vt:lpstr>
      <vt:lpstr>From your blog posts on Evaluation</vt:lpstr>
      <vt:lpstr>PowerPoint Presentation</vt:lpstr>
      <vt:lpstr>PowerPoint Presentation</vt:lpstr>
      <vt:lpstr>Planned performance</vt:lpstr>
      <vt:lpstr>PowerPoint Presentation</vt:lpstr>
      <vt:lpstr>PowerPoint Presentation</vt:lpstr>
      <vt:lpstr>PowerPoint Presentation</vt:lpstr>
      <vt:lpstr>Your opinions on the papers assigned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your blogs on Evaluation</dc:title>
  <dc:creator>Margaret-Anne Storey</dc:creator>
  <cp:lastModifiedBy>Margaret-Anne Storey</cp:lastModifiedBy>
  <cp:revision>9</cp:revision>
  <dcterms:created xsi:type="dcterms:W3CDTF">2015-09-30T19:18:17Z</dcterms:created>
  <dcterms:modified xsi:type="dcterms:W3CDTF">2015-09-30T22:02:38Z</dcterms:modified>
</cp:coreProperties>
</file>