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0" r:id="rId6"/>
    <p:sldId id="262" r:id="rId7"/>
    <p:sldId id="263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0.cs.ucl.ac.uk/staff/mharman/raise1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your blog posts on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CSCW 2015 </a:t>
            </a:r>
          </a:p>
          <a:p>
            <a:r>
              <a:rPr lang="en-US" dirty="0" smtClean="0"/>
              <a:t>(incomplete)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25436"/>
            <a:ext cx="10515600" cy="623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Methods: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“All work we do is research”, sharing our results with others is just easier now – “coordinated” action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Great examples: SENG 310, flying, ..</a:t>
            </a:r>
          </a:p>
          <a:p>
            <a:pPr marL="457200" lvl="1" indent="0">
              <a:buNone/>
            </a:pPr>
            <a:r>
              <a:rPr lang="en-US" dirty="0" smtClean="0"/>
              <a:t>Studies with human subjects can be costly, can we just simulate instead (look at </a:t>
            </a:r>
            <a:r>
              <a:rPr lang="en-US" dirty="0" smtClean="0">
                <a:hlinkClick r:id="rId2"/>
              </a:rPr>
              <a:t>http://www0.cs.ucl.ac.uk/staff/mharman/raise12.pdf</a:t>
            </a:r>
            <a:r>
              <a:rPr lang="en-US" dirty="0" smtClean="0"/>
              <a:t>) ? [Intel guy: we only need big data]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Many of you claim to be pragmatists, but “relativism”: what is useful in one scenario might not work in others: so the methodology and the implied strategy are relative to the nature of the phenomena of interests”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“The authors say that some of them have strengths and weaknesses, but I disagree, I consider that they have only different tones in the color palette.”</a:t>
            </a: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25436"/>
            <a:ext cx="10515600" cy="601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Moca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“Planned permanence”- </a:t>
            </a:r>
            <a:r>
              <a:rPr lang="en-US" dirty="0" smtClean="0"/>
              <a:t>can establish the scope of the CSCW interface, and has implications on social networks (e.g., Facebook)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“Nascence” </a:t>
            </a:r>
            <a:r>
              <a:rPr lang="en-US" dirty="0" smtClean="0"/>
              <a:t>– a good example is Wikipedia to think about this one (has to adapt as the community evolves, e.g., to vandalism)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our capacity to create tools has over exceeded –by far- our capacity to understand tools function and their potential benefits </a:t>
            </a:r>
            <a:r>
              <a:rPr lang="en-US" dirty="0" smtClean="0"/>
              <a:t>for the </a:t>
            </a:r>
            <a:r>
              <a:rPr lang="en-US" dirty="0"/>
              <a:t>intended audience. We create tools faster that we develop theories about its successes or failures</a:t>
            </a:r>
            <a:r>
              <a:rPr lang="en-US" dirty="0" smtClean="0"/>
              <a:t>!!”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Planned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81" y="2033588"/>
            <a:ext cx="5287881" cy="3119850"/>
          </a:xfrm>
        </p:spPr>
      </p:pic>
      <p:sp>
        <p:nvSpPr>
          <p:cNvPr id="6" name="Rectangle 5"/>
          <p:cNvSpPr/>
          <p:nvPr/>
        </p:nvSpPr>
        <p:spPr>
          <a:xfrm>
            <a:off x="838200" y="5496338"/>
            <a:ext cx="10158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group must be prepared to work and respond together, but an individual must be aptly prepared as well (“you are only as strong as your weakest link”).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mindmap</a:t>
            </a:r>
            <a:r>
              <a:rPr lang="en-US" dirty="0" smtClean="0"/>
              <a:t> in the first few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(couldn’t download here, will add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62" y="0"/>
            <a:ext cx="8509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1" y="0"/>
            <a:ext cx="894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89"/>
            <a:ext cx="10515600" cy="1325563"/>
          </a:xfrm>
        </p:spPr>
        <p:txBody>
          <a:bodyPr/>
          <a:lstStyle/>
          <a:p>
            <a:r>
              <a:rPr lang="en-US" dirty="0" smtClean="0"/>
              <a:t>Your opinions on the papers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352"/>
            <a:ext cx="10515600" cy="53578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MOCA: </a:t>
            </a:r>
          </a:p>
          <a:p>
            <a:pPr lvl="1"/>
            <a:r>
              <a:rPr lang="en-US" dirty="0" smtClean="0"/>
              <a:t>Was a pain to read, repetitive... [could it have replaced our discussion so far?]</a:t>
            </a:r>
          </a:p>
          <a:p>
            <a:pPr lvl="1"/>
            <a:r>
              <a:rPr lang="en-US" dirty="0" smtClean="0"/>
              <a:t>“There are great examples of these dimensions applying to areas outside CSCW such as high performance sports like rock climbing and flying. An interesting read and I like this move from the matrix to the 7 dimension model.”</a:t>
            </a:r>
          </a:p>
          <a:p>
            <a:pPr lvl="1"/>
            <a:r>
              <a:rPr lang="en-US" dirty="0" smtClean="0"/>
              <a:t>“In </a:t>
            </a:r>
            <a:r>
              <a:rPr lang="en-US" dirty="0"/>
              <a:t>terms of actually describing what Camera does, the paper doesn’t make it clear or easily decipherable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Methods: </a:t>
            </a:r>
          </a:p>
          <a:p>
            <a:pPr lvl="1"/>
            <a:r>
              <a:rPr lang="en-US" dirty="0" smtClean="0"/>
              <a:t>Several of you liked the use of “scenarios” in the “Selecting a method...” paper</a:t>
            </a:r>
          </a:p>
          <a:p>
            <a:pPr lvl="1"/>
            <a:r>
              <a:rPr lang="en-US" dirty="0" smtClean="0"/>
              <a:t>“I’ve read “Methodology Matters” several times now and I always get something new out of it”</a:t>
            </a:r>
          </a:p>
          <a:p>
            <a:pPr lvl="1"/>
            <a:r>
              <a:rPr lang="en-US" dirty="0" smtClean="0"/>
              <a:t>Reading both methods papers really helped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219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Office Theme</vt:lpstr>
      <vt:lpstr>From your blog posts on Evaluation</vt:lpstr>
      <vt:lpstr>PowerPoint Presentation</vt:lpstr>
      <vt:lpstr>PowerPoint Presentation</vt:lpstr>
      <vt:lpstr>Planned performance</vt:lpstr>
      <vt:lpstr>See mindmap in the first few posts</vt:lpstr>
      <vt:lpstr>PowerPoint Presentation</vt:lpstr>
      <vt:lpstr>PowerPoint Presentation</vt:lpstr>
      <vt:lpstr>Your opinions on the papers assigned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your blogs on Evaluation</dc:title>
  <dc:creator>Margaret-Anne Storey</dc:creator>
  <cp:lastModifiedBy>Margaret-Anne Storey</cp:lastModifiedBy>
  <cp:revision>8</cp:revision>
  <dcterms:created xsi:type="dcterms:W3CDTF">2015-09-30T19:18:17Z</dcterms:created>
  <dcterms:modified xsi:type="dcterms:W3CDTF">2015-09-30T20:11:24Z</dcterms:modified>
</cp:coreProperties>
</file>