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02" r:id="rId1"/>
  </p:sldMasterIdLst>
  <p:notesMasterIdLst>
    <p:notesMasterId r:id="rId19"/>
  </p:notesMasterIdLst>
  <p:handoutMasterIdLst>
    <p:handoutMasterId r:id="rId20"/>
  </p:handoutMasterIdLst>
  <p:sldIdLst>
    <p:sldId id="445" r:id="rId2"/>
    <p:sldId id="464" r:id="rId3"/>
    <p:sldId id="451" r:id="rId4"/>
    <p:sldId id="452" r:id="rId5"/>
    <p:sldId id="454" r:id="rId6"/>
    <p:sldId id="456" r:id="rId7"/>
    <p:sldId id="455" r:id="rId8"/>
    <p:sldId id="450" r:id="rId9"/>
    <p:sldId id="448" r:id="rId10"/>
    <p:sldId id="453" r:id="rId11"/>
    <p:sldId id="457" r:id="rId12"/>
    <p:sldId id="458" r:id="rId13"/>
    <p:sldId id="459" r:id="rId14"/>
    <p:sldId id="460" r:id="rId15"/>
    <p:sldId id="461" r:id="rId16"/>
    <p:sldId id="462" r:id="rId17"/>
    <p:sldId id="363" r:id="rId18"/>
  </p:sldIdLst>
  <p:sldSz cx="10080625" cy="7559675"/>
  <p:notesSz cx="6797675" cy="9928225"/>
  <p:defaultTextStyle>
    <a:defPPr>
      <a:defRPr lang="en-GB"/>
    </a:defPPr>
    <a:lvl1pPr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620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431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242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052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052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06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07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608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2">
          <p15:clr>
            <a:srgbClr val="A4A3A4"/>
          </p15:clr>
        </p15:guide>
        <p15:guide id="2" pos="18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E26"/>
    <a:srgbClr val="BEE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B38A92-078B-46B6-9BA4-444C6CF4961C}" v="1" dt="2019-01-31T23:25:18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510" autoAdjust="0"/>
  </p:normalViewPr>
  <p:slideViewPr>
    <p:cSldViewPr snapToGrid="0">
      <p:cViewPr varScale="1">
        <p:scale>
          <a:sx n="65" d="100"/>
          <a:sy n="65" d="100"/>
        </p:scale>
        <p:origin x="1326" y="78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-926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42"/>
        <p:guide pos="18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BERRADA" userId="9570fa6f-7bdd-4fd3-b493-23da13d63d95" providerId="ADAL" clId="{CBB38A92-078B-46B6-9BA4-444C6CF4961C}"/>
    <pc:docChg chg="custSel delSld modSld">
      <pc:chgData name="ALI BERRADA" userId="9570fa6f-7bdd-4fd3-b493-23da13d63d95" providerId="ADAL" clId="{CBB38A92-078B-46B6-9BA4-444C6CF4961C}" dt="2019-01-31T23:26:27.475" v="17" actId="2696"/>
      <pc:docMkLst>
        <pc:docMk/>
      </pc:docMkLst>
      <pc:sldChg chg="modSp">
        <pc:chgData name="ALI BERRADA" userId="9570fa6f-7bdd-4fd3-b493-23da13d63d95" providerId="ADAL" clId="{CBB38A92-078B-46B6-9BA4-444C6CF4961C}" dt="2019-01-31T23:25:56.236" v="16" actId="1076"/>
        <pc:sldMkLst>
          <pc:docMk/>
          <pc:sldMk cId="1600513111" sldId="445"/>
        </pc:sldMkLst>
        <pc:spChg chg="mod">
          <ac:chgData name="ALI BERRADA" userId="9570fa6f-7bdd-4fd3-b493-23da13d63d95" providerId="ADAL" clId="{CBB38A92-078B-46B6-9BA4-444C6CF4961C}" dt="2019-01-31T23:25:45.857" v="12" actId="1076"/>
          <ac:spMkLst>
            <pc:docMk/>
            <pc:sldMk cId="1600513111" sldId="445"/>
            <ac:spMk id="3" creationId="{00000000-0000-0000-0000-000000000000}"/>
          </ac:spMkLst>
        </pc:spChg>
        <pc:spChg chg="mod">
          <ac:chgData name="ALI BERRADA" userId="9570fa6f-7bdd-4fd3-b493-23da13d63d95" providerId="ADAL" clId="{CBB38A92-078B-46B6-9BA4-444C6CF4961C}" dt="2019-01-31T23:25:56.236" v="16" actId="1076"/>
          <ac:spMkLst>
            <pc:docMk/>
            <pc:sldMk cId="1600513111" sldId="445"/>
            <ac:spMk id="6" creationId="{00000000-0000-0000-0000-000000000000}"/>
          </ac:spMkLst>
        </pc:spChg>
      </pc:sldChg>
      <pc:sldChg chg="del">
        <pc:chgData name="ALI BERRADA" userId="9570fa6f-7bdd-4fd3-b493-23da13d63d95" providerId="ADAL" clId="{CBB38A92-078B-46B6-9BA4-444C6CF4961C}" dt="2019-01-31T23:26:27.475" v="17" actId="2696"/>
        <pc:sldMkLst>
          <pc:docMk/>
          <pc:sldMk cId="3146513773" sldId="463"/>
        </pc:sldMkLst>
      </pc:sldChg>
    </pc:docChg>
  </pc:docChgLst>
  <pc:docChgLst>
    <pc:chgData name="ALI BERRADA" userId="9570fa6f-7bdd-4fd3-b493-23da13d63d95" providerId="ADAL" clId="{0F11CF17-8425-4803-8F3D-DCF965C2D698}"/>
    <pc:docChg chg="undo redo custSel addSld delSld modSld sldOrd">
      <pc:chgData name="ALI BERRADA" userId="9570fa6f-7bdd-4fd3-b493-23da13d63d95" providerId="ADAL" clId="{0F11CF17-8425-4803-8F3D-DCF965C2D698}" dt="2019-01-17T22:54:50.115" v="1959" actId="20577"/>
      <pc:docMkLst>
        <pc:docMk/>
      </pc:docMkLst>
      <pc:sldChg chg="modSp">
        <pc:chgData name="ALI BERRADA" userId="9570fa6f-7bdd-4fd3-b493-23da13d63d95" providerId="ADAL" clId="{0F11CF17-8425-4803-8F3D-DCF965C2D698}" dt="2019-01-17T22:54:50.115" v="1959" actId="20577"/>
        <pc:sldMkLst>
          <pc:docMk/>
          <pc:sldMk cId="2277678407" sldId="363"/>
        </pc:sldMkLst>
        <pc:spChg chg="mod">
          <ac:chgData name="ALI BERRADA" userId="9570fa6f-7bdd-4fd3-b493-23da13d63d95" providerId="ADAL" clId="{0F11CF17-8425-4803-8F3D-DCF965C2D698}" dt="2019-01-17T20:57:15.321" v="584"/>
          <ac:spMkLst>
            <pc:docMk/>
            <pc:sldMk cId="2277678407" sldId="363"/>
            <ac:spMk id="5" creationId="{00000000-0000-0000-0000-000000000000}"/>
          </ac:spMkLst>
        </pc:spChg>
        <pc:spChg chg="mod">
          <ac:chgData name="ALI BERRADA" userId="9570fa6f-7bdd-4fd3-b493-23da13d63d95" providerId="ADAL" clId="{0F11CF17-8425-4803-8F3D-DCF965C2D698}" dt="2019-01-17T22:54:50.115" v="1959" actId="20577"/>
          <ac:spMkLst>
            <pc:docMk/>
            <pc:sldMk cId="2277678407" sldId="363"/>
            <ac:spMk id="34" creationId="{00000000-0000-0000-0000-000000000000}"/>
          </ac:spMkLst>
        </pc:spChg>
      </pc:sldChg>
      <pc:sldChg chg="modSp">
        <pc:chgData name="ALI BERRADA" userId="9570fa6f-7bdd-4fd3-b493-23da13d63d95" providerId="ADAL" clId="{0F11CF17-8425-4803-8F3D-DCF965C2D698}" dt="2019-01-17T22:48:42.480" v="1849" actId="20577"/>
        <pc:sldMkLst>
          <pc:docMk/>
          <pc:sldMk cId="1600513111" sldId="445"/>
        </pc:sldMkLst>
        <pc:spChg chg="mod">
          <ac:chgData name="ALI BERRADA" userId="9570fa6f-7bdd-4fd3-b493-23da13d63d95" providerId="ADAL" clId="{0F11CF17-8425-4803-8F3D-DCF965C2D698}" dt="2019-01-17T22:48:42.480" v="1849" actId="20577"/>
          <ac:spMkLst>
            <pc:docMk/>
            <pc:sldMk cId="1600513111" sldId="445"/>
            <ac:spMk id="3" creationId="{00000000-0000-0000-0000-000000000000}"/>
          </ac:spMkLst>
        </pc:spChg>
        <pc:spChg chg="mod">
          <ac:chgData name="ALI BERRADA" userId="9570fa6f-7bdd-4fd3-b493-23da13d63d95" providerId="ADAL" clId="{0F11CF17-8425-4803-8F3D-DCF965C2D698}" dt="2019-01-17T22:48:33.232" v="1838" actId="20577"/>
          <ac:spMkLst>
            <pc:docMk/>
            <pc:sldMk cId="1600513111" sldId="445"/>
            <ac:spMk id="6" creationId="{00000000-0000-0000-0000-000000000000}"/>
          </ac:spMkLst>
        </pc:spChg>
      </pc:sldChg>
      <pc:sldChg chg="addSp delSp modSp">
        <pc:chgData name="ALI BERRADA" userId="9570fa6f-7bdd-4fd3-b493-23da13d63d95" providerId="ADAL" clId="{0F11CF17-8425-4803-8F3D-DCF965C2D698}" dt="2019-01-17T22:48:57.576" v="1860" actId="20577"/>
        <pc:sldMkLst>
          <pc:docMk/>
          <pc:sldMk cId="2039142411" sldId="448"/>
        </pc:sldMkLst>
        <pc:spChg chg="mod">
          <ac:chgData name="ALI BERRADA" userId="9570fa6f-7bdd-4fd3-b493-23da13d63d95" providerId="ADAL" clId="{0F11CF17-8425-4803-8F3D-DCF965C2D698}" dt="2019-01-17T22:48:57.576" v="1860" actId="20577"/>
          <ac:spMkLst>
            <pc:docMk/>
            <pc:sldMk cId="2039142411" sldId="448"/>
            <ac:spMk id="2" creationId="{00000000-0000-0000-0000-000000000000}"/>
          </ac:spMkLst>
        </pc:spChg>
        <pc:spChg chg="add del mod">
          <ac:chgData name="ALI BERRADA" userId="9570fa6f-7bdd-4fd3-b493-23da13d63d95" providerId="ADAL" clId="{0F11CF17-8425-4803-8F3D-DCF965C2D698}" dt="2019-01-17T20:17:29.141" v="107" actId="20577"/>
          <ac:spMkLst>
            <pc:docMk/>
            <pc:sldMk cId="2039142411" sldId="448"/>
            <ac:spMk id="3" creationId="{00000000-0000-0000-0000-000000000000}"/>
          </ac:spMkLst>
        </pc:spChg>
        <pc:spChg chg="add del mod">
          <ac:chgData name="ALI BERRADA" userId="9570fa6f-7bdd-4fd3-b493-23da13d63d95" providerId="ADAL" clId="{0F11CF17-8425-4803-8F3D-DCF965C2D698}" dt="2019-01-17T19:39:43.380" v="3"/>
          <ac:spMkLst>
            <pc:docMk/>
            <pc:sldMk cId="2039142411" sldId="448"/>
            <ac:spMk id="5" creationId="{8EE1DE99-1E55-4D81-B1F3-70F4126D6F37}"/>
          </ac:spMkLst>
        </pc:spChg>
        <pc:spChg chg="add del">
          <ac:chgData name="ALI BERRADA" userId="9570fa6f-7bdd-4fd3-b493-23da13d63d95" providerId="ADAL" clId="{0F11CF17-8425-4803-8F3D-DCF965C2D698}" dt="2019-01-17T19:39:43.113" v="2"/>
          <ac:spMkLst>
            <pc:docMk/>
            <pc:sldMk cId="2039142411" sldId="448"/>
            <ac:spMk id="6" creationId="{91E7B415-0282-4325-A01F-34F171E32E9C}"/>
          </ac:spMkLst>
        </pc:spChg>
        <pc:spChg chg="add del">
          <ac:chgData name="ALI BERRADA" userId="9570fa6f-7bdd-4fd3-b493-23da13d63d95" providerId="ADAL" clId="{0F11CF17-8425-4803-8F3D-DCF965C2D698}" dt="2019-01-17T19:39:44.943" v="5"/>
          <ac:spMkLst>
            <pc:docMk/>
            <pc:sldMk cId="2039142411" sldId="448"/>
            <ac:spMk id="7" creationId="{4E99510D-C60F-421C-8C0F-826A48B253B3}"/>
          </ac:spMkLst>
        </pc:spChg>
        <pc:picChg chg="add mod">
          <ac:chgData name="ALI BERRADA" userId="9570fa6f-7bdd-4fd3-b493-23da13d63d95" providerId="ADAL" clId="{0F11CF17-8425-4803-8F3D-DCF965C2D698}" dt="2019-01-17T20:19:15.837" v="110" actId="1076"/>
          <ac:picMkLst>
            <pc:docMk/>
            <pc:sldMk cId="2039142411" sldId="448"/>
            <ac:picMk id="8" creationId="{5D840BEB-1C03-487D-BFA1-AA7669614101}"/>
          </ac:picMkLst>
        </pc:picChg>
        <pc:picChg chg="add mod">
          <ac:chgData name="ALI BERRADA" userId="9570fa6f-7bdd-4fd3-b493-23da13d63d95" providerId="ADAL" clId="{0F11CF17-8425-4803-8F3D-DCF965C2D698}" dt="2019-01-17T20:19:31.253" v="113" actId="14100"/>
          <ac:picMkLst>
            <pc:docMk/>
            <pc:sldMk cId="2039142411" sldId="448"/>
            <ac:picMk id="9" creationId="{D00324EE-E5DD-4549-80E3-FDCF6CA7A36F}"/>
          </ac:picMkLst>
        </pc:picChg>
      </pc:sldChg>
      <pc:sldChg chg="addSp modSp add ord">
        <pc:chgData name="ALI BERRADA" userId="9570fa6f-7bdd-4fd3-b493-23da13d63d95" providerId="ADAL" clId="{0F11CF17-8425-4803-8F3D-DCF965C2D698}" dt="2019-01-17T20:59:48.537" v="622" actId="1076"/>
        <pc:sldMkLst>
          <pc:docMk/>
          <pc:sldMk cId="418446646" sldId="450"/>
        </pc:sldMkLst>
        <pc:spChg chg="mod">
          <ac:chgData name="ALI BERRADA" userId="9570fa6f-7bdd-4fd3-b493-23da13d63d95" providerId="ADAL" clId="{0F11CF17-8425-4803-8F3D-DCF965C2D698}" dt="2019-01-17T20:22:14.683" v="173" actId="20577"/>
          <ac:spMkLst>
            <pc:docMk/>
            <pc:sldMk cId="418446646" sldId="450"/>
            <ac:spMk id="2" creationId="{8FD416AD-01CF-4DE1-A500-36189199D30B}"/>
          </ac:spMkLst>
        </pc:spChg>
        <pc:spChg chg="mod">
          <ac:chgData name="ALI BERRADA" userId="9570fa6f-7bdd-4fd3-b493-23da13d63d95" providerId="ADAL" clId="{0F11CF17-8425-4803-8F3D-DCF965C2D698}" dt="2019-01-17T20:21:46.044" v="160" actId="20577"/>
          <ac:spMkLst>
            <pc:docMk/>
            <pc:sldMk cId="418446646" sldId="450"/>
            <ac:spMk id="3" creationId="{F785701D-1336-408D-8C75-E9D2E703A126}"/>
          </ac:spMkLst>
        </pc:spChg>
        <pc:graphicFrameChg chg="add mod modGraphic">
          <ac:chgData name="ALI BERRADA" userId="9570fa6f-7bdd-4fd3-b493-23da13d63d95" providerId="ADAL" clId="{0F11CF17-8425-4803-8F3D-DCF965C2D698}" dt="2019-01-17T20:59:48.537" v="622" actId="1076"/>
          <ac:graphicFrameMkLst>
            <pc:docMk/>
            <pc:sldMk cId="418446646" sldId="450"/>
            <ac:graphicFrameMk id="5" creationId="{26486929-D0BD-4927-BFDA-B6ABA86A6787}"/>
          </ac:graphicFrameMkLst>
        </pc:graphicFrameChg>
      </pc:sldChg>
      <pc:sldChg chg="modSp add">
        <pc:chgData name="ALI BERRADA" userId="9570fa6f-7bdd-4fd3-b493-23da13d63d95" providerId="ADAL" clId="{0F11CF17-8425-4803-8F3D-DCF965C2D698}" dt="2019-01-17T20:42:37.179" v="391" actId="20577"/>
        <pc:sldMkLst>
          <pc:docMk/>
          <pc:sldMk cId="95135685" sldId="451"/>
        </pc:sldMkLst>
        <pc:spChg chg="mod">
          <ac:chgData name="ALI BERRADA" userId="9570fa6f-7bdd-4fd3-b493-23da13d63d95" providerId="ADAL" clId="{0F11CF17-8425-4803-8F3D-DCF965C2D698}" dt="2019-01-17T20:22:18.137" v="174"/>
          <ac:spMkLst>
            <pc:docMk/>
            <pc:sldMk cId="95135685" sldId="451"/>
            <ac:spMk id="2" creationId="{BB0A5797-9CB9-40ED-BB99-48A7C8CC5B6F}"/>
          </ac:spMkLst>
        </pc:spChg>
        <pc:spChg chg="mod">
          <ac:chgData name="ALI BERRADA" userId="9570fa6f-7bdd-4fd3-b493-23da13d63d95" providerId="ADAL" clId="{0F11CF17-8425-4803-8F3D-DCF965C2D698}" dt="2019-01-17T20:42:37.179" v="391" actId="20577"/>
          <ac:spMkLst>
            <pc:docMk/>
            <pc:sldMk cId="95135685" sldId="451"/>
            <ac:spMk id="3" creationId="{24B387ED-2A07-4029-8B29-A7FA812CE2FD}"/>
          </ac:spMkLst>
        </pc:spChg>
      </pc:sldChg>
      <pc:sldChg chg="addSp modSp add">
        <pc:chgData name="ALI BERRADA" userId="9570fa6f-7bdd-4fd3-b493-23da13d63d95" providerId="ADAL" clId="{0F11CF17-8425-4803-8F3D-DCF965C2D698}" dt="2019-01-17T21:03:26.212" v="636" actId="1076"/>
        <pc:sldMkLst>
          <pc:docMk/>
          <pc:sldMk cId="2771120339" sldId="452"/>
        </pc:sldMkLst>
        <pc:spChg chg="mod">
          <ac:chgData name="ALI BERRADA" userId="9570fa6f-7bdd-4fd3-b493-23da13d63d95" providerId="ADAL" clId="{0F11CF17-8425-4803-8F3D-DCF965C2D698}" dt="2019-01-17T20:49:36.005" v="512"/>
          <ac:spMkLst>
            <pc:docMk/>
            <pc:sldMk cId="2771120339" sldId="452"/>
            <ac:spMk id="2" creationId="{8B3B5E4E-0C41-409E-A165-F11908280B72}"/>
          </ac:spMkLst>
        </pc:spChg>
        <pc:spChg chg="mod">
          <ac:chgData name="ALI BERRADA" userId="9570fa6f-7bdd-4fd3-b493-23da13d63d95" providerId="ADAL" clId="{0F11CF17-8425-4803-8F3D-DCF965C2D698}" dt="2019-01-17T20:52:55.637" v="582" actId="1076"/>
          <ac:spMkLst>
            <pc:docMk/>
            <pc:sldMk cId="2771120339" sldId="452"/>
            <ac:spMk id="3" creationId="{F1E5522D-C10C-459E-A298-02D6677071A9}"/>
          </ac:spMkLst>
        </pc:spChg>
        <pc:picChg chg="add mod">
          <ac:chgData name="ALI BERRADA" userId="9570fa6f-7bdd-4fd3-b493-23da13d63d95" providerId="ADAL" clId="{0F11CF17-8425-4803-8F3D-DCF965C2D698}" dt="2019-01-17T21:03:26.212" v="636" actId="1076"/>
          <ac:picMkLst>
            <pc:docMk/>
            <pc:sldMk cId="2771120339" sldId="452"/>
            <ac:picMk id="2050" creationId="{0DD54858-28C0-4C3C-86EF-43D8A6B3782F}"/>
          </ac:picMkLst>
        </pc:picChg>
      </pc:sldChg>
      <pc:sldChg chg="modSp add ord">
        <pc:chgData name="ALI BERRADA" userId="9570fa6f-7bdd-4fd3-b493-23da13d63d95" providerId="ADAL" clId="{0F11CF17-8425-4803-8F3D-DCF965C2D698}" dt="2019-01-17T22:32:30.816" v="1463"/>
        <pc:sldMkLst>
          <pc:docMk/>
          <pc:sldMk cId="488897486" sldId="453"/>
        </pc:sldMkLst>
        <pc:spChg chg="mod">
          <ac:chgData name="ALI BERRADA" userId="9570fa6f-7bdd-4fd3-b493-23da13d63d95" providerId="ADAL" clId="{0F11CF17-8425-4803-8F3D-DCF965C2D698}" dt="2019-01-17T20:42:45.630" v="394" actId="20577"/>
          <ac:spMkLst>
            <pc:docMk/>
            <pc:sldMk cId="488897486" sldId="453"/>
            <ac:spMk id="2" creationId="{BB0A5797-9CB9-40ED-BB99-48A7C8CC5B6F}"/>
          </ac:spMkLst>
        </pc:spChg>
        <pc:spChg chg="mod">
          <ac:chgData name="ALI BERRADA" userId="9570fa6f-7bdd-4fd3-b493-23da13d63d95" providerId="ADAL" clId="{0F11CF17-8425-4803-8F3D-DCF965C2D698}" dt="2019-01-17T22:32:30.816" v="1463"/>
          <ac:spMkLst>
            <pc:docMk/>
            <pc:sldMk cId="488897486" sldId="453"/>
            <ac:spMk id="3" creationId="{24B387ED-2A07-4029-8B29-A7FA812CE2FD}"/>
          </ac:spMkLst>
        </pc:spChg>
      </pc:sldChg>
      <pc:sldChg chg="modSp add">
        <pc:chgData name="ALI BERRADA" userId="9570fa6f-7bdd-4fd3-b493-23da13d63d95" providerId="ADAL" clId="{0F11CF17-8425-4803-8F3D-DCF965C2D698}" dt="2019-01-17T22:43:38.086" v="1661" actId="20577"/>
        <pc:sldMkLst>
          <pc:docMk/>
          <pc:sldMk cId="195512851" sldId="454"/>
        </pc:sldMkLst>
        <pc:spChg chg="mod">
          <ac:chgData name="ALI BERRADA" userId="9570fa6f-7bdd-4fd3-b493-23da13d63d95" providerId="ADAL" clId="{0F11CF17-8425-4803-8F3D-DCF965C2D698}" dt="2019-01-17T21:00:06.516" v="625"/>
          <ac:spMkLst>
            <pc:docMk/>
            <pc:sldMk cId="195512851" sldId="454"/>
            <ac:spMk id="2" creationId="{549677E0-1808-493A-A2D2-1FDDF3C4AE39}"/>
          </ac:spMkLst>
        </pc:spChg>
        <pc:spChg chg="mod">
          <ac:chgData name="ALI BERRADA" userId="9570fa6f-7bdd-4fd3-b493-23da13d63d95" providerId="ADAL" clId="{0F11CF17-8425-4803-8F3D-DCF965C2D698}" dt="2019-01-17T22:43:38.086" v="1661" actId="20577"/>
          <ac:spMkLst>
            <pc:docMk/>
            <pc:sldMk cId="195512851" sldId="454"/>
            <ac:spMk id="3" creationId="{51EA5C97-744C-47A5-A2C4-5BBBE748DCB9}"/>
          </ac:spMkLst>
        </pc:spChg>
      </pc:sldChg>
      <pc:sldChg chg="modSp add">
        <pc:chgData name="ALI BERRADA" userId="9570fa6f-7bdd-4fd3-b493-23da13d63d95" providerId="ADAL" clId="{0F11CF17-8425-4803-8F3D-DCF965C2D698}" dt="2019-01-17T22:03:27.126" v="1296"/>
        <pc:sldMkLst>
          <pc:docMk/>
          <pc:sldMk cId="695913581" sldId="455"/>
        </pc:sldMkLst>
        <pc:spChg chg="mod">
          <ac:chgData name="ALI BERRADA" userId="9570fa6f-7bdd-4fd3-b493-23da13d63d95" providerId="ADAL" clId="{0F11CF17-8425-4803-8F3D-DCF965C2D698}" dt="2019-01-17T21:53:53.713" v="1029"/>
          <ac:spMkLst>
            <pc:docMk/>
            <pc:sldMk cId="695913581" sldId="455"/>
            <ac:spMk id="2" creationId="{B074A98D-4FCA-457F-AD0E-C38DD2C5F768}"/>
          </ac:spMkLst>
        </pc:spChg>
        <pc:spChg chg="mod">
          <ac:chgData name="ALI BERRADA" userId="9570fa6f-7bdd-4fd3-b493-23da13d63d95" providerId="ADAL" clId="{0F11CF17-8425-4803-8F3D-DCF965C2D698}" dt="2019-01-17T22:03:27.126" v="1296"/>
          <ac:spMkLst>
            <pc:docMk/>
            <pc:sldMk cId="695913581" sldId="455"/>
            <ac:spMk id="3" creationId="{AA4EBA7B-DF82-4545-82AC-063C5C6B5BA1}"/>
          </ac:spMkLst>
        </pc:spChg>
      </pc:sldChg>
      <pc:sldChg chg="modSp add">
        <pc:chgData name="ALI BERRADA" userId="9570fa6f-7bdd-4fd3-b493-23da13d63d95" providerId="ADAL" clId="{0F11CF17-8425-4803-8F3D-DCF965C2D698}" dt="2019-01-17T22:00:46.132" v="1270" actId="20577"/>
        <pc:sldMkLst>
          <pc:docMk/>
          <pc:sldMk cId="1344112615" sldId="456"/>
        </pc:sldMkLst>
        <pc:spChg chg="mod">
          <ac:chgData name="ALI BERRADA" userId="9570fa6f-7bdd-4fd3-b493-23da13d63d95" providerId="ADAL" clId="{0F11CF17-8425-4803-8F3D-DCF965C2D698}" dt="2019-01-17T21:54:13.598" v="1044"/>
          <ac:spMkLst>
            <pc:docMk/>
            <pc:sldMk cId="1344112615" sldId="456"/>
            <ac:spMk id="2" creationId="{EC69B30F-2567-49A0-A2B2-C14F9083F220}"/>
          </ac:spMkLst>
        </pc:spChg>
        <pc:spChg chg="mod">
          <ac:chgData name="ALI BERRADA" userId="9570fa6f-7bdd-4fd3-b493-23da13d63d95" providerId="ADAL" clId="{0F11CF17-8425-4803-8F3D-DCF965C2D698}" dt="2019-01-17T22:00:46.132" v="1270" actId="20577"/>
          <ac:spMkLst>
            <pc:docMk/>
            <pc:sldMk cId="1344112615" sldId="456"/>
            <ac:spMk id="3" creationId="{A8E7DBA6-4142-4CD5-8E96-E7F1CDD6639F}"/>
          </ac:spMkLst>
        </pc:spChg>
      </pc:sldChg>
      <pc:sldChg chg="delSp modSp add">
        <pc:chgData name="ALI BERRADA" userId="9570fa6f-7bdd-4fd3-b493-23da13d63d95" providerId="ADAL" clId="{0F11CF17-8425-4803-8F3D-DCF965C2D698}" dt="2019-01-17T22:48:15.223" v="1802" actId="5793"/>
        <pc:sldMkLst>
          <pc:docMk/>
          <pc:sldMk cId="4000420877" sldId="457"/>
        </pc:sldMkLst>
        <pc:spChg chg="mod">
          <ac:chgData name="ALI BERRADA" userId="9570fa6f-7bdd-4fd3-b493-23da13d63d95" providerId="ADAL" clId="{0F11CF17-8425-4803-8F3D-DCF965C2D698}" dt="2019-01-17T22:32:42.103" v="1465" actId="20577"/>
          <ac:spMkLst>
            <pc:docMk/>
            <pc:sldMk cId="4000420877" sldId="457"/>
            <ac:spMk id="2" creationId="{8B3B5E4E-0C41-409E-A165-F11908280B72}"/>
          </ac:spMkLst>
        </pc:spChg>
        <pc:spChg chg="mod">
          <ac:chgData name="ALI BERRADA" userId="9570fa6f-7bdd-4fd3-b493-23da13d63d95" providerId="ADAL" clId="{0F11CF17-8425-4803-8F3D-DCF965C2D698}" dt="2019-01-17T22:48:15.223" v="1802" actId="5793"/>
          <ac:spMkLst>
            <pc:docMk/>
            <pc:sldMk cId="4000420877" sldId="457"/>
            <ac:spMk id="3" creationId="{F1E5522D-C10C-459E-A298-02D6677071A9}"/>
          </ac:spMkLst>
        </pc:spChg>
        <pc:picChg chg="del">
          <ac:chgData name="ALI BERRADA" userId="9570fa6f-7bdd-4fd3-b493-23da13d63d95" providerId="ADAL" clId="{0F11CF17-8425-4803-8F3D-DCF965C2D698}" dt="2019-01-17T22:47:17.251" v="1739" actId="478"/>
          <ac:picMkLst>
            <pc:docMk/>
            <pc:sldMk cId="4000420877" sldId="457"/>
            <ac:picMk id="2050" creationId="{0DD54858-28C0-4C3C-86EF-43D8A6B3782F}"/>
          </ac:picMkLst>
        </pc:picChg>
      </pc:sldChg>
      <pc:sldChg chg="modSp add">
        <pc:chgData name="ALI BERRADA" userId="9570fa6f-7bdd-4fd3-b493-23da13d63d95" providerId="ADAL" clId="{0F11CF17-8425-4803-8F3D-DCF965C2D698}" dt="2019-01-17T22:48:08.608" v="1797" actId="12"/>
        <pc:sldMkLst>
          <pc:docMk/>
          <pc:sldMk cId="2868484639" sldId="458"/>
        </pc:sldMkLst>
        <pc:spChg chg="mod">
          <ac:chgData name="ALI BERRADA" userId="9570fa6f-7bdd-4fd3-b493-23da13d63d95" providerId="ADAL" clId="{0F11CF17-8425-4803-8F3D-DCF965C2D698}" dt="2019-01-17T22:30:33.201" v="1396"/>
          <ac:spMkLst>
            <pc:docMk/>
            <pc:sldMk cId="2868484639" sldId="458"/>
            <ac:spMk id="2" creationId="{549677E0-1808-493A-A2D2-1FDDF3C4AE39}"/>
          </ac:spMkLst>
        </pc:spChg>
        <pc:spChg chg="mod">
          <ac:chgData name="ALI BERRADA" userId="9570fa6f-7bdd-4fd3-b493-23da13d63d95" providerId="ADAL" clId="{0F11CF17-8425-4803-8F3D-DCF965C2D698}" dt="2019-01-17T22:48:08.608" v="1797" actId="12"/>
          <ac:spMkLst>
            <pc:docMk/>
            <pc:sldMk cId="2868484639" sldId="458"/>
            <ac:spMk id="3" creationId="{51EA5C97-744C-47A5-A2C4-5BBBE748DCB9}"/>
          </ac:spMkLst>
        </pc:spChg>
      </pc:sldChg>
      <pc:sldChg chg="modSp add">
        <pc:chgData name="ALI BERRADA" userId="9570fa6f-7bdd-4fd3-b493-23da13d63d95" providerId="ADAL" clId="{0F11CF17-8425-4803-8F3D-DCF965C2D698}" dt="2019-01-17T22:30:29.001" v="1395"/>
        <pc:sldMkLst>
          <pc:docMk/>
          <pc:sldMk cId="3848751018" sldId="459"/>
        </pc:sldMkLst>
        <pc:spChg chg="mod">
          <ac:chgData name="ALI BERRADA" userId="9570fa6f-7bdd-4fd3-b493-23da13d63d95" providerId="ADAL" clId="{0F11CF17-8425-4803-8F3D-DCF965C2D698}" dt="2019-01-17T22:30:29.001" v="1395"/>
          <ac:spMkLst>
            <pc:docMk/>
            <pc:sldMk cId="3848751018" sldId="459"/>
            <ac:spMk id="2" creationId="{EC69B30F-2567-49A0-A2B2-C14F9083F220}"/>
          </ac:spMkLst>
        </pc:spChg>
      </pc:sldChg>
      <pc:sldChg chg="modSp add">
        <pc:chgData name="ALI BERRADA" userId="9570fa6f-7bdd-4fd3-b493-23da13d63d95" providerId="ADAL" clId="{0F11CF17-8425-4803-8F3D-DCF965C2D698}" dt="2019-01-17T22:46:54.878" v="1738" actId="6549"/>
        <pc:sldMkLst>
          <pc:docMk/>
          <pc:sldMk cId="2860641181" sldId="460"/>
        </pc:sldMkLst>
        <pc:spChg chg="mod">
          <ac:chgData name="ALI BERRADA" userId="9570fa6f-7bdd-4fd3-b493-23da13d63d95" providerId="ADAL" clId="{0F11CF17-8425-4803-8F3D-DCF965C2D698}" dt="2019-01-17T22:30:25.562" v="1394"/>
          <ac:spMkLst>
            <pc:docMk/>
            <pc:sldMk cId="2860641181" sldId="460"/>
            <ac:spMk id="2" creationId="{B074A98D-4FCA-457F-AD0E-C38DD2C5F768}"/>
          </ac:spMkLst>
        </pc:spChg>
        <pc:spChg chg="mod">
          <ac:chgData name="ALI BERRADA" userId="9570fa6f-7bdd-4fd3-b493-23da13d63d95" providerId="ADAL" clId="{0F11CF17-8425-4803-8F3D-DCF965C2D698}" dt="2019-01-17T22:46:54.878" v="1738" actId="6549"/>
          <ac:spMkLst>
            <pc:docMk/>
            <pc:sldMk cId="2860641181" sldId="460"/>
            <ac:spMk id="3" creationId="{AA4EBA7B-DF82-4545-82AC-063C5C6B5BA1}"/>
          </ac:spMkLst>
        </pc:spChg>
      </pc:sldChg>
      <pc:sldChg chg="addSp delSp modSp add">
        <pc:chgData name="ALI BERRADA" userId="9570fa6f-7bdd-4fd3-b493-23da13d63d95" providerId="ADAL" clId="{0F11CF17-8425-4803-8F3D-DCF965C2D698}" dt="2019-01-17T22:49:45.946" v="1877" actId="20577"/>
        <pc:sldMkLst>
          <pc:docMk/>
          <pc:sldMk cId="1888668590" sldId="461"/>
        </pc:sldMkLst>
        <pc:spChg chg="mod">
          <ac:chgData name="ALI BERRADA" userId="9570fa6f-7bdd-4fd3-b493-23da13d63d95" providerId="ADAL" clId="{0F11CF17-8425-4803-8F3D-DCF965C2D698}" dt="2019-01-17T22:24:02.936" v="1315" actId="20577"/>
          <ac:spMkLst>
            <pc:docMk/>
            <pc:sldMk cId="1888668590" sldId="461"/>
            <ac:spMk id="2" creationId="{8FD416AD-01CF-4DE1-A500-36189199D30B}"/>
          </ac:spMkLst>
        </pc:spChg>
        <pc:spChg chg="mod">
          <ac:chgData name="ALI BERRADA" userId="9570fa6f-7bdd-4fd3-b493-23da13d63d95" providerId="ADAL" clId="{0F11CF17-8425-4803-8F3D-DCF965C2D698}" dt="2019-01-17T22:49:45.946" v="1877" actId="20577"/>
          <ac:spMkLst>
            <pc:docMk/>
            <pc:sldMk cId="1888668590" sldId="461"/>
            <ac:spMk id="3" creationId="{F785701D-1336-408D-8C75-E9D2E703A126}"/>
          </ac:spMkLst>
        </pc:spChg>
        <pc:graphicFrameChg chg="del mod modGraphic">
          <ac:chgData name="ALI BERRADA" userId="9570fa6f-7bdd-4fd3-b493-23da13d63d95" providerId="ADAL" clId="{0F11CF17-8425-4803-8F3D-DCF965C2D698}" dt="2019-01-17T22:27:50.616" v="1364" actId="478"/>
          <ac:graphicFrameMkLst>
            <pc:docMk/>
            <pc:sldMk cId="1888668590" sldId="461"/>
            <ac:graphicFrameMk id="5" creationId="{26486929-D0BD-4927-BFDA-B6ABA86A6787}"/>
          </ac:graphicFrameMkLst>
        </pc:graphicFrameChg>
        <pc:graphicFrameChg chg="add del mod">
          <ac:chgData name="ALI BERRADA" userId="9570fa6f-7bdd-4fd3-b493-23da13d63d95" providerId="ADAL" clId="{0F11CF17-8425-4803-8F3D-DCF965C2D698}" dt="2019-01-17T22:25:47.089" v="1334"/>
          <ac:graphicFrameMkLst>
            <pc:docMk/>
            <pc:sldMk cId="1888668590" sldId="461"/>
            <ac:graphicFrameMk id="6" creationId="{F5ACAC0D-8BFE-4A1E-8812-BCD6410221B7}"/>
          </ac:graphicFrameMkLst>
        </pc:graphicFrameChg>
        <pc:graphicFrameChg chg="add del mod">
          <ac:chgData name="ALI BERRADA" userId="9570fa6f-7bdd-4fd3-b493-23da13d63d95" providerId="ADAL" clId="{0F11CF17-8425-4803-8F3D-DCF965C2D698}" dt="2019-01-17T22:26:37.720" v="1342" actId="3680"/>
          <ac:graphicFrameMkLst>
            <pc:docMk/>
            <pc:sldMk cId="1888668590" sldId="461"/>
            <ac:graphicFrameMk id="7" creationId="{FCBF72DF-A418-4BE2-AD94-FB55AD0970D7}"/>
          </ac:graphicFrameMkLst>
        </pc:graphicFrameChg>
        <pc:graphicFrameChg chg="add mod modGraphic">
          <ac:chgData name="ALI BERRADA" userId="9570fa6f-7bdd-4fd3-b493-23da13d63d95" providerId="ADAL" clId="{0F11CF17-8425-4803-8F3D-DCF965C2D698}" dt="2019-01-17T22:49:27.155" v="1871" actId="20577"/>
          <ac:graphicFrameMkLst>
            <pc:docMk/>
            <pc:sldMk cId="1888668590" sldId="461"/>
            <ac:graphicFrameMk id="8" creationId="{7DEBF604-5911-4192-80AB-DDEFB6BC69AD}"/>
          </ac:graphicFrameMkLst>
        </pc:graphicFrameChg>
        <pc:graphicFrameChg chg="add del">
          <ac:chgData name="ALI BERRADA" userId="9570fa6f-7bdd-4fd3-b493-23da13d63d95" providerId="ADAL" clId="{0F11CF17-8425-4803-8F3D-DCF965C2D698}" dt="2019-01-17T22:27:28.400" v="1357"/>
          <ac:graphicFrameMkLst>
            <pc:docMk/>
            <pc:sldMk cId="1888668590" sldId="461"/>
            <ac:graphicFrameMk id="9" creationId="{F8246AC0-77AC-4938-9F7A-46FC67CB372F}"/>
          </ac:graphicFrameMkLst>
        </pc:graphicFrameChg>
      </pc:sldChg>
      <pc:sldChg chg="addSp delSp modSp add">
        <pc:chgData name="ALI BERRADA" userId="9570fa6f-7bdd-4fd3-b493-23da13d63d95" providerId="ADAL" clId="{0F11CF17-8425-4803-8F3D-DCF965C2D698}" dt="2019-01-17T22:24:06.741" v="1316"/>
        <pc:sldMkLst>
          <pc:docMk/>
          <pc:sldMk cId="4084766049" sldId="462"/>
        </pc:sldMkLst>
        <pc:spChg chg="mod">
          <ac:chgData name="ALI BERRADA" userId="9570fa6f-7bdd-4fd3-b493-23da13d63d95" providerId="ADAL" clId="{0F11CF17-8425-4803-8F3D-DCF965C2D698}" dt="2019-01-17T22:24:06.741" v="1316"/>
          <ac:spMkLst>
            <pc:docMk/>
            <pc:sldMk cId="4084766049" sldId="462"/>
            <ac:spMk id="2" creationId="{00000000-0000-0000-0000-000000000000}"/>
          </ac:spMkLst>
        </pc:spChg>
        <pc:picChg chg="add mod">
          <ac:chgData name="ALI BERRADA" userId="9570fa6f-7bdd-4fd3-b493-23da13d63d95" providerId="ADAL" clId="{0F11CF17-8425-4803-8F3D-DCF965C2D698}" dt="2019-01-17T22:23:55.038" v="1313" actId="1038"/>
          <ac:picMkLst>
            <pc:docMk/>
            <pc:sldMk cId="4084766049" sldId="462"/>
            <ac:picMk id="5" creationId="{86EC0B70-CE91-4487-969A-3CDDEFEC9108}"/>
          </ac:picMkLst>
        </pc:picChg>
        <pc:picChg chg="add mod">
          <ac:chgData name="ALI BERRADA" userId="9570fa6f-7bdd-4fd3-b493-23da13d63d95" providerId="ADAL" clId="{0F11CF17-8425-4803-8F3D-DCF965C2D698}" dt="2019-01-17T22:23:52.487" v="1304" actId="1076"/>
          <ac:picMkLst>
            <pc:docMk/>
            <pc:sldMk cId="4084766049" sldId="462"/>
            <ac:picMk id="6" creationId="{7595C704-9646-4F24-9E54-37AE80009AD2}"/>
          </ac:picMkLst>
        </pc:picChg>
        <pc:picChg chg="del">
          <ac:chgData name="ALI BERRADA" userId="9570fa6f-7bdd-4fd3-b493-23da13d63d95" providerId="ADAL" clId="{0F11CF17-8425-4803-8F3D-DCF965C2D698}" dt="2019-01-17T22:08:51.906" v="1298" actId="478"/>
          <ac:picMkLst>
            <pc:docMk/>
            <pc:sldMk cId="4084766049" sldId="462"/>
            <ac:picMk id="8" creationId="{5D840BEB-1C03-487D-BFA1-AA7669614101}"/>
          </ac:picMkLst>
        </pc:picChg>
        <pc:picChg chg="del">
          <ac:chgData name="ALI BERRADA" userId="9570fa6f-7bdd-4fd3-b493-23da13d63d95" providerId="ADAL" clId="{0F11CF17-8425-4803-8F3D-DCF965C2D698}" dt="2019-01-17T22:08:52.733" v="1299" actId="478"/>
          <ac:picMkLst>
            <pc:docMk/>
            <pc:sldMk cId="4084766049" sldId="462"/>
            <ac:picMk id="9" creationId="{D00324EE-E5DD-4549-80E3-FDCF6CA7A36F}"/>
          </ac:picMkLst>
        </pc:picChg>
      </pc:sldChg>
      <pc:sldChg chg="addSp modSp add">
        <pc:chgData name="ALI BERRADA" userId="9570fa6f-7bdd-4fd3-b493-23da13d63d95" providerId="ADAL" clId="{0F11CF17-8425-4803-8F3D-DCF965C2D698}" dt="2019-01-17T22:30:20.761" v="1393"/>
        <pc:sldMkLst>
          <pc:docMk/>
          <pc:sldMk cId="3146513773" sldId="463"/>
        </pc:sldMkLst>
        <pc:spChg chg="mod">
          <ac:chgData name="ALI BERRADA" userId="9570fa6f-7bdd-4fd3-b493-23da13d63d95" providerId="ADAL" clId="{0F11CF17-8425-4803-8F3D-DCF965C2D698}" dt="2019-01-17T22:30:20.761" v="1393"/>
          <ac:spMkLst>
            <pc:docMk/>
            <pc:sldMk cId="3146513773" sldId="463"/>
            <ac:spMk id="2" creationId="{50DEB559-0A24-4513-B10E-D3BB4EBC8FF9}"/>
          </ac:spMkLst>
        </pc:spChg>
        <pc:spChg chg="mod">
          <ac:chgData name="ALI BERRADA" userId="9570fa6f-7bdd-4fd3-b493-23da13d63d95" providerId="ADAL" clId="{0F11CF17-8425-4803-8F3D-DCF965C2D698}" dt="2019-01-17T22:30:17.015" v="1392" actId="20577"/>
          <ac:spMkLst>
            <pc:docMk/>
            <pc:sldMk cId="3146513773" sldId="463"/>
            <ac:spMk id="3" creationId="{140D44FC-D612-454C-B92B-9AD5EE04EED3}"/>
          </ac:spMkLst>
        </pc:spChg>
        <pc:picChg chg="add mod">
          <ac:chgData name="ALI BERRADA" userId="9570fa6f-7bdd-4fd3-b493-23da13d63d95" providerId="ADAL" clId="{0F11CF17-8425-4803-8F3D-DCF965C2D698}" dt="2019-01-17T22:29:58.171" v="1385" actId="1076"/>
          <ac:picMkLst>
            <pc:docMk/>
            <pc:sldMk cId="3146513773" sldId="463"/>
            <ac:picMk id="5" creationId="{704FEBDE-139F-4038-AE66-C8784E48C3CD}"/>
          </ac:picMkLst>
        </pc:picChg>
      </pc:sldChg>
      <pc:sldChg chg="modSp add">
        <pc:chgData name="ALI BERRADA" userId="9570fa6f-7bdd-4fd3-b493-23da13d63d95" providerId="ADAL" clId="{0F11CF17-8425-4803-8F3D-DCF965C2D698}" dt="2019-01-17T22:53:57.251" v="1950"/>
        <pc:sldMkLst>
          <pc:docMk/>
          <pc:sldMk cId="4133241671" sldId="464"/>
        </pc:sldMkLst>
        <pc:spChg chg="mod">
          <ac:chgData name="ALI BERRADA" userId="9570fa6f-7bdd-4fd3-b493-23da13d63d95" providerId="ADAL" clId="{0F11CF17-8425-4803-8F3D-DCF965C2D698}" dt="2019-01-17T22:50:02.557" v="1884" actId="20577"/>
          <ac:spMkLst>
            <pc:docMk/>
            <pc:sldMk cId="4133241671" sldId="464"/>
            <ac:spMk id="2" creationId="{97BEB46E-38CA-4168-9632-0668E8A691E5}"/>
          </ac:spMkLst>
        </pc:spChg>
        <pc:spChg chg="mod">
          <ac:chgData name="ALI BERRADA" userId="9570fa6f-7bdd-4fd3-b493-23da13d63d95" providerId="ADAL" clId="{0F11CF17-8425-4803-8F3D-DCF965C2D698}" dt="2019-01-17T22:53:57.251" v="1950"/>
          <ac:spMkLst>
            <pc:docMk/>
            <pc:sldMk cId="4133241671" sldId="464"/>
            <ac:spMk id="3" creationId="{E78D4519-D84F-4C7D-BBE2-F173C0BB92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D4336-9A6F-4360-8218-0BE269D7767F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A9F96-A97A-4017-A787-4F95F4E82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462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2475"/>
            <a:ext cx="4960938" cy="3722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0984" y="4715406"/>
            <a:ext cx="5435708" cy="4465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a-E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47253" y="1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430813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47253" y="9430813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E38828A0-2C15-4826-B166-0B0F0FA528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5833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642" indent="-285632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2524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599537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6547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5052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D9DE2E-8F09-45B6-968F-250857F8110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9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756044" y="1996446"/>
            <a:ext cx="8568531" cy="16204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/>
              <a:t>Medical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Segmentation</a:t>
            </a:r>
            <a:r>
              <a:rPr lang="es-ES" dirty="0"/>
              <a:t> and </a:t>
            </a:r>
            <a:r>
              <a:rPr lang="es-ES" dirty="0" err="1"/>
              <a:t>Applications</a:t>
            </a:r>
            <a:r>
              <a:rPr lang="es-ES" dirty="0"/>
              <a:t> (MISA)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950491" y="4241859"/>
            <a:ext cx="8568530" cy="1931917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Xavier </a:t>
            </a:r>
            <a:r>
              <a:rPr lang="es-ES" dirty="0" err="1"/>
              <a:t>Lladó</a:t>
            </a:r>
            <a:r>
              <a:rPr lang="es-ES" dirty="0"/>
              <a:t>, Robert Martí, José Bernal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267C-2E96-4E25-A6E0-0C0F380BEDD2}" type="datetime1">
              <a:rPr lang="es-ES" smtClean="0"/>
              <a:t>01/02/2019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5967"/>
            <a:ext cx="10080625" cy="2153708"/>
          </a:xfrm>
          <a:prstGeom prst="rect">
            <a:avLst/>
          </a:prstGeom>
        </p:spPr>
      </p:pic>
      <p:pic>
        <p:nvPicPr>
          <p:cNvPr id="8" name="Picture 2" descr="http://www.udg.edu/Portals/186/Users/252/08/508/centrat_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01" y="6173776"/>
            <a:ext cx="2444403" cy="6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59" y="610547"/>
            <a:ext cx="28575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4031" y="1230087"/>
            <a:ext cx="9072563" cy="574034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9" b="50000"/>
          <a:stretch/>
        </p:blipFill>
        <p:spPr bwMode="auto">
          <a:xfrm>
            <a:off x="0" y="1042320"/>
            <a:ext cx="10080625" cy="1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147" y="195256"/>
            <a:ext cx="685179" cy="421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147" y="6891768"/>
            <a:ext cx="955546" cy="6323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5"/>
          <a:srcRect l="3238"/>
          <a:stretch/>
        </p:blipFill>
        <p:spPr>
          <a:xfrm>
            <a:off x="50006" y="617754"/>
            <a:ext cx="693146" cy="255598"/>
          </a:xfrm>
          <a:prstGeom prst="rect">
            <a:avLst/>
          </a:prstGeom>
        </p:spPr>
      </p:pic>
      <p:sp>
        <p:nvSpPr>
          <p:cNvPr id="11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2EC8-D9EB-47E9-8892-A21ACDB4EC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23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0E8A-6B52-4EEC-9439-28C95F2215F9}" type="datetime1">
              <a:rPr lang="es-ES" smtClean="0"/>
              <a:t>01/02/2019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2EC8-D9EB-47E9-8892-A21ACDB4EC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5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</p:sldLayoutIdLst>
  <p:hf hdr="0" ftr="0" dt="0"/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6044" y="4640065"/>
            <a:ext cx="8568530" cy="1931917"/>
          </a:xfrm>
        </p:spPr>
        <p:txBody>
          <a:bodyPr/>
          <a:lstStyle/>
          <a:p>
            <a:r>
              <a:rPr lang="es-ES" dirty="0"/>
              <a:t>Ali Berrada</a:t>
            </a:r>
            <a:endParaRPr lang="en-GB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756044" y="1917290"/>
            <a:ext cx="8568531" cy="2510747"/>
          </a:xfrm>
        </p:spPr>
        <p:txBody>
          <a:bodyPr>
            <a:normAutofit fontScale="90000"/>
          </a:bodyPr>
          <a:lstStyle/>
          <a:p>
            <a:r>
              <a:rPr lang="es-ES" sz="4000" dirty="0" err="1"/>
              <a:t>Computer</a:t>
            </a:r>
            <a:r>
              <a:rPr lang="es-ES" sz="4000" dirty="0"/>
              <a:t> </a:t>
            </a:r>
            <a:r>
              <a:rPr lang="es-ES" sz="4000" dirty="0" err="1"/>
              <a:t>Aided</a:t>
            </a:r>
            <a:r>
              <a:rPr lang="es-ES" sz="4000" dirty="0"/>
              <a:t> Diagnosis</a:t>
            </a:r>
            <a:br>
              <a:rPr lang="es-ES" sz="4000" dirty="0"/>
            </a:br>
            <a:br>
              <a:rPr lang="es-ES" dirty="0"/>
            </a:br>
            <a:r>
              <a:rPr lang="en-US" sz="4400" dirty="0"/>
              <a:t>Diagnosis in </a:t>
            </a:r>
            <a:r>
              <a:rPr lang="en-US" sz="4400" dirty="0" err="1"/>
              <a:t>Dermoscopic</a:t>
            </a:r>
            <a:r>
              <a:rPr lang="en-US" sz="4400" dirty="0"/>
              <a:t> Images using Deep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51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5797-9CB9-40ED-BB99-48A7C8CC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87ED-2A07-4029-8B29-A7FA812C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Multi-class classification:</a:t>
            </a:r>
          </a:p>
          <a:p>
            <a:pPr lvl="1"/>
            <a:r>
              <a:rPr lang="en-US" dirty="0"/>
              <a:t>Basal Cell Carcinoma (bcc)</a:t>
            </a:r>
          </a:p>
          <a:p>
            <a:pPr lvl="1"/>
            <a:r>
              <a:rPr lang="en-US" dirty="0"/>
              <a:t>Seborrheic </a:t>
            </a:r>
            <a:r>
              <a:rPr lang="en-US" dirty="0" err="1"/>
              <a:t>Keratose</a:t>
            </a:r>
            <a:r>
              <a:rPr lang="en-US" dirty="0"/>
              <a:t> (</a:t>
            </a:r>
            <a:r>
              <a:rPr lang="en-US" dirty="0" err="1"/>
              <a:t>bkl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Melanoma (</a:t>
            </a:r>
            <a:r>
              <a:rPr lang="en-US" dirty="0" err="1"/>
              <a:t>mel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Train set: </a:t>
            </a:r>
          </a:p>
          <a:p>
            <a:pPr lvl="1"/>
            <a:r>
              <a:rPr lang="en-US" dirty="0"/>
              <a:t>400 bcc images</a:t>
            </a:r>
          </a:p>
          <a:p>
            <a:pPr lvl="1"/>
            <a:r>
              <a:rPr lang="en-US" dirty="0"/>
              <a:t>800 </a:t>
            </a:r>
            <a:r>
              <a:rPr lang="en-US" dirty="0" err="1"/>
              <a:t>bkl</a:t>
            </a:r>
            <a:r>
              <a:rPr lang="en-US" dirty="0"/>
              <a:t> images</a:t>
            </a:r>
          </a:p>
          <a:p>
            <a:pPr lvl="1"/>
            <a:r>
              <a:rPr lang="en-US" dirty="0"/>
              <a:t>800 </a:t>
            </a:r>
            <a:r>
              <a:rPr lang="en-US" dirty="0" err="1"/>
              <a:t>mel</a:t>
            </a:r>
            <a:r>
              <a:rPr lang="en-US" dirty="0"/>
              <a:t> images</a:t>
            </a:r>
          </a:p>
          <a:p>
            <a:pPr lvl="1"/>
            <a:endParaRPr lang="en-US" dirty="0"/>
          </a:p>
          <a:p>
            <a:r>
              <a:rPr lang="en-US" dirty="0"/>
              <a:t>Validation set:</a:t>
            </a:r>
          </a:p>
          <a:p>
            <a:pPr lvl="1"/>
            <a:r>
              <a:rPr lang="en-US" dirty="0"/>
              <a:t>100 bcc images</a:t>
            </a:r>
          </a:p>
          <a:p>
            <a:pPr lvl="1"/>
            <a:r>
              <a:rPr lang="en-US" dirty="0"/>
              <a:t>200 </a:t>
            </a:r>
            <a:r>
              <a:rPr lang="en-US" dirty="0" err="1"/>
              <a:t>bkl</a:t>
            </a:r>
            <a:r>
              <a:rPr lang="en-US" dirty="0"/>
              <a:t> images</a:t>
            </a:r>
          </a:p>
          <a:p>
            <a:pPr lvl="1"/>
            <a:r>
              <a:rPr lang="en-US" dirty="0"/>
              <a:t>200 </a:t>
            </a:r>
            <a:r>
              <a:rPr lang="en-US" dirty="0" err="1"/>
              <a:t>mel</a:t>
            </a:r>
            <a:r>
              <a:rPr lang="en-US" dirty="0"/>
              <a:t> images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7B10B-F6FE-4261-A9A2-05B22F7B5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9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5E4E-0C41-409E-A165-F1190828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22D-C10C-459E-A298-02D66770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230087"/>
            <a:ext cx="9072563" cy="5740346"/>
          </a:xfrm>
        </p:spPr>
        <p:txBody>
          <a:bodyPr/>
          <a:lstStyle/>
          <a:p>
            <a:r>
              <a:rPr lang="en-US" dirty="0"/>
              <a:t>Transfer learning</a:t>
            </a:r>
          </a:p>
          <a:p>
            <a:endParaRPr lang="en-US" dirty="0"/>
          </a:p>
          <a:p>
            <a:r>
              <a:rPr lang="en-US" dirty="0"/>
              <a:t>VGG16 model pre-trained with "</a:t>
            </a:r>
            <a:r>
              <a:rPr lang="en-US" dirty="0" err="1"/>
              <a:t>imagenet</a:t>
            </a:r>
            <a:r>
              <a:rPr lang="en-US" dirty="0"/>
              <a:t>" weights but without top layers (i.e. classification block)</a:t>
            </a:r>
          </a:p>
          <a:p>
            <a:endParaRPr lang="en-US" dirty="0"/>
          </a:p>
          <a:p>
            <a:r>
              <a:rPr lang="en-US" dirty="0"/>
              <a:t>Custom top layers</a:t>
            </a:r>
          </a:p>
          <a:p>
            <a:pPr lvl="1"/>
            <a:r>
              <a:rPr lang="en-US" dirty="0"/>
              <a:t>2 blocks of:</a:t>
            </a:r>
          </a:p>
          <a:p>
            <a:pPr lvl="2"/>
            <a:r>
              <a:rPr lang="en-US" dirty="0"/>
              <a:t>Dense layer with 1024 hidden and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pPr lvl="2"/>
            <a:r>
              <a:rPr lang="en-US" dirty="0"/>
              <a:t>Batch Normalization</a:t>
            </a:r>
          </a:p>
          <a:p>
            <a:pPr lvl="2"/>
            <a:r>
              <a:rPr lang="en-US" dirty="0"/>
              <a:t>Dropout with 0.1 rate</a:t>
            </a:r>
          </a:p>
          <a:p>
            <a:pPr lvl="1"/>
            <a:r>
              <a:rPr lang="en-US" dirty="0"/>
              <a:t>Dense (prediction) layer of 3 units and “</a:t>
            </a:r>
            <a:r>
              <a:rPr lang="en-US" dirty="0" err="1"/>
              <a:t>softmax</a:t>
            </a:r>
            <a:r>
              <a:rPr lang="en-US" dirty="0"/>
              <a:t>” activation function.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D7BC5-199A-4700-B617-64C81DA92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42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77E0-1808-493A-A2D2-1FDDF3C4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5C97-744C-47A5-A2C4-5BBBE748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Fine Tune: all layers are trainable</a:t>
            </a:r>
          </a:p>
          <a:p>
            <a:pPr lvl="1"/>
            <a:endParaRPr lang="en-US" dirty="0"/>
          </a:p>
          <a:p>
            <a:r>
              <a:rPr lang="en-US" dirty="0"/>
              <a:t>Optimizer: </a:t>
            </a:r>
          </a:p>
          <a:p>
            <a:pPr lvl="1"/>
            <a:r>
              <a:rPr lang="en-US" dirty="0"/>
              <a:t>Initial: </a:t>
            </a:r>
            <a:r>
              <a:rPr lang="en-US" dirty="0" err="1"/>
              <a:t>RMSprop</a:t>
            </a:r>
            <a:r>
              <a:rPr lang="en-US" dirty="0"/>
              <a:t>, learning rate = 0.001</a:t>
            </a:r>
          </a:p>
          <a:p>
            <a:pPr lvl="1"/>
            <a:r>
              <a:rPr lang="en-US" dirty="0"/>
              <a:t>Fine tune: Adam, learning rate = 0.0001</a:t>
            </a:r>
          </a:p>
          <a:p>
            <a:endParaRPr lang="en-US" dirty="0"/>
          </a:p>
          <a:p>
            <a:r>
              <a:rPr lang="en-US" dirty="0"/>
              <a:t>Batch size: 64</a:t>
            </a:r>
          </a:p>
          <a:p>
            <a:endParaRPr lang="en-US" dirty="0"/>
          </a:p>
          <a:p>
            <a:r>
              <a:rPr lang="en-US" dirty="0"/>
              <a:t>Image size: 150 x 150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61EEC-6AC8-4278-B169-00EBD9A4D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48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B30F-2567-49A0-A2B2-C14F9083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DBA6-4142-4CD5-8E96-E7F1CDD6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  <a:p>
            <a:pPr lvl="1"/>
            <a:r>
              <a:rPr lang="en-US" dirty="0"/>
              <a:t>Horizontal flip</a:t>
            </a:r>
          </a:p>
          <a:p>
            <a:pPr lvl="1"/>
            <a:r>
              <a:rPr lang="en-US" dirty="0"/>
              <a:t>Random zoom range: [0.8, 1.2]</a:t>
            </a:r>
          </a:p>
          <a:p>
            <a:pPr lvl="1"/>
            <a:r>
              <a:rPr lang="en-US" dirty="0"/>
              <a:t>Shift range: 10%</a:t>
            </a:r>
          </a:p>
          <a:p>
            <a:pPr lvl="1"/>
            <a:r>
              <a:rPr lang="en-US" dirty="0"/>
              <a:t>Rotation range: 180°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D20E2-B40B-4B51-823E-E612E4574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75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A98D-4FCA-457F-AD0E-C38DD2C5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BA7B-DF82-4545-82AC-063C5C6B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before fine tune</a:t>
            </a:r>
          </a:p>
          <a:p>
            <a:pPr lvl="1"/>
            <a:r>
              <a:rPr lang="en-US" dirty="0"/>
              <a:t>100 epochs with data augmentation</a:t>
            </a:r>
          </a:p>
          <a:p>
            <a:pPr lvl="2"/>
            <a:r>
              <a:rPr lang="sv-SE" dirty="0"/>
              <a:t>loss: 5.9552e-04 - acc: 0.8263 - val_loss: 0.8971 - val_acc: 0.7220</a:t>
            </a:r>
          </a:p>
          <a:p>
            <a:pPr lvl="1"/>
            <a:r>
              <a:rPr lang="en-US" dirty="0"/>
              <a:t>10 epochs without data augmentation</a:t>
            </a:r>
          </a:p>
          <a:p>
            <a:pPr lvl="2"/>
            <a:r>
              <a:rPr lang="sv-SE" dirty="0"/>
              <a:t>loss: 3.3667e-05 - acc: 0.9937 - val_loss: 1.3240 - val_acc: 0.7140</a:t>
            </a:r>
          </a:p>
          <a:p>
            <a:pPr marL="1007943" lvl="2" indent="0">
              <a:buNone/>
            </a:pPr>
            <a:endParaRPr lang="sv-SE" dirty="0"/>
          </a:p>
          <a:p>
            <a:r>
              <a:rPr lang="en-US" dirty="0"/>
              <a:t>Training after fine tune</a:t>
            </a:r>
            <a:endParaRPr lang="sv-SE" dirty="0"/>
          </a:p>
          <a:p>
            <a:pPr lvl="1"/>
            <a:r>
              <a:rPr lang="en-US" dirty="0"/>
              <a:t>42 epochs with data augmentation</a:t>
            </a:r>
          </a:p>
          <a:p>
            <a:pPr lvl="2"/>
            <a:r>
              <a:rPr lang="sv-SE" dirty="0"/>
              <a:t>loss: 4.4776e-04 - acc: 0.8585 - val_loss: 0.3956 - val_acc: 0.8660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399DB-F04D-4B2F-A982-3C4E36EB2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641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16AD-01CF-4DE1-A500-36189199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701D-1336-408D-8C75-E9D2E703A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set accuracy: 86.60%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C12E9-7FC4-4798-98CA-828063B9F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15</a:t>
            </a:fld>
            <a:endParaRPr lang="es-E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EBF604-5911-4192-80AB-DDEFB6BC6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11459"/>
              </p:ext>
            </p:extLst>
          </p:nvPr>
        </p:nvGraphicFramePr>
        <p:xfrm>
          <a:off x="1742250" y="2987357"/>
          <a:ext cx="672041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083">
                  <a:extLst>
                    <a:ext uri="{9D8B030D-6E8A-4147-A177-3AD203B41FA5}">
                      <a16:colId xmlns:a16="http://schemas.microsoft.com/office/drawing/2014/main" val="3990919608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056050696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2642605895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2863520241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355804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0 - bcc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2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1 - </a:t>
                      </a:r>
                      <a:r>
                        <a:rPr lang="en-US" dirty="0" err="1"/>
                        <a:t>bkl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9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2 - </a:t>
                      </a:r>
                      <a:r>
                        <a:rPr lang="en-US" dirty="0" err="1"/>
                        <a:t>mel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5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66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2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Confusion matrix: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16</a:t>
            </a:fld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C0B70-CE91-4487-969A-3CDDEFEC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9" y="2202539"/>
            <a:ext cx="4200525" cy="3533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95C704-9646-4F24-9E54-37AE8000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344" y="2116814"/>
            <a:ext cx="41338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66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"/>
          <p:cNvSpPr>
            <a:spLocks noGrp="1" noChangeArrowheads="1"/>
          </p:cNvSpPr>
          <p:nvPr>
            <p:ph type="title"/>
          </p:nvPr>
        </p:nvSpPr>
        <p:spPr>
          <a:xfrm>
            <a:off x="144467" y="49213"/>
            <a:ext cx="9756775" cy="1390650"/>
          </a:xfrm>
          <a:ln/>
        </p:spPr>
        <p:txBody>
          <a:bodyPr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  <a:tab pos="9406798" algn="l"/>
              </a:tabLst>
            </a:pPr>
            <a:r>
              <a:rPr lang="en-GB" dirty="0"/>
              <a:t>Reference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75402" y="1763924"/>
            <a:ext cx="8751627" cy="4955787"/>
          </a:xfrm>
        </p:spPr>
        <p:txBody>
          <a:bodyPr>
            <a:normAutofit/>
          </a:bodyPr>
          <a:lstStyle/>
          <a:p>
            <a:r>
              <a:rPr lang="en-US" dirty="0"/>
              <a:t>Deep Convolutional Neural Networks with transfer learning for computer vision-based data-driven pavement distress detection</a:t>
            </a:r>
          </a:p>
          <a:p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</p:spPr>
        <p:txBody>
          <a:bodyPr>
            <a:normAutofit/>
          </a:bodyPr>
          <a:lstStyle/>
          <a:p>
            <a:pPr>
              <a:defRPr/>
            </a:pPr>
            <a:fld id="{8453B1C0-A460-4CCA-AAAD-78132F29AF2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7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B46E-38CA-4168-9632-0668E8A6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4519-D84F-4C7D-BBE2-F173C0BB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endParaRPr lang="en-US" dirty="0"/>
          </a:p>
          <a:p>
            <a:pPr lvl="1"/>
            <a:r>
              <a:rPr lang="en-US" dirty="0"/>
              <a:t>Online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Tesla K80 GPU</a:t>
            </a:r>
          </a:p>
          <a:p>
            <a:endParaRPr lang="en-US" dirty="0"/>
          </a:p>
          <a:p>
            <a:r>
              <a:rPr lang="en-US" dirty="0"/>
              <a:t>Python 3</a:t>
            </a:r>
          </a:p>
          <a:p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97F18-355D-4290-82C8-82C7BF40A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24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5797-9CB9-40ED-BB99-48A7C8CC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87ED-2A07-4029-8B29-A7FA812C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classification: Nevus vs Non-Nevus (lesion)</a:t>
            </a:r>
          </a:p>
          <a:p>
            <a:endParaRPr lang="en-US" dirty="0"/>
          </a:p>
          <a:p>
            <a:r>
              <a:rPr lang="en-US" dirty="0"/>
              <a:t>Train set: </a:t>
            </a:r>
          </a:p>
          <a:p>
            <a:pPr lvl="1"/>
            <a:r>
              <a:rPr lang="en-US" dirty="0"/>
              <a:t>2400 lesion images</a:t>
            </a:r>
          </a:p>
          <a:p>
            <a:pPr lvl="1"/>
            <a:r>
              <a:rPr lang="en-US" dirty="0"/>
              <a:t>2400 nevus images</a:t>
            </a:r>
          </a:p>
          <a:p>
            <a:pPr lvl="1"/>
            <a:endParaRPr lang="en-US" dirty="0"/>
          </a:p>
          <a:p>
            <a:r>
              <a:rPr lang="en-US" dirty="0"/>
              <a:t>Validation set:</a:t>
            </a:r>
          </a:p>
          <a:p>
            <a:pPr lvl="1"/>
            <a:r>
              <a:rPr lang="en-US" dirty="0"/>
              <a:t>600 lesion images</a:t>
            </a:r>
          </a:p>
          <a:p>
            <a:pPr lvl="1"/>
            <a:r>
              <a:rPr lang="en-US" dirty="0"/>
              <a:t>600 nevus images</a:t>
            </a:r>
          </a:p>
          <a:p>
            <a:pPr marL="503972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7B10B-F6FE-4261-A9A2-05B22F7B5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3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5E4E-0C41-409E-A165-F1190828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22D-C10C-459E-A298-02D66770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230087"/>
            <a:ext cx="9072563" cy="5740346"/>
          </a:xfrm>
        </p:spPr>
        <p:txBody>
          <a:bodyPr/>
          <a:lstStyle/>
          <a:p>
            <a:r>
              <a:rPr lang="en-US" dirty="0"/>
              <a:t>Transfer learning</a:t>
            </a:r>
          </a:p>
          <a:p>
            <a:r>
              <a:rPr lang="en-US" dirty="0"/>
              <a:t>VGG16 model pre-trained with "</a:t>
            </a:r>
            <a:r>
              <a:rPr lang="en-US" dirty="0" err="1"/>
              <a:t>imagenet</a:t>
            </a:r>
            <a:r>
              <a:rPr lang="en-US" dirty="0"/>
              <a:t>" weights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D7BC5-199A-4700-B617-64C81DA92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4</a:t>
            </a:fld>
            <a:endParaRPr lang="es-ES"/>
          </a:p>
        </p:txBody>
      </p:sp>
      <p:pic>
        <p:nvPicPr>
          <p:cNvPr id="2050" name="Picture 2" descr="Image result for vgg 16">
            <a:extLst>
              <a:ext uri="{FF2B5EF4-FFF2-40B4-BE49-F238E27FC236}">
                <a16:creationId xmlns:a16="http://schemas.microsoft.com/office/drawing/2014/main" id="{0DD54858-28C0-4C3C-86EF-43D8A6B37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33" y="2496858"/>
            <a:ext cx="809625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2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77E0-1808-493A-A2D2-1FDDF3C4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5C97-744C-47A5-A2C4-5BBBE748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Prediction: last layer replaced with a dense layer of 2 units and “</a:t>
            </a:r>
            <a:r>
              <a:rPr lang="en-US" dirty="0" err="1"/>
              <a:t>softmax</a:t>
            </a:r>
            <a:r>
              <a:rPr lang="en-US" dirty="0"/>
              <a:t>” activation function.</a:t>
            </a:r>
          </a:p>
          <a:p>
            <a:pPr lvl="1"/>
            <a:r>
              <a:rPr lang="en-US" dirty="0"/>
              <a:t>Similar to “sigmoid” function in this case.</a:t>
            </a:r>
          </a:p>
          <a:p>
            <a:pPr lvl="2"/>
            <a:endParaRPr lang="en-US" dirty="0"/>
          </a:p>
          <a:p>
            <a:r>
              <a:rPr lang="en-US" dirty="0"/>
              <a:t>Fine Tune: top layers (i.e. after bottleneck) trainable</a:t>
            </a:r>
          </a:p>
          <a:p>
            <a:pPr lvl="1"/>
            <a:endParaRPr lang="en-US" dirty="0"/>
          </a:p>
          <a:p>
            <a:r>
              <a:rPr lang="en-US" dirty="0"/>
              <a:t>Optimizer: SGD</a:t>
            </a:r>
          </a:p>
          <a:p>
            <a:pPr lvl="1"/>
            <a:r>
              <a:rPr lang="en-US" dirty="0"/>
              <a:t>learning rate = 0.00001</a:t>
            </a:r>
          </a:p>
          <a:p>
            <a:pPr lvl="1"/>
            <a:r>
              <a:rPr lang="en-US" dirty="0"/>
              <a:t>momentum = 0.9</a:t>
            </a:r>
          </a:p>
          <a:p>
            <a:endParaRPr lang="en-US" dirty="0"/>
          </a:p>
          <a:p>
            <a:r>
              <a:rPr lang="en-US" dirty="0"/>
              <a:t>Batch size: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61EEC-6AC8-4278-B169-00EBD9A4D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1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B30F-2567-49A0-A2B2-C14F9083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DBA6-4142-4CD5-8E96-E7F1CDD6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  <a:p>
            <a:pPr lvl="1"/>
            <a:r>
              <a:rPr lang="en-US" dirty="0"/>
              <a:t>Horizontal flip</a:t>
            </a:r>
          </a:p>
          <a:p>
            <a:pPr lvl="1"/>
            <a:r>
              <a:rPr lang="en-US" dirty="0"/>
              <a:t>Random zoom range: [0.8, 1.2]</a:t>
            </a:r>
          </a:p>
          <a:p>
            <a:pPr lvl="1"/>
            <a:r>
              <a:rPr lang="en-US" dirty="0"/>
              <a:t>Shift range: 10%</a:t>
            </a:r>
          </a:p>
          <a:p>
            <a:pPr lvl="1"/>
            <a:r>
              <a:rPr lang="en-US" dirty="0"/>
              <a:t>Rotation range: 180°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D20E2-B40B-4B51-823E-E612E4574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11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A98D-4FCA-457F-AD0E-C38DD2C5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BA7B-DF82-4545-82AC-063C5C6B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200 epochs with data augmentation</a:t>
            </a:r>
          </a:p>
          <a:p>
            <a:pPr lvl="2"/>
            <a:r>
              <a:rPr lang="sv-SE" dirty="0"/>
              <a:t>loss: 0.1523 - acc: 0.9415 - val_loss: 0.3115 - val_acc: 0.8758</a:t>
            </a:r>
          </a:p>
          <a:p>
            <a:pPr lvl="1"/>
            <a:r>
              <a:rPr lang="en-US" dirty="0"/>
              <a:t>20 epochs without data augmentation</a:t>
            </a:r>
          </a:p>
          <a:p>
            <a:pPr lvl="2"/>
            <a:r>
              <a:rPr lang="sv-SE" dirty="0"/>
              <a:t>loss: 0.0361 - acc: 0.9979 - val_loss: 0.3138 - val_acc: 0.8858</a:t>
            </a:r>
          </a:p>
          <a:p>
            <a:pPr lvl="1"/>
            <a:r>
              <a:rPr lang="en-US" dirty="0"/>
              <a:t>100 epochs with data augmentation</a:t>
            </a:r>
          </a:p>
          <a:p>
            <a:pPr lvl="2"/>
            <a:r>
              <a:rPr lang="sv-SE" dirty="0"/>
              <a:t>loss: 0.1105 - acc: 0.9613 - val_loss: 0.3200 - val_acc: 0.8825</a:t>
            </a:r>
          </a:p>
          <a:p>
            <a:pPr lvl="1"/>
            <a:r>
              <a:rPr lang="en-US" dirty="0"/>
              <a:t>50 epochs without data augmentation</a:t>
            </a:r>
          </a:p>
          <a:p>
            <a:pPr lvl="2"/>
            <a:r>
              <a:rPr lang="sv-SE" dirty="0"/>
              <a:t>loss: 0.0057 - acc: 1.0000 - val_loss: 0.3662 - val_acc: 0.8900</a:t>
            </a:r>
          </a:p>
          <a:p>
            <a:pPr lvl="1"/>
            <a:r>
              <a:rPr lang="en-US" dirty="0"/>
              <a:t>100 epochs with data augmentation</a:t>
            </a:r>
          </a:p>
          <a:p>
            <a:pPr lvl="2"/>
            <a:r>
              <a:rPr lang="sv-SE" dirty="0"/>
              <a:t>loss: 0.0792 - acc: 0.9717 - val_loss: 0.3286 - val_acc: 0.9008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399DB-F04D-4B2F-A982-3C4E36EB2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91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16AD-01CF-4DE1-A500-36189199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701D-1336-408D-8C75-E9D2E703A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set accuracy: 90.08%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C12E9-7FC4-4798-98CA-828063B9F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486929-D0BD-4927-BFDA-B6ABA86A67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668347"/>
              </p:ext>
            </p:extLst>
          </p:nvPr>
        </p:nvGraphicFramePr>
        <p:xfrm>
          <a:off x="1220623" y="2911540"/>
          <a:ext cx="776367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734">
                  <a:extLst>
                    <a:ext uri="{9D8B030D-6E8A-4147-A177-3AD203B41FA5}">
                      <a16:colId xmlns:a16="http://schemas.microsoft.com/office/drawing/2014/main" val="80177027"/>
                    </a:ext>
                  </a:extLst>
                </a:gridCol>
                <a:gridCol w="1552734">
                  <a:extLst>
                    <a:ext uri="{9D8B030D-6E8A-4147-A177-3AD203B41FA5}">
                      <a16:colId xmlns:a16="http://schemas.microsoft.com/office/drawing/2014/main" val="1314581312"/>
                    </a:ext>
                  </a:extLst>
                </a:gridCol>
                <a:gridCol w="1552734">
                  <a:extLst>
                    <a:ext uri="{9D8B030D-6E8A-4147-A177-3AD203B41FA5}">
                      <a16:colId xmlns:a16="http://schemas.microsoft.com/office/drawing/2014/main" val="176694279"/>
                    </a:ext>
                  </a:extLst>
                </a:gridCol>
                <a:gridCol w="1552734">
                  <a:extLst>
                    <a:ext uri="{9D8B030D-6E8A-4147-A177-3AD203B41FA5}">
                      <a16:colId xmlns:a16="http://schemas.microsoft.com/office/drawing/2014/main" val="1555445211"/>
                    </a:ext>
                  </a:extLst>
                </a:gridCol>
                <a:gridCol w="1552734">
                  <a:extLst>
                    <a:ext uri="{9D8B030D-6E8A-4147-A177-3AD203B41FA5}">
                      <a16:colId xmlns:a16="http://schemas.microsoft.com/office/drawing/2014/main" val="3762975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6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0 - Lesion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6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1 - Nevus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0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4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Challenge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Confusion matrix: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9</a:t>
            </a:fld>
            <a:endParaRPr lang="es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40BEB-1C03-487D-BFA1-AA766961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0" y="2192915"/>
            <a:ext cx="4717235" cy="4029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324EE-E5DD-4549-80E3-FDCF6CA7A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252" y="2095500"/>
            <a:ext cx="4399105" cy="41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42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20453</TotalTime>
  <Words>619</Words>
  <Application>Microsoft Office PowerPoint</Application>
  <PresentationFormat>Custom</PresentationFormat>
  <Paragraphs>176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Verdana</vt:lpstr>
      <vt:lpstr>Wingdings</vt:lpstr>
      <vt:lpstr>Tema de Office</vt:lpstr>
      <vt:lpstr>Computer Aided Diagnosis  Diagnosis in Dermoscopic Images using Deep Learning</vt:lpstr>
      <vt:lpstr>Tools</vt:lpstr>
      <vt:lpstr>Challenge 1</vt:lpstr>
      <vt:lpstr>Challenge 1</vt:lpstr>
      <vt:lpstr>Challenge 1</vt:lpstr>
      <vt:lpstr>Challenge 1</vt:lpstr>
      <vt:lpstr>Challenge 1</vt:lpstr>
      <vt:lpstr>Challenge 1</vt:lpstr>
      <vt:lpstr>Challenge 1</vt:lpstr>
      <vt:lpstr>Challenge 2</vt:lpstr>
      <vt:lpstr>Challenge 2</vt:lpstr>
      <vt:lpstr>Challenge 2</vt:lpstr>
      <vt:lpstr>Challenge 2</vt:lpstr>
      <vt:lpstr>Challenge 2</vt:lpstr>
      <vt:lpstr>Challenge 2</vt:lpstr>
      <vt:lpstr>Challenge 2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Real-Time Systems  Robert Martí (marly@eia.udg.es)   Universitat de Girona Vibot Master.</dc:title>
  <dc:creator>robert</dc:creator>
  <cp:lastModifiedBy>ALI BERRADA</cp:lastModifiedBy>
  <cp:revision>362</cp:revision>
  <cp:lastPrinted>2012-03-12T14:04:27Z</cp:lastPrinted>
  <dcterms:modified xsi:type="dcterms:W3CDTF">2019-01-31T23:26:36Z</dcterms:modified>
</cp:coreProperties>
</file>