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4202" r:id="rId1"/>
  </p:sldMasterIdLst>
  <p:notesMasterIdLst>
    <p:notesMasterId r:id="rId19"/>
  </p:notesMasterIdLst>
  <p:handoutMasterIdLst>
    <p:handoutMasterId r:id="rId20"/>
  </p:handoutMasterIdLst>
  <p:sldIdLst>
    <p:sldId id="445" r:id="rId2"/>
    <p:sldId id="451" r:id="rId3"/>
    <p:sldId id="449" r:id="rId4"/>
    <p:sldId id="448" r:id="rId5"/>
    <p:sldId id="453" r:id="rId6"/>
    <p:sldId id="452" r:id="rId7"/>
    <p:sldId id="455" r:id="rId8"/>
    <p:sldId id="456" r:id="rId9"/>
    <p:sldId id="457" r:id="rId10"/>
    <p:sldId id="463" r:id="rId11"/>
    <p:sldId id="464" r:id="rId12"/>
    <p:sldId id="454" r:id="rId13"/>
    <p:sldId id="458" r:id="rId14"/>
    <p:sldId id="459" r:id="rId15"/>
    <p:sldId id="460" r:id="rId16"/>
    <p:sldId id="462" r:id="rId17"/>
    <p:sldId id="461" r:id="rId18"/>
  </p:sldIdLst>
  <p:sldSz cx="10080625" cy="7559675"/>
  <p:notesSz cx="6797675" cy="9928225"/>
  <p:defaultTextStyle>
    <a:defPPr>
      <a:defRPr lang="en-GB"/>
    </a:defPPr>
    <a:lvl1pPr algn="l" defTabSz="182487" rtl="0" fontAlgn="base" hangingPunct="0">
      <a:lnSpc>
        <a:spcPct val="93000"/>
      </a:lnSpc>
      <a:spcBef>
        <a:spcPct val="0"/>
      </a:spcBef>
      <a:spcAft>
        <a:spcPct val="0"/>
      </a:spcAft>
      <a:buClr>
        <a:srgbClr val="000000"/>
      </a:buClr>
      <a:buSzPct val="45000"/>
      <a:buFont typeface="Wingdings" pitchFamily="2" charset="2"/>
      <a:defRPr kern="1200">
        <a:solidFill>
          <a:schemeClr val="tx1"/>
        </a:solidFill>
        <a:latin typeface="Arial" charset="0"/>
        <a:ea typeface="+mn-ea"/>
        <a:cs typeface="+mn-cs"/>
      </a:defRPr>
    </a:lvl1pPr>
    <a:lvl2pPr marL="431620" indent="-215812" algn="l" defTabSz="182487" rtl="0" fontAlgn="base" hangingPunct="0">
      <a:lnSpc>
        <a:spcPct val="93000"/>
      </a:lnSpc>
      <a:spcBef>
        <a:spcPct val="0"/>
      </a:spcBef>
      <a:spcAft>
        <a:spcPct val="0"/>
      </a:spcAft>
      <a:buClr>
        <a:srgbClr val="000000"/>
      </a:buClr>
      <a:buSzPct val="45000"/>
      <a:buFont typeface="Wingdings" pitchFamily="2" charset="2"/>
      <a:defRPr kern="1200">
        <a:solidFill>
          <a:schemeClr val="tx1"/>
        </a:solidFill>
        <a:latin typeface="Arial" charset="0"/>
        <a:ea typeface="+mn-ea"/>
        <a:cs typeface="+mn-cs"/>
      </a:defRPr>
    </a:lvl2pPr>
    <a:lvl3pPr marL="647431" indent="-215812" algn="l" defTabSz="182487" rtl="0" fontAlgn="base" hangingPunct="0">
      <a:lnSpc>
        <a:spcPct val="93000"/>
      </a:lnSpc>
      <a:spcBef>
        <a:spcPct val="0"/>
      </a:spcBef>
      <a:spcAft>
        <a:spcPct val="0"/>
      </a:spcAft>
      <a:buClr>
        <a:srgbClr val="000000"/>
      </a:buClr>
      <a:buSzPct val="45000"/>
      <a:buFont typeface="Wingdings" pitchFamily="2" charset="2"/>
      <a:defRPr kern="1200">
        <a:solidFill>
          <a:schemeClr val="tx1"/>
        </a:solidFill>
        <a:latin typeface="Arial" charset="0"/>
        <a:ea typeface="+mn-ea"/>
        <a:cs typeface="+mn-cs"/>
      </a:defRPr>
    </a:lvl3pPr>
    <a:lvl4pPr marL="863242" indent="-215812" algn="l" defTabSz="182487" rtl="0" fontAlgn="base" hangingPunct="0">
      <a:lnSpc>
        <a:spcPct val="93000"/>
      </a:lnSpc>
      <a:spcBef>
        <a:spcPct val="0"/>
      </a:spcBef>
      <a:spcAft>
        <a:spcPct val="0"/>
      </a:spcAft>
      <a:buClr>
        <a:srgbClr val="000000"/>
      </a:buClr>
      <a:buSzPct val="45000"/>
      <a:buFont typeface="Wingdings" pitchFamily="2" charset="2"/>
      <a:defRPr kern="1200">
        <a:solidFill>
          <a:schemeClr val="tx1"/>
        </a:solidFill>
        <a:latin typeface="Arial" charset="0"/>
        <a:ea typeface="+mn-ea"/>
        <a:cs typeface="+mn-cs"/>
      </a:defRPr>
    </a:lvl4pPr>
    <a:lvl5pPr marL="1079052" indent="-215812" algn="l" defTabSz="182487" rtl="0" fontAlgn="base" hangingPunct="0">
      <a:lnSpc>
        <a:spcPct val="93000"/>
      </a:lnSpc>
      <a:spcBef>
        <a:spcPct val="0"/>
      </a:spcBef>
      <a:spcAft>
        <a:spcPct val="0"/>
      </a:spcAft>
      <a:buClr>
        <a:srgbClr val="000000"/>
      </a:buClr>
      <a:buSzPct val="45000"/>
      <a:buFont typeface="Wingdings" pitchFamily="2" charset="2"/>
      <a:defRPr kern="1200">
        <a:solidFill>
          <a:schemeClr val="tx1"/>
        </a:solidFill>
        <a:latin typeface="Arial" charset="0"/>
        <a:ea typeface="+mn-ea"/>
        <a:cs typeface="+mn-cs"/>
      </a:defRPr>
    </a:lvl5pPr>
    <a:lvl6pPr marL="2285052" algn="l" defTabSz="914021" rtl="0" eaLnBrk="1" latinLnBrk="0" hangingPunct="1">
      <a:defRPr kern="1200">
        <a:solidFill>
          <a:schemeClr val="tx1"/>
        </a:solidFill>
        <a:latin typeface="Arial" charset="0"/>
        <a:ea typeface="+mn-ea"/>
        <a:cs typeface="+mn-cs"/>
      </a:defRPr>
    </a:lvl6pPr>
    <a:lvl7pPr marL="2742063" algn="l" defTabSz="914021" rtl="0" eaLnBrk="1" latinLnBrk="0" hangingPunct="1">
      <a:defRPr kern="1200">
        <a:solidFill>
          <a:schemeClr val="tx1"/>
        </a:solidFill>
        <a:latin typeface="Arial" charset="0"/>
        <a:ea typeface="+mn-ea"/>
        <a:cs typeface="+mn-cs"/>
      </a:defRPr>
    </a:lvl7pPr>
    <a:lvl8pPr marL="3199073" algn="l" defTabSz="914021" rtl="0" eaLnBrk="1" latinLnBrk="0" hangingPunct="1">
      <a:defRPr kern="1200">
        <a:solidFill>
          <a:schemeClr val="tx1"/>
        </a:solidFill>
        <a:latin typeface="Arial" charset="0"/>
        <a:ea typeface="+mn-ea"/>
        <a:cs typeface="+mn-cs"/>
      </a:defRPr>
    </a:lvl8pPr>
    <a:lvl9pPr marL="3656083" algn="l" defTabSz="914021"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2880">
          <p15:clr>
            <a:srgbClr val="A4A3A4"/>
          </p15:clr>
        </p15:guide>
      </p15:sldGuideLst>
    </p:ext>
    <p:ext uri="{2D200454-40CA-4A62-9FC3-DE9A4176ACB9}">
      <p15:notesGuideLst xmlns:p15="http://schemas.microsoft.com/office/powerpoint/2012/main">
        <p15:guide id="1" orient="horz" pos="2842">
          <p15:clr>
            <a:srgbClr val="A4A3A4"/>
          </p15:clr>
        </p15:guide>
        <p15:guide id="2" pos="188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8E26"/>
    <a:srgbClr val="BEE3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9977AE-E427-428F-8601-947E4BC720E5}" v="172" dt="2019-01-15T08:28:10.373"/>
    <p1510:client id="{92C3D0F2-6411-42BE-8B63-CB8FFFB052FD}" v="3" dt="2019-01-15T09:22:11.2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4193" autoAdjust="0"/>
  </p:normalViewPr>
  <p:slideViewPr>
    <p:cSldViewPr snapToGrid="0">
      <p:cViewPr varScale="1">
        <p:scale>
          <a:sx n="42" d="100"/>
          <a:sy n="42" d="100"/>
        </p:scale>
        <p:origin x="2058" y="48"/>
      </p:cViewPr>
      <p:guideLst>
        <p:guide orient="horz" pos="2161"/>
        <p:guide pos="2880"/>
      </p:guideLst>
    </p:cSldViewPr>
  </p:slideViewPr>
  <p:outlineViewPr>
    <p:cViewPr varScale="1">
      <p:scale>
        <a:sx n="170" d="200"/>
        <a:sy n="170" d="200"/>
      </p:scale>
      <p:origin x="0" y="-92646"/>
    </p:cViewPr>
  </p:outlineViewPr>
  <p:notesTextViewPr>
    <p:cViewPr>
      <p:scale>
        <a:sx n="100" d="100"/>
        <a:sy n="100" d="100"/>
      </p:scale>
      <p:origin x="0" y="0"/>
    </p:cViewPr>
  </p:notesTextViewPr>
  <p:sorterViewPr>
    <p:cViewPr>
      <p:scale>
        <a:sx n="100" d="100"/>
        <a:sy n="100" d="100"/>
      </p:scale>
      <p:origin x="0" y="-6900"/>
    </p:cViewPr>
  </p:sorterViewPr>
  <p:notesViewPr>
    <p:cSldViewPr snapToGrid="0">
      <p:cViewPr varScale="1">
        <p:scale>
          <a:sx n="59" d="100"/>
          <a:sy n="59" d="100"/>
        </p:scale>
        <p:origin x="-1752" y="-72"/>
      </p:cViewPr>
      <p:guideLst>
        <p:guide orient="horz" pos="2842"/>
        <p:guide pos="188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BERRADA" userId="9570fa6f-7bdd-4fd3-b493-23da13d63d95" providerId="ADAL" clId="{92C3D0F2-6411-42BE-8B63-CB8FFFB052FD}"/>
    <pc:docChg chg="custSel addSld delSld modSld">
      <pc:chgData name="ALI BERRADA" userId="9570fa6f-7bdd-4fd3-b493-23da13d63d95" providerId="ADAL" clId="{92C3D0F2-6411-42BE-8B63-CB8FFFB052FD}" dt="2019-01-15T10:07:34.099" v="61" actId="20577"/>
      <pc:docMkLst>
        <pc:docMk/>
      </pc:docMkLst>
      <pc:sldChg chg="modSp">
        <pc:chgData name="ALI BERRADA" userId="9570fa6f-7bdd-4fd3-b493-23da13d63d95" providerId="ADAL" clId="{92C3D0F2-6411-42BE-8B63-CB8FFFB052FD}" dt="2019-01-15T09:00:22.451" v="2" actId="20577"/>
        <pc:sldMkLst>
          <pc:docMk/>
          <pc:sldMk cId="1966505498" sldId="451"/>
        </pc:sldMkLst>
        <pc:spChg chg="mod">
          <ac:chgData name="ALI BERRADA" userId="9570fa6f-7bdd-4fd3-b493-23da13d63d95" providerId="ADAL" clId="{92C3D0F2-6411-42BE-8B63-CB8FFFB052FD}" dt="2019-01-15T09:00:22.451" v="2" actId="20577"/>
          <ac:spMkLst>
            <pc:docMk/>
            <pc:sldMk cId="1966505498" sldId="451"/>
            <ac:spMk id="10" creationId="{972E4688-F3EF-4F85-AD7A-01359A36E92B}"/>
          </ac:spMkLst>
        </pc:spChg>
      </pc:sldChg>
      <pc:sldChg chg="modSp">
        <pc:chgData name="ALI BERRADA" userId="9570fa6f-7bdd-4fd3-b493-23da13d63d95" providerId="ADAL" clId="{92C3D0F2-6411-42BE-8B63-CB8FFFB052FD}" dt="2019-01-15T09:16:57.364" v="21" actId="1076"/>
        <pc:sldMkLst>
          <pc:docMk/>
          <pc:sldMk cId="2635642811" sldId="453"/>
        </pc:sldMkLst>
        <pc:spChg chg="mod">
          <ac:chgData name="ALI BERRADA" userId="9570fa6f-7bdd-4fd3-b493-23da13d63d95" providerId="ADAL" clId="{92C3D0F2-6411-42BE-8B63-CB8FFFB052FD}" dt="2019-01-15T09:13:44.943" v="16" actId="14100"/>
          <ac:spMkLst>
            <pc:docMk/>
            <pc:sldMk cId="2635642811" sldId="453"/>
            <ac:spMk id="3" creationId="{BC6B61B9-4C42-42CC-89ED-3A53559F49EF}"/>
          </ac:spMkLst>
        </pc:spChg>
        <pc:picChg chg="mod">
          <ac:chgData name="ALI BERRADA" userId="9570fa6f-7bdd-4fd3-b493-23da13d63d95" providerId="ADAL" clId="{92C3D0F2-6411-42BE-8B63-CB8FFFB052FD}" dt="2019-01-15T09:16:57.364" v="21" actId="1076"/>
          <ac:picMkLst>
            <pc:docMk/>
            <pc:sldMk cId="2635642811" sldId="453"/>
            <ac:picMk id="5" creationId="{7CE3372C-75A2-4853-A558-0CB5B126CA39}"/>
          </ac:picMkLst>
        </pc:picChg>
      </pc:sldChg>
      <pc:sldChg chg="modSp">
        <pc:chgData name="ALI BERRADA" userId="9570fa6f-7bdd-4fd3-b493-23da13d63d95" providerId="ADAL" clId="{92C3D0F2-6411-42BE-8B63-CB8FFFB052FD}" dt="2019-01-15T10:00:23.921" v="52" actId="313"/>
        <pc:sldMkLst>
          <pc:docMk/>
          <pc:sldMk cId="4167393736" sldId="458"/>
        </pc:sldMkLst>
        <pc:spChg chg="mod">
          <ac:chgData name="ALI BERRADA" userId="9570fa6f-7bdd-4fd3-b493-23da13d63d95" providerId="ADAL" clId="{92C3D0F2-6411-42BE-8B63-CB8FFFB052FD}" dt="2019-01-15T10:00:23.921" v="52" actId="313"/>
          <ac:spMkLst>
            <pc:docMk/>
            <pc:sldMk cId="4167393736" sldId="458"/>
            <ac:spMk id="3" creationId="{ACD30294-A7E9-4092-AF5A-0D8B1CF0FC8E}"/>
          </ac:spMkLst>
        </pc:spChg>
      </pc:sldChg>
      <pc:sldChg chg="modSp">
        <pc:chgData name="ALI BERRADA" userId="9570fa6f-7bdd-4fd3-b493-23da13d63d95" providerId="ADAL" clId="{92C3D0F2-6411-42BE-8B63-CB8FFFB052FD}" dt="2019-01-15T10:07:34.099" v="61" actId="20577"/>
        <pc:sldMkLst>
          <pc:docMk/>
          <pc:sldMk cId="2830355546" sldId="460"/>
        </pc:sldMkLst>
        <pc:spChg chg="mod">
          <ac:chgData name="ALI BERRADA" userId="9570fa6f-7bdd-4fd3-b493-23da13d63d95" providerId="ADAL" clId="{92C3D0F2-6411-42BE-8B63-CB8FFFB052FD}" dt="2019-01-15T10:07:34.099" v="61" actId="20577"/>
          <ac:spMkLst>
            <pc:docMk/>
            <pc:sldMk cId="2830355546" sldId="460"/>
            <ac:spMk id="3" creationId="{C1B3EF96-FC19-44ED-9A69-0E3CD2FCFF2A}"/>
          </ac:spMkLst>
        </pc:spChg>
      </pc:sldChg>
      <pc:sldChg chg="modSp add del">
        <pc:chgData name="ALI BERRADA" userId="9570fa6f-7bdd-4fd3-b493-23da13d63d95" providerId="ADAL" clId="{92C3D0F2-6411-42BE-8B63-CB8FFFB052FD}" dt="2019-01-15T09:16:41.428" v="18" actId="2696"/>
        <pc:sldMkLst>
          <pc:docMk/>
          <pc:sldMk cId="2166674350" sldId="462"/>
        </pc:sldMkLst>
        <pc:spChg chg="mod">
          <ac:chgData name="ALI BERRADA" userId="9570fa6f-7bdd-4fd3-b493-23da13d63d95" providerId="ADAL" clId="{92C3D0F2-6411-42BE-8B63-CB8FFFB052FD}" dt="2019-01-15T09:05:12.066" v="14" actId="20577"/>
          <ac:spMkLst>
            <pc:docMk/>
            <pc:sldMk cId="2166674350" sldId="462"/>
            <ac:spMk id="2" creationId="{C360DB76-4097-4908-85C8-4D118B2237B8}"/>
          </ac:spMkLst>
        </pc:spChg>
      </pc:sldChg>
      <pc:sldChg chg="del">
        <pc:chgData name="ALI BERRADA" userId="9570fa6f-7bdd-4fd3-b493-23da13d63d95" providerId="ADAL" clId="{92C3D0F2-6411-42BE-8B63-CB8FFFB052FD}" dt="2019-01-15T08:58:15.980" v="0" actId="2696"/>
        <pc:sldMkLst>
          <pc:docMk/>
          <pc:sldMk cId="2824642589" sldId="462"/>
        </pc:sldMkLst>
      </pc:sldChg>
      <pc:sldChg chg="modSp add">
        <pc:chgData name="ALI BERRADA" userId="9570fa6f-7bdd-4fd3-b493-23da13d63d95" providerId="ADAL" clId="{92C3D0F2-6411-42BE-8B63-CB8FFFB052FD}" dt="2019-01-15T09:16:47.847" v="20" actId="20577"/>
        <pc:sldMkLst>
          <pc:docMk/>
          <pc:sldMk cId="3054630573" sldId="462"/>
        </pc:sldMkLst>
        <pc:spChg chg="mod">
          <ac:chgData name="ALI BERRADA" userId="9570fa6f-7bdd-4fd3-b493-23da13d63d95" providerId="ADAL" clId="{92C3D0F2-6411-42BE-8B63-CB8FFFB052FD}" dt="2019-01-15T09:16:47.847" v="20" actId="20577"/>
          <ac:spMkLst>
            <pc:docMk/>
            <pc:sldMk cId="3054630573" sldId="462"/>
            <ac:spMk id="2" creationId="{C360DB76-4097-4908-85C8-4D118B2237B8}"/>
          </ac:spMkLst>
        </pc:spChg>
      </pc:sldChg>
      <pc:sldChg chg="modSp add del">
        <pc:chgData name="ALI BERRADA" userId="9570fa6f-7bdd-4fd3-b493-23da13d63d95" providerId="ADAL" clId="{92C3D0F2-6411-42BE-8B63-CB8FFFB052FD}" dt="2019-01-15T09:28:48.843" v="41" actId="2696"/>
        <pc:sldMkLst>
          <pc:docMk/>
          <pc:sldMk cId="2302684532" sldId="465"/>
        </pc:sldMkLst>
        <pc:spChg chg="mod">
          <ac:chgData name="ALI BERRADA" userId="9570fa6f-7bdd-4fd3-b493-23da13d63d95" providerId="ADAL" clId="{92C3D0F2-6411-42BE-8B63-CB8FFFB052FD}" dt="2019-01-15T09:22:17.995" v="40" actId="20577"/>
          <ac:spMkLst>
            <pc:docMk/>
            <pc:sldMk cId="2302684532" sldId="465"/>
            <ac:spMk id="2" creationId="{28F1CF97-D32F-41C0-94DD-1F451015C801}"/>
          </ac:spMkLst>
        </pc:spChg>
      </pc:sldChg>
    </pc:docChg>
  </pc:docChgLst>
  <pc:docChgLst>
    <pc:chgData name="ALI BERRADA" userId="9570fa6f-7bdd-4fd3-b493-23da13d63d95" providerId="ADAL" clId="{199977AE-E427-428F-8601-947E4BC720E5}"/>
    <pc:docChg chg="undo custSel addSld delSld modSld">
      <pc:chgData name="ALI BERRADA" userId="9570fa6f-7bdd-4fd3-b493-23da13d63d95" providerId="ADAL" clId="{199977AE-E427-428F-8601-947E4BC720E5}" dt="2019-01-15T08:28:52.325" v="1612" actId="2696"/>
      <pc:docMkLst>
        <pc:docMk/>
      </pc:docMkLst>
      <pc:sldChg chg="addSp delSp modSp del">
        <pc:chgData name="ALI BERRADA" userId="9570fa6f-7bdd-4fd3-b493-23da13d63d95" providerId="ADAL" clId="{199977AE-E427-428F-8601-947E4BC720E5}" dt="2019-01-15T05:33:17.062" v="1493" actId="2696"/>
        <pc:sldMkLst>
          <pc:docMk/>
          <pc:sldMk cId="2277678407" sldId="363"/>
        </pc:sldMkLst>
        <pc:spChg chg="add del">
          <ac:chgData name="ALI BERRADA" userId="9570fa6f-7bdd-4fd3-b493-23da13d63d95" providerId="ADAL" clId="{199977AE-E427-428F-8601-947E4BC720E5}" dt="2019-01-15T05:32:44.514" v="1475"/>
          <ac:spMkLst>
            <pc:docMk/>
            <pc:sldMk cId="2277678407" sldId="363"/>
            <ac:spMk id="3" creationId="{81D16689-DC0B-4D02-A23F-6C6DA24A7032}"/>
          </ac:spMkLst>
        </pc:spChg>
        <pc:spChg chg="mod">
          <ac:chgData name="ALI BERRADA" userId="9570fa6f-7bdd-4fd3-b493-23da13d63d95" providerId="ADAL" clId="{199977AE-E427-428F-8601-947E4BC720E5}" dt="2019-01-15T01:47:41.953" v="4" actId="20577"/>
          <ac:spMkLst>
            <pc:docMk/>
            <pc:sldMk cId="2277678407" sldId="363"/>
            <ac:spMk id="5" creationId="{00000000-0000-0000-0000-000000000000}"/>
          </ac:spMkLst>
        </pc:spChg>
        <pc:graphicFrameChg chg="add del">
          <ac:chgData name="ALI BERRADA" userId="9570fa6f-7bdd-4fd3-b493-23da13d63d95" providerId="ADAL" clId="{199977AE-E427-428F-8601-947E4BC720E5}" dt="2019-01-15T05:32:44.514" v="1475"/>
          <ac:graphicFrameMkLst>
            <pc:docMk/>
            <pc:sldMk cId="2277678407" sldId="363"/>
            <ac:graphicFrameMk id="2" creationId="{436EDBC3-4465-49E6-975B-DBFAC5D4ED15}"/>
          </ac:graphicFrameMkLst>
        </pc:graphicFrameChg>
      </pc:sldChg>
      <pc:sldChg chg="modSp">
        <pc:chgData name="ALI BERRADA" userId="9570fa6f-7bdd-4fd3-b493-23da13d63d95" providerId="ADAL" clId="{199977AE-E427-428F-8601-947E4BC720E5}" dt="2019-01-15T02:13:33.252" v="101" actId="20577"/>
        <pc:sldMkLst>
          <pc:docMk/>
          <pc:sldMk cId="1600513111" sldId="445"/>
        </pc:sldMkLst>
        <pc:spChg chg="mod">
          <ac:chgData name="ALI BERRADA" userId="9570fa6f-7bdd-4fd3-b493-23da13d63d95" providerId="ADAL" clId="{199977AE-E427-428F-8601-947E4BC720E5}" dt="2019-01-15T02:13:33.252" v="101" actId="20577"/>
          <ac:spMkLst>
            <pc:docMk/>
            <pc:sldMk cId="1600513111" sldId="445"/>
            <ac:spMk id="6" creationId="{00000000-0000-0000-0000-000000000000}"/>
          </ac:spMkLst>
        </pc:spChg>
      </pc:sldChg>
      <pc:sldChg chg="addSp delSp modSp">
        <pc:chgData name="ALI BERRADA" userId="9570fa6f-7bdd-4fd3-b493-23da13d63d95" providerId="ADAL" clId="{199977AE-E427-428F-8601-947E4BC720E5}" dt="2019-01-15T03:35:51.613" v="763" actId="1076"/>
        <pc:sldMkLst>
          <pc:docMk/>
          <pc:sldMk cId="2039142411" sldId="448"/>
        </pc:sldMkLst>
        <pc:spChg chg="mod">
          <ac:chgData name="ALI BERRADA" userId="9570fa6f-7bdd-4fd3-b493-23da13d63d95" providerId="ADAL" clId="{199977AE-E427-428F-8601-947E4BC720E5}" dt="2019-01-15T01:44:27.776" v="3" actId="20577"/>
          <ac:spMkLst>
            <pc:docMk/>
            <pc:sldMk cId="2039142411" sldId="448"/>
            <ac:spMk id="2" creationId="{00000000-0000-0000-0000-000000000000}"/>
          </ac:spMkLst>
        </pc:spChg>
        <pc:picChg chg="mod">
          <ac:chgData name="ALI BERRADA" userId="9570fa6f-7bdd-4fd3-b493-23da13d63d95" providerId="ADAL" clId="{199977AE-E427-428F-8601-947E4BC720E5}" dt="2019-01-15T03:35:51.613" v="763" actId="1076"/>
          <ac:picMkLst>
            <pc:docMk/>
            <pc:sldMk cId="2039142411" sldId="448"/>
            <ac:picMk id="5" creationId="{C41C1CF8-07A1-4072-AFAC-D097261143F1}"/>
          </ac:picMkLst>
        </pc:picChg>
        <pc:picChg chg="add del mod">
          <ac:chgData name="ALI BERRADA" userId="9570fa6f-7bdd-4fd3-b493-23da13d63d95" providerId="ADAL" clId="{199977AE-E427-428F-8601-947E4BC720E5}" dt="2019-01-15T03:35:50.804" v="762"/>
          <ac:picMkLst>
            <pc:docMk/>
            <pc:sldMk cId="2039142411" sldId="448"/>
            <ac:picMk id="6" creationId="{B163BF89-5909-4314-8FB1-8F1B18A8D8E2}"/>
          </ac:picMkLst>
        </pc:picChg>
      </pc:sldChg>
      <pc:sldChg chg="modNotesTx">
        <pc:chgData name="ALI BERRADA" userId="9570fa6f-7bdd-4fd3-b493-23da13d63d95" providerId="ADAL" clId="{199977AE-E427-428F-8601-947E4BC720E5}" dt="2019-01-15T02:45:44.236" v="508" actId="20577"/>
        <pc:sldMkLst>
          <pc:docMk/>
          <pc:sldMk cId="2832719274" sldId="449"/>
        </pc:sldMkLst>
      </pc:sldChg>
      <pc:sldChg chg="del">
        <pc:chgData name="ALI BERRADA" userId="9570fa6f-7bdd-4fd3-b493-23da13d63d95" providerId="ADAL" clId="{199977AE-E427-428F-8601-947E4BC720E5}" dt="2019-01-15T08:28:52.325" v="1612" actId="2696"/>
        <pc:sldMkLst>
          <pc:docMk/>
          <pc:sldMk cId="3597581217" sldId="450"/>
        </pc:sldMkLst>
      </pc:sldChg>
      <pc:sldChg chg="modNotesTx">
        <pc:chgData name="ALI BERRADA" userId="9570fa6f-7bdd-4fd3-b493-23da13d63d95" providerId="ADAL" clId="{199977AE-E427-428F-8601-947E4BC720E5}" dt="2019-01-15T02:45:08.879" v="419" actId="20577"/>
        <pc:sldMkLst>
          <pc:docMk/>
          <pc:sldMk cId="1966505498" sldId="451"/>
        </pc:sldMkLst>
      </pc:sldChg>
      <pc:sldChg chg="addSp delSp modSp add modNotesTx">
        <pc:chgData name="ALI BERRADA" userId="9570fa6f-7bdd-4fd3-b493-23da13d63d95" providerId="ADAL" clId="{199977AE-E427-428F-8601-947E4BC720E5}" dt="2019-01-15T03:08:49.327" v="612" actId="12"/>
        <pc:sldMkLst>
          <pc:docMk/>
          <pc:sldMk cId="3615275231" sldId="452"/>
        </pc:sldMkLst>
        <pc:spChg chg="mod">
          <ac:chgData name="ALI BERRADA" userId="9570fa6f-7bdd-4fd3-b493-23da13d63d95" providerId="ADAL" clId="{199977AE-E427-428F-8601-947E4BC720E5}" dt="2019-01-15T01:59:08.468" v="18" actId="20577"/>
          <ac:spMkLst>
            <pc:docMk/>
            <pc:sldMk cId="3615275231" sldId="452"/>
            <ac:spMk id="2" creationId="{A5153006-77C8-455C-8AB6-4764174D3A02}"/>
          </ac:spMkLst>
        </pc:spChg>
        <pc:spChg chg="del mod">
          <ac:chgData name="ALI BERRADA" userId="9570fa6f-7bdd-4fd3-b493-23da13d63d95" providerId="ADAL" clId="{199977AE-E427-428F-8601-947E4BC720E5}" dt="2019-01-15T03:04:54.376" v="575"/>
          <ac:spMkLst>
            <pc:docMk/>
            <pc:sldMk cId="3615275231" sldId="452"/>
            <ac:spMk id="3" creationId="{9C13C33D-C8A0-4FE0-8CEB-D6F5F464A9C3}"/>
          </ac:spMkLst>
        </pc:spChg>
        <pc:spChg chg="add del">
          <ac:chgData name="ALI BERRADA" userId="9570fa6f-7bdd-4fd3-b493-23da13d63d95" providerId="ADAL" clId="{199977AE-E427-428F-8601-947E4BC720E5}" dt="2019-01-15T03:00:40.538" v="566"/>
          <ac:spMkLst>
            <pc:docMk/>
            <pc:sldMk cId="3615275231" sldId="452"/>
            <ac:spMk id="6" creationId="{19C10489-40DD-4941-89E2-FCBB9EF32A33}"/>
          </ac:spMkLst>
        </pc:spChg>
        <pc:picChg chg="add del">
          <ac:chgData name="ALI BERRADA" userId="9570fa6f-7bdd-4fd3-b493-23da13d63d95" providerId="ADAL" clId="{199977AE-E427-428F-8601-947E4BC720E5}" dt="2019-01-15T03:00:39.026" v="564" actId="478"/>
          <ac:picMkLst>
            <pc:docMk/>
            <pc:sldMk cId="3615275231" sldId="452"/>
            <ac:picMk id="5" creationId="{140BBF7F-4DF1-45C5-AA9E-4DEF9744E876}"/>
          </ac:picMkLst>
        </pc:picChg>
        <pc:picChg chg="add del">
          <ac:chgData name="ALI BERRADA" userId="9570fa6f-7bdd-4fd3-b493-23da13d63d95" providerId="ADAL" clId="{199977AE-E427-428F-8601-947E4BC720E5}" dt="2019-01-15T03:04:49.928" v="573" actId="478"/>
          <ac:picMkLst>
            <pc:docMk/>
            <pc:sldMk cId="3615275231" sldId="452"/>
            <ac:picMk id="7" creationId="{F55F701F-5EE0-45F2-BBE8-F8191126C85F}"/>
          </ac:picMkLst>
        </pc:picChg>
        <pc:picChg chg="add mod">
          <ac:chgData name="ALI BERRADA" userId="9570fa6f-7bdd-4fd3-b493-23da13d63d95" providerId="ADAL" clId="{199977AE-E427-428F-8601-947E4BC720E5}" dt="2019-01-15T03:04:54.376" v="575"/>
          <ac:picMkLst>
            <pc:docMk/>
            <pc:sldMk cId="3615275231" sldId="452"/>
            <ac:picMk id="8" creationId="{66CDB6C1-907F-4E53-816D-A6B1F65B63FB}"/>
          </ac:picMkLst>
        </pc:picChg>
        <pc:picChg chg="add del mod">
          <ac:chgData name="ALI BERRADA" userId="9570fa6f-7bdd-4fd3-b493-23da13d63d95" providerId="ADAL" clId="{199977AE-E427-428F-8601-947E4BC720E5}" dt="2019-01-15T03:02:27.806" v="571" actId="478"/>
          <ac:picMkLst>
            <pc:docMk/>
            <pc:sldMk cId="3615275231" sldId="452"/>
            <ac:picMk id="1026" creationId="{50B1BF15-4BB9-4C4F-870D-86532F502D3E}"/>
          </ac:picMkLst>
        </pc:picChg>
      </pc:sldChg>
      <pc:sldChg chg="addSp delSp modSp add">
        <pc:chgData name="ALI BERRADA" userId="9570fa6f-7bdd-4fd3-b493-23da13d63d95" providerId="ADAL" clId="{199977AE-E427-428F-8601-947E4BC720E5}" dt="2019-01-15T03:35:52.609" v="764"/>
        <pc:sldMkLst>
          <pc:docMk/>
          <pc:sldMk cId="2635642811" sldId="453"/>
        </pc:sldMkLst>
        <pc:spChg chg="mod">
          <ac:chgData name="ALI BERRADA" userId="9570fa6f-7bdd-4fd3-b493-23da13d63d95" providerId="ADAL" clId="{199977AE-E427-428F-8601-947E4BC720E5}" dt="2019-01-15T03:35:17.917" v="756" actId="20577"/>
          <ac:spMkLst>
            <pc:docMk/>
            <pc:sldMk cId="2635642811" sldId="453"/>
            <ac:spMk id="2" creationId="{DB51BEB1-359E-490D-BD74-213780184063}"/>
          </ac:spMkLst>
        </pc:spChg>
        <pc:spChg chg="mod">
          <ac:chgData name="ALI BERRADA" userId="9570fa6f-7bdd-4fd3-b493-23da13d63d95" providerId="ADAL" clId="{199977AE-E427-428F-8601-947E4BC720E5}" dt="2019-01-15T02:47:56.937" v="550" actId="20577"/>
          <ac:spMkLst>
            <pc:docMk/>
            <pc:sldMk cId="2635642811" sldId="453"/>
            <ac:spMk id="3" creationId="{BC6B61B9-4C42-42CC-89ED-3A53559F49EF}"/>
          </ac:spMkLst>
        </pc:spChg>
        <pc:picChg chg="add del mod">
          <ac:chgData name="ALI BERRADA" userId="9570fa6f-7bdd-4fd3-b493-23da13d63d95" providerId="ADAL" clId="{199977AE-E427-428F-8601-947E4BC720E5}" dt="2019-01-15T03:35:52.609" v="764"/>
          <ac:picMkLst>
            <pc:docMk/>
            <pc:sldMk cId="2635642811" sldId="453"/>
            <ac:picMk id="5" creationId="{7CE3372C-75A2-4853-A558-0CB5B126CA39}"/>
          </ac:picMkLst>
        </pc:picChg>
      </pc:sldChg>
      <pc:sldChg chg="modSp add">
        <pc:chgData name="ALI BERRADA" userId="9570fa6f-7bdd-4fd3-b493-23da13d63d95" providerId="ADAL" clId="{199977AE-E427-428F-8601-947E4BC720E5}" dt="2019-01-15T04:41:56.874" v="1115" actId="313"/>
        <pc:sldMkLst>
          <pc:docMk/>
          <pc:sldMk cId="899956387" sldId="454"/>
        </pc:sldMkLst>
        <pc:spChg chg="mod">
          <ac:chgData name="ALI BERRADA" userId="9570fa6f-7bdd-4fd3-b493-23da13d63d95" providerId="ADAL" clId="{199977AE-E427-428F-8601-947E4BC720E5}" dt="2019-01-15T04:38:33.286" v="982" actId="20577"/>
          <ac:spMkLst>
            <pc:docMk/>
            <pc:sldMk cId="899956387" sldId="454"/>
            <ac:spMk id="2" creationId="{E7EDE09C-B062-409D-ACE6-00A8B01E7891}"/>
          </ac:spMkLst>
        </pc:spChg>
        <pc:spChg chg="mod">
          <ac:chgData name="ALI BERRADA" userId="9570fa6f-7bdd-4fd3-b493-23da13d63d95" providerId="ADAL" clId="{199977AE-E427-428F-8601-947E4BC720E5}" dt="2019-01-15T04:41:56.874" v="1115" actId="313"/>
          <ac:spMkLst>
            <pc:docMk/>
            <pc:sldMk cId="899956387" sldId="454"/>
            <ac:spMk id="3" creationId="{13216CA5-CE70-476C-A84B-B1BB94AA0ACE}"/>
          </ac:spMkLst>
        </pc:spChg>
      </pc:sldChg>
      <pc:sldChg chg="modSp add modNotesTx">
        <pc:chgData name="ALI BERRADA" userId="9570fa6f-7bdd-4fd3-b493-23da13d63d95" providerId="ADAL" clId="{199977AE-E427-428F-8601-947E4BC720E5}" dt="2019-01-15T08:22:28.249" v="1582" actId="108"/>
        <pc:sldMkLst>
          <pc:docMk/>
          <pc:sldMk cId="3147330082" sldId="455"/>
        </pc:sldMkLst>
        <pc:spChg chg="mod">
          <ac:chgData name="ALI BERRADA" userId="9570fa6f-7bdd-4fd3-b493-23da13d63d95" providerId="ADAL" clId="{199977AE-E427-428F-8601-947E4BC720E5}" dt="2019-01-15T03:11:52.887" v="632" actId="20577"/>
          <ac:spMkLst>
            <pc:docMk/>
            <pc:sldMk cId="3147330082" sldId="455"/>
            <ac:spMk id="2" creationId="{643173F8-2142-4985-911C-A38DB57DD15E}"/>
          </ac:spMkLst>
        </pc:spChg>
        <pc:spChg chg="mod">
          <ac:chgData name="ALI BERRADA" userId="9570fa6f-7bdd-4fd3-b493-23da13d63d95" providerId="ADAL" clId="{199977AE-E427-428F-8601-947E4BC720E5}" dt="2019-01-15T08:22:28.249" v="1582" actId="108"/>
          <ac:spMkLst>
            <pc:docMk/>
            <pc:sldMk cId="3147330082" sldId="455"/>
            <ac:spMk id="3" creationId="{59DF1C4C-0614-47BC-AEB0-9277CAA7B66D}"/>
          </ac:spMkLst>
        </pc:spChg>
      </pc:sldChg>
      <pc:sldChg chg="modSp add modNotesTx">
        <pc:chgData name="ALI BERRADA" userId="9570fa6f-7bdd-4fd3-b493-23da13d63d95" providerId="ADAL" clId="{199977AE-E427-428F-8601-947E4BC720E5}" dt="2019-01-15T04:29:56.474" v="952" actId="20577"/>
        <pc:sldMkLst>
          <pc:docMk/>
          <pc:sldMk cId="1144995513" sldId="456"/>
        </pc:sldMkLst>
        <pc:spChg chg="mod">
          <ac:chgData name="ALI BERRADA" userId="9570fa6f-7bdd-4fd3-b493-23da13d63d95" providerId="ADAL" clId="{199977AE-E427-428F-8601-947E4BC720E5}" dt="2019-01-15T03:38:14.297" v="787" actId="20577"/>
          <ac:spMkLst>
            <pc:docMk/>
            <pc:sldMk cId="1144995513" sldId="456"/>
            <ac:spMk id="2" creationId="{D7A95D53-325A-4EB0-9FAD-BDA474F2EB87}"/>
          </ac:spMkLst>
        </pc:spChg>
        <pc:spChg chg="mod">
          <ac:chgData name="ALI BERRADA" userId="9570fa6f-7bdd-4fd3-b493-23da13d63d95" providerId="ADAL" clId="{199977AE-E427-428F-8601-947E4BC720E5}" dt="2019-01-15T04:29:56.474" v="952" actId="20577"/>
          <ac:spMkLst>
            <pc:docMk/>
            <pc:sldMk cId="1144995513" sldId="456"/>
            <ac:spMk id="3" creationId="{74DDC7D5-EB58-417D-83F5-2FF78D3D9384}"/>
          </ac:spMkLst>
        </pc:spChg>
      </pc:sldChg>
      <pc:sldChg chg="modSp add">
        <pc:chgData name="ALI BERRADA" userId="9570fa6f-7bdd-4fd3-b493-23da13d63d95" providerId="ADAL" clId="{199977AE-E427-428F-8601-947E4BC720E5}" dt="2019-01-15T08:27:54.290" v="1608"/>
        <pc:sldMkLst>
          <pc:docMk/>
          <pc:sldMk cId="2858646544" sldId="457"/>
        </pc:sldMkLst>
        <pc:spChg chg="mod">
          <ac:chgData name="ALI BERRADA" userId="9570fa6f-7bdd-4fd3-b493-23da13d63d95" providerId="ADAL" clId="{199977AE-E427-428F-8601-947E4BC720E5}" dt="2019-01-15T04:32:14.442" v="964" actId="20577"/>
          <ac:spMkLst>
            <pc:docMk/>
            <pc:sldMk cId="2858646544" sldId="457"/>
            <ac:spMk id="2" creationId="{666280FC-5EA5-4DC0-9A8F-6F5219D50A71}"/>
          </ac:spMkLst>
        </pc:spChg>
        <pc:spChg chg="mod">
          <ac:chgData name="ALI BERRADA" userId="9570fa6f-7bdd-4fd3-b493-23da13d63d95" providerId="ADAL" clId="{199977AE-E427-428F-8601-947E4BC720E5}" dt="2019-01-15T08:27:54.290" v="1608"/>
          <ac:spMkLst>
            <pc:docMk/>
            <pc:sldMk cId="2858646544" sldId="457"/>
            <ac:spMk id="3" creationId="{BDCE3BFC-FD99-42E7-BF39-71E3448D4924}"/>
          </ac:spMkLst>
        </pc:spChg>
      </pc:sldChg>
      <pc:sldChg chg="addSp modSp add">
        <pc:chgData name="ALI BERRADA" userId="9570fa6f-7bdd-4fd3-b493-23da13d63d95" providerId="ADAL" clId="{199977AE-E427-428F-8601-947E4BC720E5}" dt="2019-01-15T05:21:20.835" v="1265" actId="1076"/>
        <pc:sldMkLst>
          <pc:docMk/>
          <pc:sldMk cId="4167393736" sldId="458"/>
        </pc:sldMkLst>
        <pc:spChg chg="mod">
          <ac:chgData name="ALI BERRADA" userId="9570fa6f-7bdd-4fd3-b493-23da13d63d95" providerId="ADAL" clId="{199977AE-E427-428F-8601-947E4BC720E5}" dt="2019-01-15T05:00:57.125" v="1211" actId="20577"/>
          <ac:spMkLst>
            <pc:docMk/>
            <pc:sldMk cId="4167393736" sldId="458"/>
            <ac:spMk id="2" creationId="{E97D39EF-A4E5-425A-ADBF-40104BECBA6A}"/>
          </ac:spMkLst>
        </pc:spChg>
        <pc:spChg chg="mod">
          <ac:chgData name="ALI BERRADA" userId="9570fa6f-7bdd-4fd3-b493-23da13d63d95" providerId="ADAL" clId="{199977AE-E427-428F-8601-947E4BC720E5}" dt="2019-01-15T05:21:19.240" v="1264" actId="20577"/>
          <ac:spMkLst>
            <pc:docMk/>
            <pc:sldMk cId="4167393736" sldId="458"/>
            <ac:spMk id="3" creationId="{ACD30294-A7E9-4092-AF5A-0D8B1CF0FC8E}"/>
          </ac:spMkLst>
        </pc:spChg>
        <pc:picChg chg="add mod">
          <ac:chgData name="ALI BERRADA" userId="9570fa6f-7bdd-4fd3-b493-23da13d63d95" providerId="ADAL" clId="{199977AE-E427-428F-8601-947E4BC720E5}" dt="2019-01-15T05:03:43.645" v="1220"/>
          <ac:picMkLst>
            <pc:docMk/>
            <pc:sldMk cId="4167393736" sldId="458"/>
            <ac:picMk id="5" creationId="{4647A8F2-EF86-4128-A179-1F9BDE709AA2}"/>
          </ac:picMkLst>
        </pc:picChg>
        <pc:picChg chg="add mod">
          <ac:chgData name="ALI BERRADA" userId="9570fa6f-7bdd-4fd3-b493-23da13d63d95" providerId="ADAL" clId="{199977AE-E427-428F-8601-947E4BC720E5}" dt="2019-01-15T05:05:37.713" v="1224"/>
          <ac:picMkLst>
            <pc:docMk/>
            <pc:sldMk cId="4167393736" sldId="458"/>
            <ac:picMk id="6" creationId="{4D881512-3F7E-46BD-BF6F-3443A0F63D38}"/>
          </ac:picMkLst>
        </pc:picChg>
        <pc:picChg chg="add mod">
          <ac:chgData name="ALI BERRADA" userId="9570fa6f-7bdd-4fd3-b493-23da13d63d95" providerId="ADAL" clId="{199977AE-E427-428F-8601-947E4BC720E5}" dt="2019-01-15T05:21:20.835" v="1265" actId="1076"/>
          <ac:picMkLst>
            <pc:docMk/>
            <pc:sldMk cId="4167393736" sldId="458"/>
            <ac:picMk id="7" creationId="{2BD9A012-0A8F-4CE2-9F51-3FF83E787EBC}"/>
          </ac:picMkLst>
        </pc:picChg>
      </pc:sldChg>
      <pc:sldChg chg="addSp modSp add modNotesTx">
        <pc:chgData name="ALI BERRADA" userId="9570fa6f-7bdd-4fd3-b493-23da13d63d95" providerId="ADAL" clId="{199977AE-E427-428F-8601-947E4BC720E5}" dt="2019-01-15T05:20:37.355" v="1256" actId="20577"/>
        <pc:sldMkLst>
          <pc:docMk/>
          <pc:sldMk cId="580992752" sldId="459"/>
        </pc:sldMkLst>
        <pc:spChg chg="mod">
          <ac:chgData name="ALI BERRADA" userId="9570fa6f-7bdd-4fd3-b493-23da13d63d95" providerId="ADAL" clId="{199977AE-E427-428F-8601-947E4BC720E5}" dt="2019-01-15T05:07:14.559" v="1236" actId="20577"/>
          <ac:spMkLst>
            <pc:docMk/>
            <pc:sldMk cId="580992752" sldId="459"/>
            <ac:spMk id="2" creationId="{2484E5A8-3312-4349-8B83-B2778D363DAB}"/>
          </ac:spMkLst>
        </pc:spChg>
        <pc:spChg chg="mod">
          <ac:chgData name="ALI BERRADA" userId="9570fa6f-7bdd-4fd3-b493-23da13d63d95" providerId="ADAL" clId="{199977AE-E427-428F-8601-947E4BC720E5}" dt="2019-01-15T05:19:10.693" v="1253" actId="6549"/>
          <ac:spMkLst>
            <pc:docMk/>
            <pc:sldMk cId="580992752" sldId="459"/>
            <ac:spMk id="3" creationId="{656D0B44-8A56-4A08-9EDD-879752C95E36}"/>
          </ac:spMkLst>
        </pc:spChg>
        <pc:picChg chg="add mod">
          <ac:chgData name="ALI BERRADA" userId="9570fa6f-7bdd-4fd3-b493-23da13d63d95" providerId="ADAL" clId="{199977AE-E427-428F-8601-947E4BC720E5}" dt="2019-01-15T05:19:15.413" v="1255" actId="14100"/>
          <ac:picMkLst>
            <pc:docMk/>
            <pc:sldMk cId="580992752" sldId="459"/>
            <ac:picMk id="5" creationId="{45FFD2B0-F630-491C-B668-E33A158FE307}"/>
          </ac:picMkLst>
        </pc:picChg>
      </pc:sldChg>
      <pc:sldChg chg="modSp add">
        <pc:chgData name="ALI BERRADA" userId="9570fa6f-7bdd-4fd3-b493-23da13d63d95" providerId="ADAL" clId="{199977AE-E427-428F-8601-947E4BC720E5}" dt="2019-01-15T05:31:34.205" v="1473" actId="20577"/>
        <pc:sldMkLst>
          <pc:docMk/>
          <pc:sldMk cId="2830355546" sldId="460"/>
        </pc:sldMkLst>
        <pc:spChg chg="mod">
          <ac:chgData name="ALI BERRADA" userId="9570fa6f-7bdd-4fd3-b493-23da13d63d95" providerId="ADAL" clId="{199977AE-E427-428F-8601-947E4BC720E5}" dt="2019-01-15T05:23:20.076" v="1277" actId="20577"/>
          <ac:spMkLst>
            <pc:docMk/>
            <pc:sldMk cId="2830355546" sldId="460"/>
            <ac:spMk id="2" creationId="{ADCA4919-65A9-4997-8312-01C3FAADEF9D}"/>
          </ac:spMkLst>
        </pc:spChg>
        <pc:spChg chg="mod">
          <ac:chgData name="ALI BERRADA" userId="9570fa6f-7bdd-4fd3-b493-23da13d63d95" providerId="ADAL" clId="{199977AE-E427-428F-8601-947E4BC720E5}" dt="2019-01-15T05:31:34.205" v="1473" actId="20577"/>
          <ac:spMkLst>
            <pc:docMk/>
            <pc:sldMk cId="2830355546" sldId="460"/>
            <ac:spMk id="3" creationId="{C1B3EF96-FC19-44ED-9A69-0E3CD2FCFF2A}"/>
          </ac:spMkLst>
        </pc:spChg>
      </pc:sldChg>
      <pc:sldChg chg="addSp delSp modSp add">
        <pc:chgData name="ALI BERRADA" userId="9570fa6f-7bdd-4fd3-b493-23da13d63d95" providerId="ADAL" clId="{199977AE-E427-428F-8601-947E4BC720E5}" dt="2019-01-15T05:35:07.783" v="1515" actId="20577"/>
        <pc:sldMkLst>
          <pc:docMk/>
          <pc:sldMk cId="408231365" sldId="461"/>
        </pc:sldMkLst>
        <pc:spChg chg="mod">
          <ac:chgData name="ALI BERRADA" userId="9570fa6f-7bdd-4fd3-b493-23da13d63d95" providerId="ADAL" clId="{199977AE-E427-428F-8601-947E4BC720E5}" dt="2019-01-15T05:33:14.562" v="1492" actId="20577"/>
          <ac:spMkLst>
            <pc:docMk/>
            <pc:sldMk cId="408231365" sldId="461"/>
            <ac:spMk id="2" creationId="{BCF89507-87C3-4B6D-B090-DE0D7732F2E9}"/>
          </ac:spMkLst>
        </pc:spChg>
        <pc:spChg chg="add del mod">
          <ac:chgData name="ALI BERRADA" userId="9570fa6f-7bdd-4fd3-b493-23da13d63d95" providerId="ADAL" clId="{199977AE-E427-428F-8601-947E4BC720E5}" dt="2019-01-15T05:35:07.783" v="1515" actId="20577"/>
          <ac:spMkLst>
            <pc:docMk/>
            <pc:sldMk cId="408231365" sldId="461"/>
            <ac:spMk id="3" creationId="{3E4B75CC-E025-40CE-B0CA-28E71EEDBC3C}"/>
          </ac:spMkLst>
        </pc:spChg>
        <pc:spChg chg="add del">
          <ac:chgData name="ALI BERRADA" userId="9570fa6f-7bdd-4fd3-b493-23da13d63d95" providerId="ADAL" clId="{199977AE-E427-428F-8601-947E4BC720E5}" dt="2019-01-15T05:32:48.610" v="1479"/>
          <ac:spMkLst>
            <pc:docMk/>
            <pc:sldMk cId="408231365" sldId="461"/>
            <ac:spMk id="6" creationId="{6624D293-1AF6-44CD-B76E-638A2B9DDCB1}"/>
          </ac:spMkLst>
        </pc:spChg>
        <pc:spChg chg="add del">
          <ac:chgData name="ALI BERRADA" userId="9570fa6f-7bdd-4fd3-b493-23da13d63d95" providerId="ADAL" clId="{199977AE-E427-428F-8601-947E4BC720E5}" dt="2019-01-15T05:32:51.069" v="1481"/>
          <ac:spMkLst>
            <pc:docMk/>
            <pc:sldMk cId="408231365" sldId="461"/>
            <ac:spMk id="8" creationId="{66635A3A-E0B3-4889-B03D-5E26A6A81269}"/>
          </ac:spMkLst>
        </pc:spChg>
        <pc:graphicFrameChg chg="add del mod">
          <ac:chgData name="ALI BERRADA" userId="9570fa6f-7bdd-4fd3-b493-23da13d63d95" providerId="ADAL" clId="{199977AE-E427-428F-8601-947E4BC720E5}" dt="2019-01-15T05:32:48.610" v="1479"/>
          <ac:graphicFrameMkLst>
            <pc:docMk/>
            <pc:sldMk cId="408231365" sldId="461"/>
            <ac:graphicFrameMk id="5" creationId="{B0FF538B-AAC2-4EF4-B488-E13EC0FBC1D3}"/>
          </ac:graphicFrameMkLst>
        </pc:graphicFrameChg>
        <pc:graphicFrameChg chg="add del mod">
          <ac:chgData name="ALI BERRADA" userId="9570fa6f-7bdd-4fd3-b493-23da13d63d95" providerId="ADAL" clId="{199977AE-E427-428F-8601-947E4BC720E5}" dt="2019-01-15T05:32:51.069" v="1481"/>
          <ac:graphicFrameMkLst>
            <pc:docMk/>
            <pc:sldMk cId="408231365" sldId="461"/>
            <ac:graphicFrameMk id="7" creationId="{845F552F-87F2-416C-ADDF-34E355EF13C1}"/>
          </ac:graphicFrameMkLst>
        </pc:graphicFrameChg>
      </pc:sldChg>
      <pc:sldChg chg="addSp delSp modSp add">
        <pc:chgData name="ALI BERRADA" userId="9570fa6f-7bdd-4fd3-b493-23da13d63d95" providerId="ADAL" clId="{199977AE-E427-428F-8601-947E4BC720E5}" dt="2019-01-15T07:40:00.348" v="1539" actId="1076"/>
        <pc:sldMkLst>
          <pc:docMk/>
          <pc:sldMk cId="2824642589" sldId="462"/>
        </pc:sldMkLst>
        <pc:spChg chg="mod">
          <ac:chgData name="ALI BERRADA" userId="9570fa6f-7bdd-4fd3-b493-23da13d63d95" providerId="ADAL" clId="{199977AE-E427-428F-8601-947E4BC720E5}" dt="2019-01-15T07:37:54.857" v="1517" actId="27636"/>
          <ac:spMkLst>
            <pc:docMk/>
            <pc:sldMk cId="2824642589" sldId="462"/>
            <ac:spMk id="2" creationId="{C360DB76-4097-4908-85C8-4D118B2237B8}"/>
          </ac:spMkLst>
        </pc:spChg>
        <pc:picChg chg="add mod">
          <ac:chgData name="ALI BERRADA" userId="9570fa6f-7bdd-4fd3-b493-23da13d63d95" providerId="ADAL" clId="{199977AE-E427-428F-8601-947E4BC720E5}" dt="2019-01-15T07:40:00.348" v="1539" actId="1076"/>
          <ac:picMkLst>
            <pc:docMk/>
            <pc:sldMk cId="2824642589" sldId="462"/>
            <ac:picMk id="5" creationId="{C35F1233-EF80-4A8C-8AE7-180DDE60FA66}"/>
          </ac:picMkLst>
        </pc:picChg>
        <pc:picChg chg="add del mod">
          <ac:chgData name="ALI BERRADA" userId="9570fa6f-7bdd-4fd3-b493-23da13d63d95" providerId="ADAL" clId="{199977AE-E427-428F-8601-947E4BC720E5}" dt="2019-01-15T07:39:43.365" v="1532" actId="478"/>
          <ac:picMkLst>
            <pc:docMk/>
            <pc:sldMk cId="2824642589" sldId="462"/>
            <ac:picMk id="4098" creationId="{A8CA1937-ADED-4297-AB83-AA8C26E67D34}"/>
          </ac:picMkLst>
        </pc:picChg>
        <pc:picChg chg="add mod">
          <ac:chgData name="ALI BERRADA" userId="9570fa6f-7bdd-4fd3-b493-23da13d63d95" providerId="ADAL" clId="{199977AE-E427-428F-8601-947E4BC720E5}" dt="2019-01-15T07:39:41.482" v="1531" actId="1076"/>
          <ac:picMkLst>
            <pc:docMk/>
            <pc:sldMk cId="2824642589" sldId="462"/>
            <ac:picMk id="4100" creationId="{249C3547-62DD-4880-BC99-4B827F0A55E0}"/>
          </ac:picMkLst>
        </pc:picChg>
      </pc:sldChg>
      <pc:sldChg chg="addSp delSp modSp add">
        <pc:chgData name="ALI BERRADA" userId="9570fa6f-7bdd-4fd3-b493-23da13d63d95" providerId="ADAL" clId="{199977AE-E427-428F-8601-947E4BC720E5}" dt="2019-01-15T08:25:53.284" v="1603" actId="20577"/>
        <pc:sldMkLst>
          <pc:docMk/>
          <pc:sldMk cId="3079431366" sldId="463"/>
        </pc:sldMkLst>
        <pc:spChg chg="mod">
          <ac:chgData name="ALI BERRADA" userId="9570fa6f-7bdd-4fd3-b493-23da13d63d95" providerId="ADAL" clId="{199977AE-E427-428F-8601-947E4BC720E5}" dt="2019-01-15T08:25:53.284" v="1603" actId="20577"/>
          <ac:spMkLst>
            <pc:docMk/>
            <pc:sldMk cId="3079431366" sldId="463"/>
            <ac:spMk id="2" creationId="{86680D98-A4A5-4533-89F0-27C67BFD1D9A}"/>
          </ac:spMkLst>
        </pc:spChg>
        <pc:spChg chg="del">
          <ac:chgData name="ALI BERRADA" userId="9570fa6f-7bdd-4fd3-b493-23da13d63d95" providerId="ADAL" clId="{199977AE-E427-428F-8601-947E4BC720E5}" dt="2019-01-15T08:25:35.963" v="1585"/>
          <ac:spMkLst>
            <pc:docMk/>
            <pc:sldMk cId="3079431366" sldId="463"/>
            <ac:spMk id="3" creationId="{4C10AB46-4B5C-4381-B8A5-E9A9A9295092}"/>
          </ac:spMkLst>
        </pc:spChg>
        <pc:picChg chg="add mod">
          <ac:chgData name="ALI BERRADA" userId="9570fa6f-7bdd-4fd3-b493-23da13d63d95" providerId="ADAL" clId="{199977AE-E427-428F-8601-947E4BC720E5}" dt="2019-01-15T08:25:35.963" v="1585"/>
          <ac:picMkLst>
            <pc:docMk/>
            <pc:sldMk cId="3079431366" sldId="463"/>
            <ac:picMk id="5" creationId="{57181FC8-F5C6-428F-B3CC-07DB6B96EF0C}"/>
          </ac:picMkLst>
        </pc:picChg>
      </pc:sldChg>
      <pc:sldChg chg="addSp modSp add">
        <pc:chgData name="ALI BERRADA" userId="9570fa6f-7bdd-4fd3-b493-23da13d63d95" providerId="ADAL" clId="{199977AE-E427-428F-8601-947E4BC720E5}" dt="2019-01-15T08:28:10.373" v="1611"/>
        <pc:sldMkLst>
          <pc:docMk/>
          <pc:sldMk cId="1806634632" sldId="464"/>
        </pc:sldMkLst>
        <pc:spChg chg="mod">
          <ac:chgData name="ALI BERRADA" userId="9570fa6f-7bdd-4fd3-b493-23da13d63d95" providerId="ADAL" clId="{199977AE-E427-428F-8601-947E4BC720E5}" dt="2019-01-15T08:27:58.166" v="1610"/>
          <ac:spMkLst>
            <pc:docMk/>
            <pc:sldMk cId="1806634632" sldId="464"/>
            <ac:spMk id="2" creationId="{FEA29640-10C5-451D-938B-2089486FC976}"/>
          </ac:spMkLst>
        </pc:spChg>
        <pc:picChg chg="add">
          <ac:chgData name="ALI BERRADA" userId="9570fa6f-7bdd-4fd3-b493-23da13d63d95" providerId="ADAL" clId="{199977AE-E427-428F-8601-947E4BC720E5}" dt="2019-01-15T08:28:10.373" v="1611"/>
          <ac:picMkLst>
            <pc:docMk/>
            <pc:sldMk cId="1806634632" sldId="464"/>
            <ac:picMk id="5" creationId="{C3AC9B3F-350B-4FC9-B9E4-B9A44DA63778}"/>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GB"/>
          </a:p>
        </p:txBody>
      </p:sp>
      <p:sp>
        <p:nvSpPr>
          <p:cNvPr id="3" name="Marcador de fecha 2"/>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2E8D4336-9A6F-4360-8218-0BE269D7767F}" type="datetimeFigureOut">
              <a:rPr lang="en-GB" smtClean="0"/>
              <a:t>15/01/2019</a:t>
            </a:fld>
            <a:endParaRPr lang="en-GB"/>
          </a:p>
        </p:txBody>
      </p:sp>
      <p:sp>
        <p:nvSpPr>
          <p:cNvPr id="4" name="Marcador de pie de página 3"/>
          <p:cNvSpPr>
            <a:spLocks noGrp="1"/>
          </p:cNvSpPr>
          <p:nvPr>
            <p:ph type="ftr" sz="quarter" idx="2"/>
          </p:nvPr>
        </p:nvSpPr>
        <p:spPr>
          <a:xfrm>
            <a:off x="0" y="9429750"/>
            <a:ext cx="2946400" cy="498475"/>
          </a:xfrm>
          <a:prstGeom prst="rect">
            <a:avLst/>
          </a:prstGeom>
        </p:spPr>
        <p:txBody>
          <a:bodyPr vert="horz" lIns="91440" tIns="45720" rIns="91440" bIns="45720" rtlCol="0" anchor="b"/>
          <a:lstStyle>
            <a:lvl1pPr algn="l">
              <a:defRPr sz="1200"/>
            </a:lvl1pPr>
          </a:lstStyle>
          <a:p>
            <a:endParaRPr lang="en-GB"/>
          </a:p>
        </p:txBody>
      </p:sp>
      <p:sp>
        <p:nvSpPr>
          <p:cNvPr id="5" name="Marcador de número de diapositiva 4"/>
          <p:cNvSpPr>
            <a:spLocks noGrp="1"/>
          </p:cNvSpPr>
          <p:nvPr>
            <p:ph type="sldNum" sz="quarter" idx="3"/>
          </p:nvPr>
        </p:nvSpPr>
        <p:spPr>
          <a:xfrm>
            <a:off x="3849688" y="9429750"/>
            <a:ext cx="2946400" cy="498475"/>
          </a:xfrm>
          <a:prstGeom prst="rect">
            <a:avLst/>
          </a:prstGeom>
        </p:spPr>
        <p:txBody>
          <a:bodyPr vert="horz" lIns="91440" tIns="45720" rIns="91440" bIns="45720" rtlCol="0" anchor="b"/>
          <a:lstStyle>
            <a:lvl1pPr algn="r">
              <a:defRPr sz="1200"/>
            </a:lvl1pPr>
          </a:lstStyle>
          <a:p>
            <a:fld id="{8D8A9F96-A97A-4017-A787-4F95F4E827B8}" type="slidenum">
              <a:rPr lang="en-GB" smtClean="0"/>
              <a:t>‹#›</a:t>
            </a:fld>
            <a:endParaRPr lang="en-GB"/>
          </a:p>
        </p:txBody>
      </p:sp>
    </p:spTree>
    <p:extLst>
      <p:ext uri="{BB962C8B-B14F-4D97-AF65-F5344CB8AC3E}">
        <p14:creationId xmlns:p14="http://schemas.microsoft.com/office/powerpoint/2010/main" val="31464623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1"/>
          <p:cNvSpPr>
            <a:spLocks noGrp="1" noRot="1" noChangeAspect="1" noChangeArrowheads="1"/>
          </p:cNvSpPr>
          <p:nvPr>
            <p:ph type="sldImg"/>
          </p:nvPr>
        </p:nvSpPr>
        <p:spPr bwMode="auto">
          <a:xfrm>
            <a:off x="917575" y="752475"/>
            <a:ext cx="4960938" cy="3722688"/>
          </a:xfrm>
          <a:prstGeom prst="rect">
            <a:avLst/>
          </a:prstGeom>
          <a:noFill/>
          <a:ln w="9525">
            <a:noFill/>
            <a:round/>
            <a:headEnd/>
            <a:tailEnd/>
          </a:ln>
        </p:spPr>
      </p:sp>
      <p:sp>
        <p:nvSpPr>
          <p:cNvPr id="3074" name="Rectangle 2"/>
          <p:cNvSpPr>
            <a:spLocks noGrp="1" noChangeArrowheads="1"/>
          </p:cNvSpPr>
          <p:nvPr>
            <p:ph type="body"/>
          </p:nvPr>
        </p:nvSpPr>
        <p:spPr bwMode="auto">
          <a:xfrm>
            <a:off x="680984" y="4715406"/>
            <a:ext cx="5435708" cy="446593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ca-ES" noProof="0"/>
          </a:p>
        </p:txBody>
      </p:sp>
      <p:sp>
        <p:nvSpPr>
          <p:cNvPr id="3075" name="Rectangle 3"/>
          <p:cNvSpPr>
            <a:spLocks noGrp="1" noChangeArrowheads="1"/>
          </p:cNvSpPr>
          <p:nvPr>
            <p:ph type="hdr"/>
          </p:nvPr>
        </p:nvSpPr>
        <p:spPr bwMode="auto">
          <a:xfrm>
            <a:off x="0" y="1"/>
            <a:ext cx="2948902" cy="495872"/>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101000"/>
              </a:lnSpc>
              <a:tabLst>
                <a:tab pos="698491" algn="l"/>
                <a:tab pos="1396982" algn="l"/>
                <a:tab pos="2095473" algn="l"/>
                <a:tab pos="2793964" algn="l"/>
              </a:tabLst>
              <a:defRPr sz="1400" b="1">
                <a:solidFill>
                  <a:srgbClr val="FFFFFF"/>
                </a:solidFill>
                <a:latin typeface="Verdana" pitchFamily="34" charset="0"/>
              </a:defRPr>
            </a:lvl1pPr>
          </a:lstStyle>
          <a:p>
            <a:pPr>
              <a:defRPr/>
            </a:pPr>
            <a:endParaRPr lang="en-GB"/>
          </a:p>
        </p:txBody>
      </p:sp>
      <p:sp>
        <p:nvSpPr>
          <p:cNvPr id="3076" name="Rectangle 4"/>
          <p:cNvSpPr>
            <a:spLocks noGrp="1" noChangeArrowheads="1"/>
          </p:cNvSpPr>
          <p:nvPr>
            <p:ph type="dt"/>
          </p:nvPr>
        </p:nvSpPr>
        <p:spPr bwMode="auto">
          <a:xfrm>
            <a:off x="3847253" y="1"/>
            <a:ext cx="2948902" cy="495872"/>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101000"/>
              </a:lnSpc>
              <a:tabLst>
                <a:tab pos="698491" algn="l"/>
                <a:tab pos="1396982" algn="l"/>
                <a:tab pos="2095473" algn="l"/>
                <a:tab pos="2793964" algn="l"/>
              </a:tabLst>
              <a:defRPr sz="1400" b="1">
                <a:solidFill>
                  <a:srgbClr val="FFFFFF"/>
                </a:solidFill>
                <a:latin typeface="Verdana" pitchFamily="34" charset="0"/>
              </a:defRPr>
            </a:lvl1pPr>
          </a:lstStyle>
          <a:p>
            <a:pPr>
              <a:defRPr/>
            </a:pPr>
            <a:endParaRPr lang="en-GB"/>
          </a:p>
        </p:txBody>
      </p:sp>
      <p:sp>
        <p:nvSpPr>
          <p:cNvPr id="3077" name="Rectangle 5"/>
          <p:cNvSpPr>
            <a:spLocks noGrp="1" noChangeArrowheads="1"/>
          </p:cNvSpPr>
          <p:nvPr>
            <p:ph type="ftr"/>
          </p:nvPr>
        </p:nvSpPr>
        <p:spPr bwMode="auto">
          <a:xfrm>
            <a:off x="0" y="9430813"/>
            <a:ext cx="2948902" cy="495872"/>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ctr">
              <a:lnSpc>
                <a:spcPct val="101000"/>
              </a:lnSpc>
              <a:tabLst>
                <a:tab pos="698491" algn="l"/>
                <a:tab pos="1396982" algn="l"/>
                <a:tab pos="2095473" algn="l"/>
                <a:tab pos="2793964" algn="l"/>
              </a:tabLst>
              <a:defRPr sz="1400" b="1">
                <a:solidFill>
                  <a:srgbClr val="FFFFFF"/>
                </a:solidFill>
                <a:latin typeface="Verdana" pitchFamily="34" charset="0"/>
              </a:defRPr>
            </a:lvl1pPr>
          </a:lstStyle>
          <a:p>
            <a:pPr>
              <a:defRPr/>
            </a:pPr>
            <a:endParaRPr lang="en-GB"/>
          </a:p>
        </p:txBody>
      </p:sp>
      <p:sp>
        <p:nvSpPr>
          <p:cNvPr id="3078" name="Rectangle 6"/>
          <p:cNvSpPr>
            <a:spLocks noGrp="1" noChangeArrowheads="1"/>
          </p:cNvSpPr>
          <p:nvPr>
            <p:ph type="sldNum"/>
          </p:nvPr>
        </p:nvSpPr>
        <p:spPr bwMode="auto">
          <a:xfrm>
            <a:off x="3847253" y="9430813"/>
            <a:ext cx="2948902" cy="495872"/>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101000"/>
              </a:lnSpc>
              <a:tabLst>
                <a:tab pos="698491" algn="l"/>
                <a:tab pos="1396982" algn="l"/>
                <a:tab pos="2095473" algn="l"/>
                <a:tab pos="2793964" algn="l"/>
              </a:tabLst>
              <a:defRPr sz="1400" b="1">
                <a:solidFill>
                  <a:srgbClr val="FFFFFF"/>
                </a:solidFill>
                <a:latin typeface="Verdana" pitchFamily="34" charset="0"/>
              </a:defRPr>
            </a:lvl1pPr>
          </a:lstStyle>
          <a:p>
            <a:pPr>
              <a:defRPr/>
            </a:pPr>
            <a:fld id="{E38828A0-2C15-4826-B166-0B0F0FA52889}" type="slidenum">
              <a:rPr lang="en-GB"/>
              <a:pPr>
                <a:defRPr/>
              </a:pPr>
              <a:t>‹#›</a:t>
            </a:fld>
            <a:endParaRPr lang="en-GB"/>
          </a:p>
        </p:txBody>
      </p:sp>
    </p:spTree>
    <p:extLst>
      <p:ext uri="{BB962C8B-B14F-4D97-AF65-F5344CB8AC3E}">
        <p14:creationId xmlns:p14="http://schemas.microsoft.com/office/powerpoint/2010/main" val="1574583316"/>
      </p:ext>
    </p:extLst>
  </p:cSld>
  <p:clrMap bg1="lt1" tx1="dk1" bg2="lt2" tx2="dk2" accent1="accent1" accent2="accent2" accent3="accent3" accent4="accent4" accent5="accent5" accent6="accent6" hlink="hlink" folHlink="folHlink"/>
  <p:hf hdr="0" ftr="0" dt="0"/>
  <p:notesStyle>
    <a:lvl1pPr algn="l" defTabSz="182487"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642" indent="-285632" algn="l" defTabSz="182487"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2524" indent="-228506" algn="l" defTabSz="182487"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599537" indent="-228506" algn="l" defTabSz="182487"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6547" indent="-228506" algn="l" defTabSz="182487"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5052" algn="l" defTabSz="914021" rtl="0" eaLnBrk="1" latinLnBrk="0" hangingPunct="1">
      <a:defRPr sz="1200" kern="1200">
        <a:solidFill>
          <a:schemeClr val="tx1"/>
        </a:solidFill>
        <a:latin typeface="+mn-lt"/>
        <a:ea typeface="+mn-ea"/>
        <a:cs typeface="+mn-cs"/>
      </a:defRPr>
    </a:lvl6pPr>
    <a:lvl7pPr marL="2742063" algn="l" defTabSz="914021" rtl="0" eaLnBrk="1" latinLnBrk="0" hangingPunct="1">
      <a:defRPr sz="1200" kern="1200">
        <a:solidFill>
          <a:schemeClr val="tx1"/>
        </a:solidFill>
        <a:latin typeface="+mn-lt"/>
        <a:ea typeface="+mn-ea"/>
        <a:cs typeface="+mn-cs"/>
      </a:defRPr>
    </a:lvl7pPr>
    <a:lvl8pPr marL="3199073" algn="l" defTabSz="914021" rtl="0" eaLnBrk="1" latinLnBrk="0" hangingPunct="1">
      <a:defRPr sz="1200" kern="1200">
        <a:solidFill>
          <a:schemeClr val="tx1"/>
        </a:solidFill>
        <a:latin typeface="+mn-lt"/>
        <a:ea typeface="+mn-ea"/>
        <a:cs typeface="+mn-cs"/>
      </a:defRPr>
    </a:lvl8pPr>
    <a:lvl9pPr marL="3656083" algn="l" defTabSz="91402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p:sp>
      <p:sp>
        <p:nvSpPr>
          <p:cNvPr id="8195" name="2 Marcador de notas"/>
          <p:cNvSpPr>
            <a:spLocks noGrp="1"/>
          </p:cNvSpPr>
          <p:nvPr>
            <p:ph type="body" idx="1"/>
          </p:nvPr>
        </p:nvSpPr>
        <p:spPr>
          <a:noFill/>
          <a:ln/>
        </p:spPr>
        <p:txBody>
          <a:bodyPr/>
          <a:lstStyle/>
          <a:p>
            <a:endParaRPr lang="es-ES"/>
          </a:p>
        </p:txBody>
      </p:sp>
      <p:sp>
        <p:nvSpPr>
          <p:cNvPr id="8196" name="3 Marcador de número de diapositiva"/>
          <p:cNvSpPr>
            <a:spLocks noGrp="1"/>
          </p:cNvSpPr>
          <p:nvPr>
            <p:ph type="sldNum" sz="quarter"/>
          </p:nvPr>
        </p:nvSpPr>
        <p:spPr>
          <a:noFill/>
        </p:spPr>
        <p:txBody>
          <a:bodyPr/>
          <a:lstStyle/>
          <a:p>
            <a:fld id="{57D9DE2E-8F09-45B6-968F-250857F81109}" type="slidenum">
              <a:rPr lang="en-GB" smtClean="0"/>
              <a:pPr/>
              <a:t>1</a:t>
            </a:fld>
            <a:endParaRPr lang="en-GB"/>
          </a:p>
        </p:txBody>
      </p:sp>
    </p:spTree>
    <p:extLst>
      <p:ext uri="{BB962C8B-B14F-4D97-AF65-F5344CB8AC3E}">
        <p14:creationId xmlns:p14="http://schemas.microsoft.com/office/powerpoint/2010/main" val="2355985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rgbClr val="000000"/>
                </a:solidFill>
                <a:latin typeface="Times New Roman" pitchFamily="18" charset="0"/>
                <a:ea typeface="+mn-ea"/>
                <a:cs typeface="+mn-cs"/>
              </a:rPr>
              <a:t>Minimally invasive procedures are linked with a variety of patient-oriented benefits ranging from</a:t>
            </a:r>
          </a:p>
          <a:p>
            <a:r>
              <a:rPr lang="en-US" sz="1200" b="0" i="0" u="none" strike="noStrike" kern="1200" baseline="0" dirty="0">
                <a:solidFill>
                  <a:srgbClr val="000000"/>
                </a:solidFill>
                <a:latin typeface="Times New Roman" pitchFamily="18" charset="0"/>
                <a:ea typeface="+mn-ea"/>
                <a:cs typeface="+mn-cs"/>
              </a:rPr>
              <a:t>reduction of recovery time, medical complications, infection risks, and postoperative pain to increased</a:t>
            </a:r>
          </a:p>
          <a:p>
            <a:r>
              <a:rPr lang="en-US" sz="1200" b="0" i="0" u="none" strike="noStrike" kern="1200" baseline="0" dirty="0">
                <a:solidFill>
                  <a:srgbClr val="000000"/>
                </a:solidFill>
                <a:latin typeface="Times New Roman" pitchFamily="18" charset="0"/>
                <a:ea typeface="+mn-ea"/>
                <a:cs typeface="+mn-cs"/>
              </a:rPr>
              <a:t>quality of care, including preventative care. The first is the success of Intuitive </a:t>
            </a:r>
            <a:r>
              <a:rPr lang="en-US" sz="1200" b="0" i="0" u="none" strike="noStrike" kern="1200" baseline="0" dirty="0" err="1">
                <a:solidFill>
                  <a:srgbClr val="000000"/>
                </a:solidFill>
                <a:latin typeface="Times New Roman" pitchFamily="18" charset="0"/>
                <a:ea typeface="+mn-ea"/>
                <a:cs typeface="+mn-cs"/>
              </a:rPr>
              <a:t>Surgical’s</a:t>
            </a:r>
            <a:r>
              <a:rPr lang="en-US" sz="1200" b="0" i="0" u="none" strike="noStrike" kern="1200" baseline="0" dirty="0">
                <a:solidFill>
                  <a:srgbClr val="000000"/>
                </a:solidFill>
                <a:latin typeface="Times New Roman" pitchFamily="18" charset="0"/>
                <a:ea typeface="+mn-ea"/>
                <a:cs typeface="+mn-cs"/>
              </a:rPr>
              <a:t> da Vinci: a robotic, minimally invasive surgical system.</a:t>
            </a:r>
          </a:p>
          <a:p>
            <a:r>
              <a:rPr lang="en-US" sz="1200" b="0" i="0" u="none" strike="noStrike" kern="1200" baseline="0" dirty="0">
                <a:solidFill>
                  <a:srgbClr val="000000"/>
                </a:solidFill>
                <a:latin typeface="Times New Roman" pitchFamily="18" charset="0"/>
                <a:ea typeface="+mn-ea"/>
                <a:cs typeface="+mn-cs"/>
              </a:rPr>
              <a:t>The second is the steadily increasing worldwide adoption of capsule endoscopy for gastrointestinal</a:t>
            </a:r>
          </a:p>
          <a:p>
            <a:r>
              <a:rPr lang="en-US" sz="1200" b="0" i="0" u="none" strike="noStrike" kern="1200" baseline="0" dirty="0">
                <a:solidFill>
                  <a:srgbClr val="000000"/>
                </a:solidFill>
                <a:latin typeface="Times New Roman" pitchFamily="18" charset="0"/>
                <a:ea typeface="+mn-ea"/>
                <a:cs typeface="+mn-cs"/>
              </a:rPr>
              <a:t>(GI) diagnosis. </a:t>
            </a:r>
            <a:endParaRPr lang="en-US" dirty="0"/>
          </a:p>
        </p:txBody>
      </p:sp>
      <p:sp>
        <p:nvSpPr>
          <p:cNvPr id="4" name="Slide Number Placeholder 3"/>
          <p:cNvSpPr>
            <a:spLocks noGrp="1"/>
          </p:cNvSpPr>
          <p:nvPr>
            <p:ph type="sldNum"/>
          </p:nvPr>
        </p:nvSpPr>
        <p:spPr/>
        <p:txBody>
          <a:bodyPr/>
          <a:lstStyle/>
          <a:p>
            <a:pPr>
              <a:defRPr/>
            </a:pPr>
            <a:fld id="{E38828A0-2C15-4826-B166-0B0F0FA52889}" type="slidenum">
              <a:rPr lang="en-GB" smtClean="0"/>
              <a:pPr>
                <a:defRPr/>
              </a:pPr>
              <a:t>2</a:t>
            </a:fld>
            <a:endParaRPr lang="en-GB"/>
          </a:p>
        </p:txBody>
      </p:sp>
    </p:spTree>
    <p:extLst>
      <p:ext uri="{BB962C8B-B14F-4D97-AF65-F5344CB8AC3E}">
        <p14:creationId xmlns:p14="http://schemas.microsoft.com/office/powerpoint/2010/main" val="2174239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rgbClr val="000000"/>
                </a:solidFill>
                <a:latin typeface="Times New Roman" pitchFamily="18" charset="0"/>
                <a:ea typeface="+mn-ea"/>
                <a:cs typeface="+mn-cs"/>
              </a:rPr>
              <a:t>The idea is not about changing the surgeon but about improving the technology.</a:t>
            </a:r>
          </a:p>
          <a:p>
            <a:r>
              <a:rPr lang="en-US" sz="1200" b="0" i="0" u="none" strike="noStrike" kern="1200" baseline="0" dirty="0">
                <a:solidFill>
                  <a:srgbClr val="000000"/>
                </a:solidFill>
                <a:latin typeface="Times New Roman" pitchFamily="18" charset="0"/>
                <a:ea typeface="+mn-ea"/>
                <a:cs typeface="+mn-cs"/>
              </a:rPr>
              <a:t>a surgeon’s most important skill is cognitive ability, whereas technical skills required for precision and dexterity can often be delegated to appropriate technology.</a:t>
            </a:r>
          </a:p>
          <a:p>
            <a:r>
              <a:rPr lang="en-US" sz="1200" b="0" i="0" u="none" strike="noStrike" kern="1200" baseline="0" dirty="0">
                <a:solidFill>
                  <a:srgbClr val="000000"/>
                </a:solidFill>
                <a:latin typeface="Times New Roman" pitchFamily="18" charset="0"/>
                <a:ea typeface="+mn-ea"/>
                <a:cs typeface="+mn-cs"/>
              </a:rPr>
              <a:t>MIS is the trend and expecting to grow even more. It is applied to a wide range of surgical procedures (prostate, liver, heart). It has market value of multi billion USD.</a:t>
            </a:r>
          </a:p>
          <a:p>
            <a:r>
              <a:rPr lang="en-US" sz="1200" b="0" i="0" u="none" strike="noStrike" kern="1200" baseline="0" dirty="0">
                <a:solidFill>
                  <a:srgbClr val="000000"/>
                </a:solidFill>
                <a:latin typeface="Times New Roman" pitchFamily="18" charset="0"/>
                <a:ea typeface="+mn-ea"/>
                <a:cs typeface="+mn-cs"/>
              </a:rPr>
              <a:t>The future is to become smaller, </a:t>
            </a:r>
            <a:r>
              <a:rPr lang="en-US" sz="1200" b="0" i="0" u="none" strike="noStrike" kern="1200" baseline="0" dirty="0" err="1">
                <a:solidFill>
                  <a:srgbClr val="000000"/>
                </a:solidFill>
                <a:latin typeface="Times New Roman" pitchFamily="18" charset="0"/>
                <a:ea typeface="+mn-ea"/>
                <a:cs typeface="+mn-cs"/>
              </a:rPr>
              <a:t>autonmated</a:t>
            </a:r>
            <a:r>
              <a:rPr lang="en-US" sz="1200" b="0" i="0" u="none" strike="noStrike" kern="1200" baseline="0" dirty="0">
                <a:solidFill>
                  <a:srgbClr val="000000"/>
                </a:solidFill>
                <a:latin typeface="Times New Roman" pitchFamily="18" charset="0"/>
                <a:ea typeface="+mn-ea"/>
                <a:cs typeface="+mn-cs"/>
              </a:rPr>
              <a:t> and more precise.</a:t>
            </a:r>
            <a:endParaRPr lang="en-US" dirty="0"/>
          </a:p>
        </p:txBody>
      </p:sp>
      <p:sp>
        <p:nvSpPr>
          <p:cNvPr id="4" name="Slide Number Placeholder 3"/>
          <p:cNvSpPr>
            <a:spLocks noGrp="1"/>
          </p:cNvSpPr>
          <p:nvPr>
            <p:ph type="sldNum"/>
          </p:nvPr>
        </p:nvSpPr>
        <p:spPr/>
        <p:txBody>
          <a:bodyPr/>
          <a:lstStyle/>
          <a:p>
            <a:pPr>
              <a:defRPr/>
            </a:pPr>
            <a:fld id="{E38828A0-2C15-4826-B166-0B0F0FA52889}" type="slidenum">
              <a:rPr lang="en-GB" smtClean="0"/>
              <a:pPr>
                <a:defRPr/>
              </a:pPr>
              <a:t>3</a:t>
            </a:fld>
            <a:endParaRPr lang="en-GB"/>
          </a:p>
        </p:txBody>
      </p:sp>
    </p:spTree>
    <p:extLst>
      <p:ext uri="{BB962C8B-B14F-4D97-AF65-F5344CB8AC3E}">
        <p14:creationId xmlns:p14="http://schemas.microsoft.com/office/powerpoint/2010/main" val="1393841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sz="1200" b="1" i="0" u="none" strike="noStrike" kern="1200" baseline="0" dirty="0">
                <a:solidFill>
                  <a:srgbClr val="000000"/>
                </a:solidFill>
                <a:latin typeface="Times New Roman" pitchFamily="18" charset="0"/>
                <a:ea typeface="+mn-ea"/>
                <a:cs typeface="+mn-cs"/>
              </a:rPr>
              <a:t>1. Targeted therapy.</a:t>
            </a:r>
          </a:p>
          <a:p>
            <a:r>
              <a:rPr lang="en-US" sz="1200" b="0" i="0" u="none" strike="noStrike" kern="1200" baseline="0" dirty="0">
                <a:solidFill>
                  <a:srgbClr val="000000"/>
                </a:solidFill>
                <a:latin typeface="Times New Roman" pitchFamily="18" charset="0"/>
                <a:ea typeface="+mn-ea"/>
                <a:cs typeface="+mn-cs"/>
              </a:rPr>
              <a:t>Microrobots can be used for the localized delivery of chemical and</a:t>
            </a:r>
          </a:p>
          <a:p>
            <a:r>
              <a:rPr lang="en-US" sz="1200" b="0" i="0" u="none" strike="noStrike" kern="1200" baseline="0" dirty="0">
                <a:solidFill>
                  <a:srgbClr val="000000"/>
                </a:solidFill>
                <a:latin typeface="Times New Roman" pitchFamily="18" charset="0"/>
                <a:ea typeface="+mn-ea"/>
                <a:cs typeface="+mn-cs"/>
              </a:rPr>
              <a:t>biological substances, as well as various forms of energy. The following are some therapeutic uses</a:t>
            </a:r>
          </a:p>
          <a:p>
            <a:r>
              <a:rPr lang="en-US" sz="1200" b="0" i="0" u="none" strike="noStrike" kern="1200" baseline="0" dirty="0">
                <a:solidFill>
                  <a:srgbClr val="000000"/>
                </a:solidFill>
                <a:latin typeface="Times New Roman" pitchFamily="18" charset="0"/>
                <a:ea typeface="+mn-ea"/>
                <a:cs typeface="+mn-cs"/>
              </a:rPr>
              <a:t>for microrobots:</a:t>
            </a:r>
          </a:p>
          <a:p>
            <a:pPr marL="171450" indent="-171450">
              <a:buFont typeface="Arial" panose="020B0604020202020204" pitchFamily="34" charset="0"/>
              <a:buChar char="•"/>
            </a:pPr>
            <a:r>
              <a:rPr lang="en-US" sz="1200" b="0" i="0" u="none" strike="noStrike" kern="1200" baseline="0" dirty="0">
                <a:solidFill>
                  <a:srgbClr val="000000"/>
                </a:solidFill>
                <a:latin typeface="Times New Roman" pitchFamily="18" charset="0"/>
                <a:ea typeface="+mn-ea"/>
                <a:cs typeface="+mn-cs"/>
              </a:rPr>
              <a:t> Targeted drug delivery can be used to simultaneously increase the concentration of drug</a:t>
            </a:r>
          </a:p>
          <a:p>
            <a:r>
              <a:rPr lang="en-US" sz="1200" b="0" i="0" u="none" strike="noStrike" kern="1200" baseline="0" dirty="0">
                <a:solidFill>
                  <a:srgbClr val="000000"/>
                </a:solidFill>
                <a:latin typeface="Times New Roman" pitchFamily="18" charset="0"/>
                <a:ea typeface="+mn-ea"/>
                <a:cs typeface="+mn-cs"/>
              </a:rPr>
              <a:t>in a region of interest and reduce the risk of side effects in the rest of the body. The term</a:t>
            </a:r>
          </a:p>
          <a:p>
            <a:r>
              <a:rPr lang="en-US" sz="1200" b="0" i="0" u="none" strike="noStrike" kern="1200" baseline="0" dirty="0">
                <a:solidFill>
                  <a:srgbClr val="000000"/>
                </a:solidFill>
                <a:latin typeface="Times New Roman" pitchFamily="18" charset="0"/>
                <a:ea typeface="+mn-ea"/>
                <a:cs typeface="+mn-cs"/>
              </a:rPr>
              <a:t>targeted drug delivery is sometimes used to refer to therapies that target specific cells or</a:t>
            </a:r>
          </a:p>
          <a:p>
            <a:r>
              <a:rPr lang="en-US" sz="1200" b="0" i="0" u="none" strike="noStrike" kern="1200" baseline="0" dirty="0">
                <a:solidFill>
                  <a:srgbClr val="000000"/>
                </a:solidFill>
                <a:latin typeface="Times New Roman" pitchFamily="18" charset="0"/>
                <a:ea typeface="+mn-ea"/>
                <a:cs typeface="+mn-cs"/>
              </a:rPr>
              <a:t>genes, but we use the term here to refer to the targeting of a specific location in the body.</a:t>
            </a:r>
          </a:p>
          <a:p>
            <a:pPr marL="171450" indent="-171450">
              <a:buFont typeface="Arial" panose="020B0604020202020204" pitchFamily="34" charset="0"/>
              <a:buChar char="•"/>
            </a:pPr>
            <a:r>
              <a:rPr lang="en-US" sz="1200" b="0" i="0" u="none" strike="noStrike" kern="1200" baseline="0" dirty="0">
                <a:solidFill>
                  <a:srgbClr val="000000"/>
                </a:solidFill>
                <a:latin typeface="Times New Roman" pitchFamily="18" charset="0"/>
                <a:ea typeface="+mn-ea"/>
                <a:cs typeface="+mn-cs"/>
              </a:rPr>
              <a:t> Brachytherapy is the placement of a radioactive source, sometimes referred to as a radioactive</a:t>
            </a:r>
          </a:p>
          <a:p>
            <a:r>
              <a:rPr lang="en-US" sz="1200" b="0" i="0" u="none" strike="noStrike" kern="1200" baseline="0" dirty="0">
                <a:solidFill>
                  <a:srgbClr val="000000"/>
                </a:solidFill>
                <a:latin typeface="Times New Roman" pitchFamily="18" charset="0"/>
                <a:ea typeface="+mn-ea"/>
                <a:cs typeface="+mn-cs"/>
              </a:rPr>
              <a:t>seed, near unwanted cells such as a tumor (26). The radiated energy results in death of the</a:t>
            </a:r>
          </a:p>
          <a:p>
            <a:r>
              <a:rPr lang="en-US" sz="1200" b="0" i="0" u="none" strike="noStrike" kern="1200" baseline="0" dirty="0">
                <a:solidFill>
                  <a:srgbClr val="000000"/>
                </a:solidFill>
                <a:latin typeface="Times New Roman" pitchFamily="18" charset="0"/>
                <a:ea typeface="+mn-ea"/>
                <a:cs typeface="+mn-cs"/>
              </a:rPr>
              <a:t>cells close to the radioactive source.</a:t>
            </a:r>
          </a:p>
          <a:p>
            <a:pPr marL="171450" indent="-171450">
              <a:buFont typeface="Arial" panose="020B0604020202020204" pitchFamily="34" charset="0"/>
              <a:buChar char="•"/>
            </a:pPr>
            <a:r>
              <a:rPr lang="en-US" sz="1200" b="0" i="0" u="none" strike="noStrike" kern="1200" baseline="0" dirty="0">
                <a:solidFill>
                  <a:srgbClr val="000000"/>
                </a:solidFill>
                <a:latin typeface="Times New Roman" pitchFamily="18" charset="0"/>
                <a:ea typeface="+mn-ea"/>
                <a:cs typeface="+mn-cs"/>
              </a:rPr>
              <a:t>Hyperthermia and </a:t>
            </a:r>
            <a:r>
              <a:rPr lang="en-US" sz="1200" b="0" i="0" u="none" strike="noStrike" kern="1200" baseline="0" dirty="0" err="1">
                <a:solidFill>
                  <a:srgbClr val="000000"/>
                </a:solidFill>
                <a:latin typeface="Times New Roman" pitchFamily="18" charset="0"/>
                <a:ea typeface="+mn-ea"/>
                <a:cs typeface="+mn-cs"/>
              </a:rPr>
              <a:t>thermoablation</a:t>
            </a:r>
            <a:r>
              <a:rPr lang="en-US" sz="1200" b="0" i="0" u="none" strike="noStrike" kern="1200" baseline="0" dirty="0">
                <a:solidFill>
                  <a:srgbClr val="000000"/>
                </a:solidFill>
                <a:latin typeface="Times New Roman" pitchFamily="18" charset="0"/>
                <a:ea typeface="+mn-ea"/>
                <a:cs typeface="+mn-cs"/>
              </a:rPr>
              <a:t> refer to the local delivery of heat energy to destroy</a:t>
            </a:r>
          </a:p>
          <a:p>
            <a:r>
              <a:rPr lang="en-US" sz="1200" b="0" i="0" u="none" strike="noStrike" kern="1200" baseline="0" dirty="0">
                <a:solidFill>
                  <a:srgbClr val="000000"/>
                </a:solidFill>
                <a:latin typeface="Times New Roman" pitchFamily="18" charset="0"/>
                <a:ea typeface="+mn-ea"/>
                <a:cs typeface="+mn-cs"/>
              </a:rPr>
              <a:t>unwanted cells (27). Hyperthermia involves moderately raising temperature for extended</a:t>
            </a:r>
          </a:p>
          <a:p>
            <a:r>
              <a:rPr lang="en-US" sz="1200" b="0" i="0" u="none" strike="noStrike" kern="1200" baseline="0" dirty="0">
                <a:solidFill>
                  <a:srgbClr val="000000"/>
                </a:solidFill>
                <a:latin typeface="Times New Roman" pitchFamily="18" charset="0"/>
                <a:ea typeface="+mn-ea"/>
                <a:cs typeface="+mn-cs"/>
              </a:rPr>
              <a:t>periods of time, typically to the range of 40–45</a:t>
            </a:r>
            <a:r>
              <a:rPr lang="en-US" sz="1200" b="1" i="0" u="none" strike="noStrike" kern="1200" baseline="0" dirty="0">
                <a:solidFill>
                  <a:srgbClr val="000000"/>
                </a:solidFill>
                <a:latin typeface="Times New Roman" pitchFamily="18" charset="0"/>
                <a:ea typeface="+mn-ea"/>
                <a:cs typeface="+mn-cs"/>
              </a:rPr>
              <a:t>◦</a:t>
            </a:r>
            <a:r>
              <a:rPr lang="en-US" sz="1200" b="0" i="0" u="none" strike="noStrike" kern="1200" baseline="0" dirty="0">
                <a:solidFill>
                  <a:srgbClr val="000000"/>
                </a:solidFill>
                <a:latin typeface="Times New Roman" pitchFamily="18" charset="0"/>
                <a:ea typeface="+mn-ea"/>
                <a:cs typeface="+mn-cs"/>
              </a:rPr>
              <a:t>C, to improve the effectiveness of other</a:t>
            </a:r>
          </a:p>
          <a:p>
            <a:r>
              <a:rPr lang="en-US" sz="1200" b="0" i="0" u="none" strike="noStrike" kern="1200" baseline="0" dirty="0">
                <a:solidFill>
                  <a:srgbClr val="000000"/>
                </a:solidFill>
                <a:latin typeface="Times New Roman" pitchFamily="18" charset="0"/>
                <a:ea typeface="+mn-ea"/>
                <a:cs typeface="+mn-cs"/>
              </a:rPr>
              <a:t>therapies; </a:t>
            </a:r>
            <a:r>
              <a:rPr lang="en-US" sz="1200" b="0" i="0" u="none" strike="noStrike" kern="1200" baseline="0" dirty="0" err="1">
                <a:solidFill>
                  <a:srgbClr val="000000"/>
                </a:solidFill>
                <a:latin typeface="Times New Roman" pitchFamily="18" charset="0"/>
                <a:ea typeface="+mn-ea"/>
                <a:cs typeface="+mn-cs"/>
              </a:rPr>
              <a:t>thermoablation</a:t>
            </a:r>
            <a:r>
              <a:rPr lang="en-US" sz="1200" b="0" i="0" u="none" strike="noStrike" kern="1200" baseline="0" dirty="0">
                <a:solidFill>
                  <a:srgbClr val="000000"/>
                </a:solidFill>
                <a:latin typeface="Times New Roman" pitchFamily="18" charset="0"/>
                <a:ea typeface="+mn-ea"/>
                <a:cs typeface="+mn-cs"/>
              </a:rPr>
              <a:t> involves raising the temperature to the point of cell death,</a:t>
            </a:r>
          </a:p>
          <a:p>
            <a:r>
              <a:rPr lang="en-US" sz="1200" b="0" i="0" u="none" strike="noStrike" kern="1200" baseline="0" dirty="0">
                <a:solidFill>
                  <a:srgbClr val="000000"/>
                </a:solidFill>
                <a:latin typeface="Times New Roman" pitchFamily="18" charset="0"/>
                <a:ea typeface="+mn-ea"/>
                <a:cs typeface="+mn-cs"/>
              </a:rPr>
              <a:t>which is typically above 50</a:t>
            </a:r>
            <a:r>
              <a:rPr lang="en-US" sz="1200" b="1" i="0" u="none" strike="noStrike" kern="1200" baseline="0" dirty="0">
                <a:solidFill>
                  <a:srgbClr val="000000"/>
                </a:solidFill>
                <a:latin typeface="Times New Roman" pitchFamily="18" charset="0"/>
                <a:ea typeface="+mn-ea"/>
                <a:cs typeface="+mn-cs"/>
              </a:rPr>
              <a:t>◦</a:t>
            </a:r>
            <a:r>
              <a:rPr lang="en-US" sz="1200" b="0" i="0" u="none" strike="noStrike" kern="1200" baseline="0" dirty="0">
                <a:solidFill>
                  <a:srgbClr val="000000"/>
                </a:solidFill>
                <a:latin typeface="Times New Roman" pitchFamily="18" charset="0"/>
                <a:ea typeface="+mn-ea"/>
                <a:cs typeface="+mn-cs"/>
              </a:rPr>
              <a:t>C (28). The most promising methods for wireless heat delivery</a:t>
            </a:r>
          </a:p>
          <a:p>
            <a:r>
              <a:rPr lang="en-US" sz="1200" b="0" i="0" u="none" strike="noStrike" kern="1200" baseline="0" dirty="0">
                <a:solidFill>
                  <a:srgbClr val="000000"/>
                </a:solidFill>
                <a:latin typeface="Times New Roman" pitchFamily="18" charset="0"/>
                <a:ea typeface="+mn-ea"/>
                <a:cs typeface="+mn-cs"/>
              </a:rPr>
              <a:t>include high-frequency magnetic fields (27) and ultrasonic-resonating mechanical</a:t>
            </a:r>
          </a:p>
          <a:p>
            <a:r>
              <a:rPr lang="en-US" sz="1200" b="0" i="0" u="none" strike="noStrike" kern="1200" baseline="0" dirty="0">
                <a:solidFill>
                  <a:srgbClr val="000000"/>
                </a:solidFill>
                <a:latin typeface="Times New Roman" pitchFamily="18" charset="0"/>
                <a:ea typeface="+mn-ea"/>
                <a:cs typeface="+mn-cs"/>
              </a:rPr>
              <a:t>structures.</a:t>
            </a:r>
          </a:p>
          <a:p>
            <a:pPr marL="171450" indent="-171450">
              <a:buFont typeface="Arial" panose="020B0604020202020204" pitchFamily="34" charset="0"/>
              <a:buChar char="•"/>
            </a:pPr>
            <a:r>
              <a:rPr lang="en-US" sz="1200" b="0" i="0" u="none" strike="noStrike" kern="1200" baseline="0" dirty="0">
                <a:solidFill>
                  <a:srgbClr val="000000"/>
                </a:solidFill>
                <a:latin typeface="Times New Roman" pitchFamily="18" charset="0"/>
                <a:ea typeface="+mn-ea"/>
                <a:cs typeface="+mn-cs"/>
              </a:rPr>
              <a:t>Stem cells hold enormous potential for future therapies (e.g., regeneration of lost hearing</a:t>
            </a:r>
          </a:p>
          <a:p>
            <a:r>
              <a:rPr lang="en-US" sz="1200" b="0" i="0" u="none" strike="noStrike" kern="1200" baseline="0" dirty="0">
                <a:solidFill>
                  <a:srgbClr val="000000"/>
                </a:solidFill>
                <a:latin typeface="Times New Roman" pitchFamily="18" charset="0"/>
                <a:ea typeface="+mn-ea"/>
                <a:cs typeface="+mn-cs"/>
              </a:rPr>
              <a:t>and sight). It is not yet clear how differentiated stem cells will be implanted and fostered in</a:t>
            </a:r>
          </a:p>
          <a:p>
            <a:r>
              <a:rPr lang="en-US" sz="1200" b="0" i="0" u="none" strike="noStrike" kern="1200" baseline="0" dirty="0">
                <a:solidFill>
                  <a:srgbClr val="000000"/>
                </a:solidFill>
                <a:latin typeface="Times New Roman" pitchFamily="18" charset="0"/>
                <a:ea typeface="+mn-ea"/>
                <a:cs typeface="+mn-cs"/>
              </a:rPr>
              <a:t>vivo in a clinical setting. This may be a task well suited to </a:t>
            </a:r>
            <a:r>
              <a:rPr lang="en-US" sz="1200" b="0" i="0" u="none" strike="noStrike" kern="1200" baseline="0" dirty="0" err="1">
                <a:solidFill>
                  <a:srgbClr val="000000"/>
                </a:solidFill>
                <a:latin typeface="Times New Roman" pitchFamily="18" charset="0"/>
                <a:ea typeface="+mn-ea"/>
                <a:cs typeface="+mn-cs"/>
              </a:rPr>
              <a:t>microrobotic</a:t>
            </a:r>
            <a:r>
              <a:rPr lang="en-US" sz="1200" b="0" i="0" u="none" strike="noStrike" kern="1200" baseline="0" dirty="0">
                <a:solidFill>
                  <a:srgbClr val="000000"/>
                </a:solidFill>
                <a:latin typeface="Times New Roman" pitchFamily="18" charset="0"/>
                <a:ea typeface="+mn-ea"/>
                <a:cs typeface="+mn-cs"/>
              </a:rPr>
              <a:t> assistance.</a:t>
            </a:r>
          </a:p>
          <a:p>
            <a:pPr marL="0" indent="0">
              <a:buFont typeface="+mj-lt"/>
              <a:buNone/>
            </a:pPr>
            <a:r>
              <a:rPr lang="en-US" sz="1200" b="1" i="0" u="none" strike="noStrike" kern="1200" baseline="0" dirty="0">
                <a:solidFill>
                  <a:srgbClr val="000000"/>
                </a:solidFill>
                <a:latin typeface="Times New Roman" pitchFamily="18" charset="0"/>
                <a:ea typeface="+mn-ea"/>
                <a:cs typeface="+mn-cs"/>
              </a:rPr>
              <a:t>2. Material removal. </a:t>
            </a:r>
            <a:r>
              <a:rPr lang="en-US" sz="1200" b="0" i="0" u="none" strike="noStrike" kern="1200" baseline="0" dirty="0">
                <a:solidFill>
                  <a:srgbClr val="000000"/>
                </a:solidFill>
                <a:latin typeface="Times New Roman" pitchFamily="18" charset="0"/>
                <a:ea typeface="+mn-ea"/>
                <a:cs typeface="+mn-cs"/>
              </a:rPr>
              <a:t>Microrobots can be used to remove material by mechanical means. If</a:t>
            </a:r>
          </a:p>
          <a:p>
            <a:r>
              <a:rPr lang="en-US" sz="1200" b="0" i="0" u="none" strike="noStrike" kern="1200" baseline="0" dirty="0">
                <a:solidFill>
                  <a:srgbClr val="000000"/>
                </a:solidFill>
                <a:latin typeface="Times New Roman" pitchFamily="18" charset="0"/>
                <a:ea typeface="+mn-ea"/>
                <a:cs typeface="+mn-cs"/>
              </a:rPr>
              <a:t>the microrobot is relatively large, it may be possible to design specialized tools to accomplish the</a:t>
            </a:r>
          </a:p>
          <a:p>
            <a:r>
              <a:rPr lang="en-US" sz="1200" b="0" i="0" u="none" strike="noStrike" kern="1200" baseline="0" dirty="0">
                <a:solidFill>
                  <a:srgbClr val="000000"/>
                </a:solidFill>
                <a:latin typeface="Times New Roman" pitchFamily="18" charset="0"/>
                <a:ea typeface="+mn-ea"/>
                <a:cs typeface="+mn-cs"/>
              </a:rPr>
              <a:t>task. However, for smaller microrobots, the microrobot itself will be the tool. The following are</a:t>
            </a:r>
          </a:p>
          <a:p>
            <a:r>
              <a:rPr lang="en-US" sz="1200" b="0" i="0" u="none" strike="noStrike" kern="1200" baseline="0" dirty="0">
                <a:solidFill>
                  <a:srgbClr val="000000"/>
                </a:solidFill>
                <a:latin typeface="Times New Roman" pitchFamily="18" charset="0"/>
                <a:ea typeface="+mn-ea"/>
                <a:cs typeface="+mn-cs"/>
              </a:rPr>
              <a:t>two methods of material removal that can be performed by microrobots:</a:t>
            </a:r>
          </a:p>
          <a:p>
            <a:pPr marL="171450" indent="-171450">
              <a:buFont typeface="Arial" panose="020B0604020202020204" pitchFamily="34" charset="0"/>
              <a:buChar char="•"/>
            </a:pPr>
            <a:r>
              <a:rPr lang="en-US" sz="1200" b="0" i="0" u="none" strike="noStrike" kern="1200" baseline="0" dirty="0">
                <a:solidFill>
                  <a:srgbClr val="000000"/>
                </a:solidFill>
                <a:latin typeface="Times New Roman" pitchFamily="18" charset="0"/>
                <a:ea typeface="+mn-ea"/>
                <a:cs typeface="+mn-cs"/>
              </a:rPr>
              <a:t>Ablation is the removal of material from the surface of an object. In its simplest form, this</a:t>
            </a:r>
          </a:p>
          <a:p>
            <a:r>
              <a:rPr lang="en-US" sz="1200" b="0" i="0" u="none" strike="noStrike" kern="1200" baseline="0" dirty="0">
                <a:solidFill>
                  <a:srgbClr val="000000"/>
                </a:solidFill>
                <a:latin typeface="Times New Roman" pitchFamily="18" charset="0"/>
                <a:ea typeface="+mn-ea"/>
                <a:cs typeface="+mn-cs"/>
              </a:rPr>
              <a:t>is accomplished by scraping. As we will show, microrobots may be particularly well suited</a:t>
            </a:r>
          </a:p>
          <a:p>
            <a:r>
              <a:rPr lang="en-US" sz="1200" b="0" i="0" u="none" strike="noStrike" kern="1200" baseline="0" dirty="0">
                <a:solidFill>
                  <a:srgbClr val="000000"/>
                </a:solidFill>
                <a:latin typeface="Times New Roman" pitchFamily="18" charset="0"/>
                <a:ea typeface="+mn-ea"/>
                <a:cs typeface="+mn-cs"/>
              </a:rPr>
              <a:t>for utilizing rotary motion to perform ablation tasks, which would be useful, for example, in</a:t>
            </a:r>
          </a:p>
          <a:p>
            <a:r>
              <a:rPr lang="en-US" sz="1200" b="0" i="0" u="none" strike="noStrike" kern="1200" baseline="0" dirty="0">
                <a:solidFill>
                  <a:srgbClr val="000000"/>
                </a:solidFill>
                <a:latin typeface="Times New Roman" pitchFamily="18" charset="0"/>
                <a:ea typeface="+mn-ea"/>
                <a:cs typeface="+mn-cs"/>
              </a:rPr>
              <a:t>the removal of fatty deposits from the internal walls of blood vessels. Another possibility is</a:t>
            </a:r>
          </a:p>
          <a:p>
            <a:r>
              <a:rPr lang="en-US" sz="1200" b="0" i="0" u="none" strike="noStrike" kern="1200" baseline="0" dirty="0">
                <a:solidFill>
                  <a:srgbClr val="000000"/>
                </a:solidFill>
                <a:latin typeface="Times New Roman" pitchFamily="18" charset="0"/>
                <a:ea typeface="+mn-ea"/>
                <a:cs typeface="+mn-cs"/>
              </a:rPr>
              <a:t>ultrasound ablation, in which a microrobot uses a resonating mechanical structure to emit</a:t>
            </a:r>
          </a:p>
          <a:p>
            <a:r>
              <a:rPr lang="en-US" sz="1200" b="0" i="0" u="none" strike="noStrike" kern="1200" baseline="0" dirty="0">
                <a:solidFill>
                  <a:srgbClr val="000000"/>
                </a:solidFill>
                <a:latin typeface="Times New Roman" pitchFamily="18" charset="0"/>
                <a:ea typeface="+mn-ea"/>
                <a:cs typeface="+mn-cs"/>
              </a:rPr>
              <a:t>ultrasonic pressure waves to destroy an object such as a kidney stone.</a:t>
            </a:r>
          </a:p>
          <a:p>
            <a:pPr marL="171450" indent="-171450">
              <a:buFont typeface="Arial" panose="020B0604020202020204" pitchFamily="34" charset="0"/>
              <a:buChar char="•"/>
            </a:pPr>
            <a:r>
              <a:rPr lang="en-US" sz="1200" b="0" i="0" u="none" strike="noStrike" kern="1200" baseline="0" dirty="0">
                <a:solidFill>
                  <a:srgbClr val="000000"/>
                </a:solidFill>
                <a:latin typeface="Times New Roman" pitchFamily="18" charset="0"/>
                <a:ea typeface="+mn-ea"/>
                <a:cs typeface="+mn-cs"/>
              </a:rPr>
              <a:t>Biopsy/excision can also be performed by microrobots. In the simplest case, the microrobot</a:t>
            </a:r>
          </a:p>
          <a:p>
            <a:r>
              <a:rPr lang="en-US" sz="1200" b="0" i="0" u="none" strike="noStrike" kern="1200" baseline="0" dirty="0">
                <a:solidFill>
                  <a:srgbClr val="000000"/>
                </a:solidFill>
                <a:latin typeface="Times New Roman" pitchFamily="18" charset="0"/>
                <a:ea typeface="+mn-ea"/>
                <a:cs typeface="+mn-cs"/>
              </a:rPr>
              <a:t>retrieves a tissue sample and is removed from the body, and the analysis is conducted ex</a:t>
            </a:r>
          </a:p>
          <a:p>
            <a:r>
              <a:rPr lang="en-US" sz="1200" b="0" i="0" u="none" strike="noStrike" kern="1200" baseline="0" dirty="0">
                <a:solidFill>
                  <a:srgbClr val="000000"/>
                </a:solidFill>
                <a:latin typeface="Times New Roman" pitchFamily="18" charset="0"/>
                <a:ea typeface="+mn-ea"/>
                <a:cs typeface="+mn-cs"/>
              </a:rPr>
              <a:t>vivo. If biopsy or excision is combined with remote-sensing technology, the sample can be</a:t>
            </a:r>
          </a:p>
          <a:p>
            <a:r>
              <a:rPr lang="en-US" sz="1200" b="0" i="0" u="none" strike="noStrike" kern="1200" baseline="0" dirty="0">
                <a:solidFill>
                  <a:srgbClr val="000000"/>
                </a:solidFill>
                <a:latin typeface="Times New Roman" pitchFamily="18" charset="0"/>
                <a:ea typeface="+mn-ea"/>
                <a:cs typeface="+mn-cs"/>
              </a:rPr>
              <a:t>analyzed in situ.</a:t>
            </a:r>
          </a:p>
          <a:p>
            <a:r>
              <a:rPr lang="en-US" sz="1200" b="1" i="0" u="none" strike="noStrike" kern="1200" baseline="0" dirty="0">
                <a:solidFill>
                  <a:srgbClr val="000000"/>
                </a:solidFill>
                <a:latin typeface="Times New Roman" pitchFamily="18" charset="0"/>
                <a:ea typeface="+mn-ea"/>
                <a:cs typeface="+mn-cs"/>
              </a:rPr>
              <a:t>3. Controllable structures. </a:t>
            </a:r>
            <a:r>
              <a:rPr lang="en-US" sz="1200" b="0" i="0" u="none" strike="noStrike" kern="1200" baseline="0" dirty="0">
                <a:solidFill>
                  <a:srgbClr val="000000"/>
                </a:solidFill>
                <a:latin typeface="Times New Roman" pitchFamily="18" charset="0"/>
                <a:ea typeface="+mn-ea"/>
                <a:cs typeface="+mn-cs"/>
              </a:rPr>
              <a:t>Microrobots can act as simple static structures whose positions</a:t>
            </a:r>
          </a:p>
          <a:p>
            <a:r>
              <a:rPr lang="en-US" sz="1200" b="0" i="0" u="none" strike="noStrike" kern="1200" baseline="0" dirty="0">
                <a:solidFill>
                  <a:srgbClr val="000000"/>
                </a:solidFill>
                <a:latin typeface="Times New Roman" pitchFamily="18" charset="0"/>
                <a:ea typeface="+mn-ea"/>
                <a:cs typeface="+mn-cs"/>
              </a:rPr>
              <a:t>are controllable:</a:t>
            </a:r>
          </a:p>
          <a:p>
            <a:pPr marL="171450" indent="-171450">
              <a:buFont typeface="Arial" panose="020B0604020202020204" pitchFamily="34" charset="0"/>
              <a:buChar char="•"/>
            </a:pPr>
            <a:r>
              <a:rPr lang="en-US" sz="1200" b="0" i="0" u="none" strike="noStrike" kern="1200" baseline="0" dirty="0">
                <a:solidFill>
                  <a:srgbClr val="000000"/>
                </a:solidFill>
                <a:latin typeface="Times New Roman" pitchFamily="18" charset="0"/>
                <a:ea typeface="+mn-ea"/>
                <a:cs typeface="+mn-cs"/>
              </a:rPr>
              <a:t> Scaffolds act as cell support frames on which nerves can be regenerated, artificial organs</a:t>
            </a:r>
          </a:p>
          <a:p>
            <a:r>
              <a:rPr lang="en-US" sz="1200" b="0" i="0" u="none" strike="noStrike" kern="1200" baseline="0" dirty="0">
                <a:solidFill>
                  <a:srgbClr val="000000"/>
                </a:solidFill>
                <a:latin typeface="Times New Roman" pitchFamily="18" charset="0"/>
                <a:ea typeface="+mn-ea"/>
                <a:cs typeface="+mn-cs"/>
              </a:rPr>
              <a:t>developed, and blood vessels regrown. The microrobot itself can act as the scaffold, or the</a:t>
            </a:r>
          </a:p>
          <a:p>
            <a:r>
              <a:rPr lang="en-US" sz="1200" b="0" i="0" u="none" strike="noStrike" kern="1200" baseline="0" dirty="0">
                <a:solidFill>
                  <a:srgbClr val="000000"/>
                </a:solidFill>
                <a:latin typeface="Times New Roman" pitchFamily="18" charset="0"/>
                <a:ea typeface="+mn-ea"/>
                <a:cs typeface="+mn-cs"/>
              </a:rPr>
              <a:t>microrobot can deploy microscopic building blocks that act as scaffolding (29).</a:t>
            </a:r>
          </a:p>
          <a:p>
            <a:pPr marL="171450" indent="-171450">
              <a:buFont typeface="Arial" panose="020B0604020202020204" pitchFamily="34" charset="0"/>
              <a:buChar char="•"/>
            </a:pPr>
            <a:r>
              <a:rPr lang="en-US" sz="1200" b="0" i="0" u="none" strike="noStrike" kern="1200" baseline="0" dirty="0">
                <a:solidFill>
                  <a:srgbClr val="000000"/>
                </a:solidFill>
                <a:latin typeface="Times New Roman" pitchFamily="18" charset="0"/>
                <a:ea typeface="+mn-ea"/>
                <a:cs typeface="+mn-cs"/>
              </a:rPr>
              <a:t> Stents are structures that are used to keep passageways open. A typical example is the use of</a:t>
            </a:r>
          </a:p>
          <a:p>
            <a:r>
              <a:rPr lang="en-US" sz="1200" b="0" i="0" u="none" strike="noStrike" kern="1200" baseline="0" dirty="0">
                <a:solidFill>
                  <a:srgbClr val="000000"/>
                </a:solidFill>
                <a:latin typeface="Times New Roman" pitchFamily="18" charset="0"/>
                <a:ea typeface="+mn-ea"/>
                <a:cs typeface="+mn-cs"/>
              </a:rPr>
              <a:t>a stent to keep blood flowing though a clogged vessel. The microrobot itself would serve as</a:t>
            </a:r>
          </a:p>
          <a:p>
            <a:r>
              <a:rPr lang="en-US" sz="1200" b="0" i="0" u="none" strike="noStrike" kern="1200" baseline="0" dirty="0">
                <a:solidFill>
                  <a:srgbClr val="000000"/>
                </a:solidFill>
                <a:latin typeface="Times New Roman" pitchFamily="18" charset="0"/>
                <a:ea typeface="+mn-ea"/>
                <a:cs typeface="+mn-cs"/>
              </a:rPr>
              <a:t>the stent and would navigate and deploy in the location of interest.</a:t>
            </a:r>
          </a:p>
          <a:p>
            <a:pPr marL="171450" indent="-171450">
              <a:buFont typeface="Arial" panose="020B0604020202020204" pitchFamily="34" charset="0"/>
              <a:buChar char="•"/>
            </a:pPr>
            <a:r>
              <a:rPr lang="en-US" sz="1200" b="0" i="0" u="none" strike="noStrike" kern="1200" baseline="0" dirty="0">
                <a:solidFill>
                  <a:srgbClr val="000000"/>
                </a:solidFill>
                <a:latin typeface="Times New Roman" pitchFamily="18" charset="0"/>
                <a:ea typeface="+mn-ea"/>
                <a:cs typeface="+mn-cs"/>
              </a:rPr>
              <a:t> Occlusions can be introduced to intentionally block a passageway, either temporarily or</a:t>
            </a:r>
          </a:p>
          <a:p>
            <a:r>
              <a:rPr lang="en-US" sz="1200" b="0" i="0" u="none" strike="noStrike" kern="1200" baseline="0" dirty="0">
                <a:solidFill>
                  <a:srgbClr val="000000"/>
                </a:solidFill>
                <a:latin typeface="Times New Roman" pitchFamily="18" charset="0"/>
                <a:ea typeface="+mn-ea"/>
                <a:cs typeface="+mn-cs"/>
              </a:rPr>
              <a:t>permanently. Microrobots can function as occlusions, for example, to clog a blood vessel</a:t>
            </a:r>
          </a:p>
          <a:p>
            <a:r>
              <a:rPr lang="en-US" sz="1200" b="0" i="0" u="none" strike="noStrike" kern="1200" baseline="0" dirty="0">
                <a:solidFill>
                  <a:srgbClr val="000000"/>
                </a:solidFill>
                <a:latin typeface="Times New Roman" pitchFamily="18" charset="0"/>
                <a:ea typeface="+mn-ea"/>
                <a:cs typeface="+mn-cs"/>
              </a:rPr>
              <a:t>that nourishes a tumor.</a:t>
            </a:r>
          </a:p>
          <a:p>
            <a:pPr marL="171450" indent="-171450">
              <a:buFont typeface="Arial" panose="020B0604020202020204" pitchFamily="34" charset="0"/>
              <a:buChar char="•"/>
            </a:pPr>
            <a:r>
              <a:rPr lang="en-US" sz="1200" b="0" i="0" u="none" strike="noStrike" kern="1200" baseline="0" dirty="0">
                <a:solidFill>
                  <a:srgbClr val="000000"/>
                </a:solidFill>
                <a:latin typeface="Times New Roman" pitchFamily="18" charset="0"/>
                <a:ea typeface="+mn-ea"/>
                <a:cs typeface="+mn-cs"/>
              </a:rPr>
              <a:t> Implants/electrodes can be introduced by microrobots. A microrobot can act as a temporary</a:t>
            </a:r>
          </a:p>
          <a:p>
            <a:r>
              <a:rPr lang="en-US" sz="1200" b="0" i="0" u="none" strike="noStrike" kern="1200" baseline="0" dirty="0">
                <a:solidFill>
                  <a:srgbClr val="000000"/>
                </a:solidFill>
                <a:latin typeface="Times New Roman" pitchFamily="18" charset="0"/>
                <a:ea typeface="+mn-ea"/>
                <a:cs typeface="+mn-cs"/>
              </a:rPr>
              <a:t>or permanent implant, such as an electrode for brain </a:t>
            </a:r>
            <a:r>
              <a:rPr lang="en-US" sz="1200" b="0" i="0" u="none" strike="noStrike" kern="1200" baseline="0" dirty="0" err="1">
                <a:solidFill>
                  <a:srgbClr val="000000"/>
                </a:solidFill>
                <a:latin typeface="Times New Roman" pitchFamily="18" charset="0"/>
                <a:ea typeface="+mn-ea"/>
                <a:cs typeface="+mn-cs"/>
              </a:rPr>
              <a:t>stimulation.The</a:t>
            </a:r>
            <a:r>
              <a:rPr lang="en-US" sz="1200" b="0" i="0" u="none" strike="noStrike" kern="1200" baseline="0" dirty="0">
                <a:solidFill>
                  <a:srgbClr val="000000"/>
                </a:solidFill>
                <a:latin typeface="Times New Roman" pitchFamily="18" charset="0"/>
                <a:ea typeface="+mn-ea"/>
                <a:cs typeface="+mn-cs"/>
              </a:rPr>
              <a:t> electrode may operate</a:t>
            </a:r>
          </a:p>
          <a:p>
            <a:r>
              <a:rPr lang="en-US" sz="1200" b="0" i="0" u="none" strike="noStrike" kern="1200" baseline="0" dirty="0">
                <a:solidFill>
                  <a:srgbClr val="000000"/>
                </a:solidFill>
                <a:latin typeface="Times New Roman" pitchFamily="18" charset="0"/>
                <a:ea typeface="+mn-ea"/>
                <a:cs typeface="+mn-cs"/>
              </a:rPr>
              <a:t>wirelessly, or a wirelessly guided microrobot may tow a fine wire.</a:t>
            </a:r>
          </a:p>
          <a:p>
            <a:r>
              <a:rPr lang="en-US" sz="1200" b="1" i="0" u="none" strike="noStrike" kern="1200" baseline="0" dirty="0">
                <a:solidFill>
                  <a:srgbClr val="000000"/>
                </a:solidFill>
                <a:latin typeface="Times New Roman" pitchFamily="18" charset="0"/>
                <a:ea typeface="+mn-ea"/>
                <a:cs typeface="+mn-cs"/>
              </a:rPr>
              <a:t>4. Telemetry. </a:t>
            </a:r>
            <a:r>
              <a:rPr lang="en-US" sz="1200" b="0" i="0" u="none" strike="noStrike" kern="1200" baseline="0" dirty="0">
                <a:solidFill>
                  <a:srgbClr val="000000"/>
                </a:solidFill>
                <a:latin typeface="Times New Roman" pitchFamily="18" charset="0"/>
                <a:ea typeface="+mn-ea"/>
                <a:cs typeface="+mn-cs"/>
              </a:rPr>
              <a:t>Microrobots can be used to transmit, from a specific location, information</a:t>
            </a:r>
          </a:p>
          <a:p>
            <a:r>
              <a:rPr lang="en-US" sz="1200" b="0" i="0" u="none" strike="noStrike" kern="1200" baseline="0" dirty="0">
                <a:solidFill>
                  <a:srgbClr val="000000"/>
                </a:solidFill>
                <a:latin typeface="Times New Roman" pitchFamily="18" charset="0"/>
                <a:ea typeface="+mn-ea"/>
                <a:cs typeface="+mn-cs"/>
              </a:rPr>
              <a:t>that would otherwise be difficult or impossible to obtain. This information can be transduced</a:t>
            </a:r>
          </a:p>
          <a:p>
            <a:r>
              <a:rPr lang="en-US" sz="1200" b="0" i="0" u="none" strike="noStrike" kern="1200" baseline="0" dirty="0">
                <a:solidFill>
                  <a:srgbClr val="000000"/>
                </a:solidFill>
                <a:latin typeface="Times New Roman" pitchFamily="18" charset="0"/>
                <a:ea typeface="+mn-ea"/>
                <a:cs typeface="+mn-cs"/>
              </a:rPr>
              <a:t>using a variety of methods (e.g., radio, visible light, ultrasound). Telemetry applications include</a:t>
            </a:r>
          </a:p>
          <a:p>
            <a:r>
              <a:rPr lang="en-US" sz="1200" b="0" i="0" u="none" strike="noStrike" kern="1200" baseline="0" dirty="0">
                <a:solidFill>
                  <a:srgbClr val="000000"/>
                </a:solidFill>
                <a:latin typeface="Times New Roman" pitchFamily="18" charset="0"/>
                <a:ea typeface="+mn-ea"/>
                <a:cs typeface="+mn-cs"/>
              </a:rPr>
              <a:t>remote sensing and marking:</a:t>
            </a:r>
          </a:p>
          <a:p>
            <a:pPr marL="171450" indent="-171450">
              <a:buFont typeface="Arial" panose="020B0604020202020204" pitchFamily="34" charset="0"/>
              <a:buChar char="•"/>
            </a:pPr>
            <a:r>
              <a:rPr lang="en-US" sz="1200" b="0" i="0" u="none" strike="noStrike" kern="1200" baseline="0" dirty="0">
                <a:solidFill>
                  <a:srgbClr val="000000"/>
                </a:solidFill>
                <a:latin typeface="Times New Roman" pitchFamily="18" charset="0"/>
                <a:ea typeface="+mn-ea"/>
                <a:cs typeface="+mn-cs"/>
              </a:rPr>
              <a:t> Microrobots can perform remote sensing. For example, microrobots can transmit the time</a:t>
            </a:r>
          </a:p>
          <a:p>
            <a:r>
              <a:rPr lang="en-US" sz="1200" b="0" i="0" u="none" strike="noStrike" kern="1200" baseline="0" dirty="0">
                <a:solidFill>
                  <a:srgbClr val="000000"/>
                </a:solidFill>
                <a:latin typeface="Times New Roman" pitchFamily="18" charset="0"/>
                <a:ea typeface="+mn-ea"/>
                <a:cs typeface="+mn-cs"/>
              </a:rPr>
              <a:t>history of a physical signal of interest (e.g., oxygen concentration) or transmit a simple binary</a:t>
            </a:r>
          </a:p>
          <a:p>
            <a:r>
              <a:rPr lang="en-US" sz="1200" b="0" i="0" u="none" strike="noStrike" kern="1200" baseline="0" dirty="0">
                <a:solidFill>
                  <a:srgbClr val="000000"/>
                </a:solidFill>
                <a:latin typeface="Times New Roman" pitchFamily="18" charset="0"/>
                <a:ea typeface="+mn-ea"/>
                <a:cs typeface="+mn-cs"/>
              </a:rPr>
              <a:t>signal upon detecting the presence of an analyte of interest (e.g., cancer, blood).</a:t>
            </a:r>
          </a:p>
          <a:p>
            <a:pPr marL="171450" indent="-171450">
              <a:buFont typeface="Arial" panose="020B0604020202020204" pitchFamily="34" charset="0"/>
              <a:buChar char="•"/>
            </a:pPr>
            <a:r>
              <a:rPr lang="en-US" sz="1200" b="0" i="0" u="none" strike="noStrike" kern="1200" baseline="0" dirty="0">
                <a:solidFill>
                  <a:srgbClr val="000000"/>
                </a:solidFill>
                <a:latin typeface="Times New Roman" pitchFamily="18" charset="0"/>
                <a:ea typeface="+mn-ea"/>
                <a:cs typeface="+mn-cs"/>
              </a:rPr>
              <a:t> Marking and transmitting the microrobot’s position to the outside world can prove useful.</a:t>
            </a:r>
          </a:p>
          <a:p>
            <a:r>
              <a:rPr lang="en-US" sz="1200" b="0" i="0" u="none" strike="noStrike" kern="1200" baseline="0" dirty="0">
                <a:solidFill>
                  <a:srgbClr val="000000"/>
                </a:solidFill>
                <a:latin typeface="Times New Roman" pitchFamily="18" charset="0"/>
                <a:ea typeface="+mn-ea"/>
                <a:cs typeface="+mn-cs"/>
              </a:rPr>
              <a:t>It can be used for microrobot localization, and when combined with remote sensing, it can</a:t>
            </a:r>
          </a:p>
          <a:p>
            <a:r>
              <a:rPr lang="en-US" sz="1200" b="0" i="0" u="none" strike="noStrike" kern="1200" baseline="0" dirty="0">
                <a:solidFill>
                  <a:srgbClr val="000000"/>
                </a:solidFill>
                <a:latin typeface="Times New Roman" pitchFamily="18" charset="0"/>
                <a:ea typeface="+mn-ea"/>
                <a:cs typeface="+mn-cs"/>
              </a:rPr>
              <a:t>be used to localize unknown internal phenomena (e.g., bleeding).Marking requires not only</a:t>
            </a:r>
          </a:p>
          <a:p>
            <a:r>
              <a:rPr lang="en-US" sz="1200" b="0" i="0" u="none" strike="noStrike" kern="1200" baseline="0" dirty="0">
                <a:solidFill>
                  <a:srgbClr val="000000"/>
                </a:solidFill>
                <a:latin typeface="Times New Roman" pitchFamily="18" charset="0"/>
                <a:ea typeface="+mn-ea"/>
                <a:cs typeface="+mn-cs"/>
              </a:rPr>
              <a:t>sensing and transmitting but also the ability of the microrobot to maintain its location at</a:t>
            </a:r>
          </a:p>
          <a:p>
            <a:r>
              <a:rPr lang="en-US" sz="1200" b="0" i="0" u="none" strike="noStrike" kern="1200" baseline="0" dirty="0">
                <a:solidFill>
                  <a:srgbClr val="000000"/>
                </a:solidFill>
                <a:latin typeface="Times New Roman" pitchFamily="18" charset="0"/>
                <a:ea typeface="+mn-ea"/>
                <a:cs typeface="+mn-cs"/>
              </a:rPr>
              <a:t>the site.</a:t>
            </a:r>
            <a:endParaRPr lang="en-US" dirty="0"/>
          </a:p>
        </p:txBody>
      </p:sp>
      <p:sp>
        <p:nvSpPr>
          <p:cNvPr id="4" name="Slide Number Placeholder 3"/>
          <p:cNvSpPr>
            <a:spLocks noGrp="1"/>
          </p:cNvSpPr>
          <p:nvPr>
            <p:ph type="sldNum"/>
          </p:nvPr>
        </p:nvSpPr>
        <p:spPr/>
        <p:txBody>
          <a:bodyPr/>
          <a:lstStyle/>
          <a:p>
            <a:pPr>
              <a:defRPr/>
            </a:pPr>
            <a:fld id="{E38828A0-2C15-4826-B166-0B0F0FA52889}" type="slidenum">
              <a:rPr lang="en-GB" smtClean="0"/>
              <a:pPr>
                <a:defRPr/>
              </a:pPr>
              <a:t>6</a:t>
            </a:fld>
            <a:endParaRPr lang="en-GB"/>
          </a:p>
        </p:txBody>
      </p:sp>
    </p:spTree>
    <p:extLst>
      <p:ext uri="{BB962C8B-B14F-4D97-AF65-F5344CB8AC3E}">
        <p14:creationId xmlns:p14="http://schemas.microsoft.com/office/powerpoint/2010/main" val="226441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rgbClr val="000000"/>
                </a:solidFill>
                <a:latin typeface="Times New Roman" pitchFamily="18" charset="0"/>
                <a:ea typeface="+mn-ea"/>
                <a:cs typeface="+mn-cs"/>
              </a:rPr>
              <a:t>Once equipped with some basic functionalities and miniaturized to a size of a few millimeters or</a:t>
            </a:r>
          </a:p>
          <a:p>
            <a:r>
              <a:rPr lang="en-US" sz="1200" b="0" i="0" u="none" strike="noStrike" kern="1200" baseline="0" dirty="0">
                <a:solidFill>
                  <a:srgbClr val="000000"/>
                </a:solidFill>
                <a:latin typeface="Times New Roman" pitchFamily="18" charset="0"/>
                <a:ea typeface="+mn-ea"/>
                <a:cs typeface="+mn-cs"/>
              </a:rPr>
              <a:t>less, microrobots have the potential to perform medical procedures throughout the body.</a:t>
            </a:r>
          </a:p>
          <a:p>
            <a:pPr marL="171450" indent="-171450">
              <a:buFont typeface="Arial" panose="020B0604020202020204" pitchFamily="34" charset="0"/>
              <a:buChar char="•"/>
            </a:pPr>
            <a:r>
              <a:rPr lang="en-US" dirty="0"/>
              <a:t>Circulatory system:</a:t>
            </a:r>
          </a:p>
          <a:p>
            <a:pPr marL="0" indent="0">
              <a:buFont typeface="Arial" panose="020B0604020202020204" pitchFamily="34" charset="0"/>
              <a:buNone/>
            </a:pPr>
            <a:r>
              <a:rPr lang="en-US" sz="1200" b="0" i="0" u="none" strike="noStrike" kern="1200" baseline="0" dirty="0">
                <a:solidFill>
                  <a:srgbClr val="000000"/>
                </a:solidFill>
                <a:latin typeface="Times New Roman" pitchFamily="18" charset="0"/>
                <a:ea typeface="+mn-ea"/>
                <a:cs typeface="+mn-cs"/>
              </a:rPr>
              <a:t>Nearly every site of the body can be accessed by blood, so the circulatory system is arguably the</a:t>
            </a:r>
          </a:p>
          <a:p>
            <a:r>
              <a:rPr lang="en-US" sz="1200" b="0" i="0" u="none" strike="noStrike" kern="1200" baseline="0" dirty="0">
                <a:solidFill>
                  <a:srgbClr val="000000"/>
                </a:solidFill>
                <a:latin typeface="Times New Roman" pitchFamily="18" charset="0"/>
                <a:ea typeface="+mn-ea"/>
                <a:cs typeface="+mn-cs"/>
              </a:rPr>
              <a:t>most important application area for wireless microrobots. Some of </a:t>
            </a:r>
            <a:r>
              <a:rPr lang="en-US" sz="1200" b="0" i="0" u="none" strike="noStrike" kern="1200" baseline="0" dirty="0" err="1">
                <a:solidFill>
                  <a:srgbClr val="000000"/>
                </a:solidFill>
                <a:latin typeface="Times New Roman" pitchFamily="18" charset="0"/>
                <a:ea typeface="+mn-ea"/>
                <a:cs typeface="+mn-cs"/>
              </a:rPr>
              <a:t>themost</a:t>
            </a:r>
            <a:r>
              <a:rPr lang="en-US" sz="1200" b="0" i="0" u="none" strike="noStrike" kern="1200" baseline="0" dirty="0">
                <a:solidFill>
                  <a:srgbClr val="000000"/>
                </a:solidFill>
                <a:latin typeface="Times New Roman" pitchFamily="18" charset="0"/>
                <a:ea typeface="+mn-ea"/>
                <a:cs typeface="+mn-cs"/>
              </a:rPr>
              <a:t> promising applications</a:t>
            </a:r>
          </a:p>
          <a:p>
            <a:r>
              <a:rPr lang="en-US" sz="1200" b="0" i="0" u="none" strike="noStrike" kern="1200" baseline="0" dirty="0">
                <a:solidFill>
                  <a:srgbClr val="000000"/>
                </a:solidFill>
                <a:latin typeface="Times New Roman" pitchFamily="18" charset="0"/>
                <a:ea typeface="+mn-ea"/>
                <a:cs typeface="+mn-cs"/>
              </a:rPr>
              <a:t>for microrobots in the circulatory system include performing targeted drug delivery, removing</a:t>
            </a:r>
          </a:p>
          <a:p>
            <a:r>
              <a:rPr lang="en-US" sz="1200" b="0" i="0" u="none" strike="noStrike" kern="1200" baseline="0" dirty="0">
                <a:solidFill>
                  <a:srgbClr val="000000"/>
                </a:solidFill>
                <a:latin typeface="Times New Roman" pitchFamily="18" charset="0"/>
                <a:ea typeface="+mn-ea"/>
                <a:cs typeface="+mn-cs"/>
              </a:rPr>
              <a:t>plaque (rotational atherectomy), destroying blood clots (thrombolysis), acting as stents </a:t>
            </a:r>
            <a:r>
              <a:rPr lang="en-US" sz="1200" b="0" i="0" u="none" strike="noStrike" kern="1200" baseline="0" dirty="0" err="1">
                <a:solidFill>
                  <a:srgbClr val="000000"/>
                </a:solidFill>
                <a:latin typeface="Times New Roman" pitchFamily="18" charset="0"/>
                <a:ea typeface="+mn-ea"/>
                <a:cs typeface="+mn-cs"/>
              </a:rPr>
              <a:t>tomaintain</a:t>
            </a:r>
            <a:endParaRPr lang="en-US" sz="1200" b="0" i="0" u="none" strike="noStrike" kern="1200" baseline="0" dirty="0">
              <a:solidFill>
                <a:srgbClr val="000000"/>
              </a:solidFill>
              <a:latin typeface="Times New Roman" pitchFamily="18" charset="0"/>
              <a:ea typeface="+mn-ea"/>
              <a:cs typeface="+mn-cs"/>
            </a:endParaRPr>
          </a:p>
          <a:p>
            <a:r>
              <a:rPr lang="en-US" sz="1200" b="0" i="0" u="none" strike="noStrike" kern="1200" baseline="0" dirty="0">
                <a:solidFill>
                  <a:srgbClr val="000000"/>
                </a:solidFill>
                <a:latin typeface="Times New Roman" pitchFamily="18" charset="0"/>
                <a:ea typeface="+mn-ea"/>
                <a:cs typeface="+mn-cs"/>
              </a:rPr>
              <a:t>blood flow, acting as occlusions to intentionally starve a region of nutrition, and administering</a:t>
            </a:r>
          </a:p>
          <a:p>
            <a:r>
              <a:rPr lang="en-US" sz="1200" b="0" i="0" u="none" strike="noStrike" kern="1200" baseline="0" dirty="0">
                <a:solidFill>
                  <a:srgbClr val="000000"/>
                </a:solidFill>
                <a:latin typeface="Times New Roman" pitchFamily="18" charset="0"/>
                <a:ea typeface="+mn-ea"/>
                <a:cs typeface="+mn-cs"/>
              </a:rPr>
              <a:t>therapy for aneurysms. Microrobots could also carry electrodes for electrophysiology.</a:t>
            </a:r>
          </a:p>
          <a:p>
            <a:pPr marL="171450" marR="0" lvl="0" indent="-171450" algn="l" defTabSz="182487" rtl="0" eaLnBrk="0" fontAlgn="base" latinLnBrk="0" hangingPunct="0">
              <a:lnSpc>
                <a:spcPct val="100000"/>
              </a:lnSpc>
              <a:spcBef>
                <a:spcPct val="30000"/>
              </a:spcBef>
              <a:spcAft>
                <a:spcPct val="0"/>
              </a:spcAft>
              <a:buClr>
                <a:srgbClr val="000000"/>
              </a:buClr>
              <a:buSzPct val="100000"/>
              <a:buFont typeface="Arial" panose="020B0604020202020204" pitchFamily="34" charset="0"/>
              <a:buChar char="•"/>
              <a:tabLst/>
              <a:defRPr/>
            </a:pPr>
            <a:r>
              <a:rPr lang="en-US" dirty="0"/>
              <a:t>Central nervous system:</a:t>
            </a:r>
          </a:p>
          <a:p>
            <a:r>
              <a:rPr lang="en-US" sz="1200" b="0" i="0" u="none" strike="noStrike" kern="1200" baseline="0" dirty="0">
                <a:solidFill>
                  <a:srgbClr val="000000"/>
                </a:solidFill>
                <a:latin typeface="Times New Roman" pitchFamily="18" charset="0"/>
                <a:ea typeface="+mn-ea"/>
                <a:cs typeface="+mn-cs"/>
              </a:rPr>
              <a:t>Microrobots have the potential to dramatically affect cancer treatment in the central nervous</a:t>
            </a:r>
          </a:p>
          <a:p>
            <a:r>
              <a:rPr lang="en-US" sz="1200" b="0" i="0" u="none" strike="noStrike" kern="1200" baseline="0" dirty="0">
                <a:solidFill>
                  <a:srgbClr val="000000"/>
                </a:solidFill>
                <a:latin typeface="Times New Roman" pitchFamily="18" charset="0"/>
                <a:ea typeface="+mn-ea"/>
                <a:cs typeface="+mn-cs"/>
              </a:rPr>
              <a:t>system. Neural prostheses and deep-brain stimulation are other promising applications for microrobots</a:t>
            </a:r>
          </a:p>
          <a:p>
            <a:r>
              <a:rPr lang="en-US" sz="1200" b="0" i="0" u="none" strike="noStrike" kern="1200" baseline="0" dirty="0">
                <a:solidFill>
                  <a:srgbClr val="000000"/>
                </a:solidFill>
                <a:latin typeface="Times New Roman" pitchFamily="18" charset="0"/>
                <a:ea typeface="+mn-ea"/>
                <a:cs typeface="+mn-cs"/>
              </a:rPr>
              <a:t>that are wirelessly guided to hard-to-reach sites. The microrobots may even remain as</a:t>
            </a:r>
          </a:p>
          <a:p>
            <a:r>
              <a:rPr lang="en-US" sz="1200" b="0" i="0" u="none" strike="noStrike" kern="1200" baseline="0" dirty="0">
                <a:solidFill>
                  <a:srgbClr val="000000"/>
                </a:solidFill>
                <a:latin typeface="Times New Roman" pitchFamily="18" charset="0"/>
                <a:ea typeface="+mn-ea"/>
                <a:cs typeface="+mn-cs"/>
              </a:rPr>
              <a:t>implants. The brain’s delicate structures demand appropriate caution in any procedure, and the</a:t>
            </a:r>
          </a:p>
          <a:p>
            <a:r>
              <a:rPr lang="en-US" sz="1200" b="0" i="0" u="none" strike="noStrike" kern="1200" baseline="0" dirty="0">
                <a:solidFill>
                  <a:srgbClr val="000000"/>
                </a:solidFill>
                <a:latin typeface="Times New Roman" pitchFamily="18" charset="0"/>
                <a:ea typeface="+mn-ea"/>
                <a:cs typeface="+mn-cs"/>
              </a:rPr>
              <a:t>impact of minimally invasive </a:t>
            </a:r>
            <a:r>
              <a:rPr lang="en-US" sz="1200" b="0" i="0" u="none" strike="noStrike" kern="1200" baseline="0" dirty="0" err="1">
                <a:solidFill>
                  <a:srgbClr val="000000"/>
                </a:solidFill>
                <a:latin typeface="Times New Roman" pitchFamily="18" charset="0"/>
                <a:ea typeface="+mn-ea"/>
                <a:cs typeface="+mn-cs"/>
              </a:rPr>
              <a:t>microrobotic</a:t>
            </a:r>
            <a:r>
              <a:rPr lang="en-US" sz="1200" b="0" i="0" u="none" strike="noStrike" kern="1200" baseline="0" dirty="0">
                <a:solidFill>
                  <a:srgbClr val="000000"/>
                </a:solidFill>
                <a:latin typeface="Times New Roman" pitchFamily="18" charset="0"/>
                <a:ea typeface="+mn-ea"/>
                <a:cs typeface="+mn-cs"/>
              </a:rPr>
              <a:t> procedures could be profound.</a:t>
            </a:r>
            <a:endParaRPr lang="en-US" dirty="0"/>
          </a:p>
          <a:p>
            <a:pPr marL="171450" marR="0" lvl="0" indent="-171450" algn="l" defTabSz="182487" rtl="0" eaLnBrk="0" fontAlgn="base" latinLnBrk="0" hangingPunct="0">
              <a:lnSpc>
                <a:spcPct val="100000"/>
              </a:lnSpc>
              <a:spcBef>
                <a:spcPct val="30000"/>
              </a:spcBef>
              <a:spcAft>
                <a:spcPct val="0"/>
              </a:spcAft>
              <a:buClr>
                <a:srgbClr val="000000"/>
              </a:buClr>
              <a:buSzPct val="100000"/>
              <a:buFont typeface="Arial" panose="020B0604020202020204" pitchFamily="34" charset="0"/>
              <a:buChar char="•"/>
              <a:tabLst/>
              <a:defRPr/>
            </a:pPr>
            <a:r>
              <a:rPr lang="en-US" dirty="0"/>
              <a:t>Urinary system: </a:t>
            </a:r>
          </a:p>
          <a:p>
            <a:r>
              <a:rPr lang="en-US" sz="1200" b="0" i="0" u="none" strike="noStrike" kern="1200" baseline="0" dirty="0">
                <a:solidFill>
                  <a:srgbClr val="000000"/>
                </a:solidFill>
                <a:latin typeface="Times New Roman" pitchFamily="18" charset="0"/>
                <a:ea typeface="+mn-ea"/>
                <a:cs typeface="+mn-cs"/>
              </a:rPr>
              <a:t>Microrobots have the potential to improve the treatment of kidney stones (nephrolithotomy).</a:t>
            </a:r>
          </a:p>
          <a:p>
            <a:r>
              <a:rPr lang="en-US" sz="1200" b="0" i="0" u="none" strike="noStrike" kern="1200" baseline="0" dirty="0">
                <a:solidFill>
                  <a:srgbClr val="000000"/>
                </a:solidFill>
                <a:latin typeface="Times New Roman" pitchFamily="18" charset="0"/>
                <a:ea typeface="+mn-ea"/>
                <a:cs typeface="+mn-cs"/>
              </a:rPr>
              <a:t>Recently, a study was performed on the factors that affect blood loss during percutaneous</a:t>
            </a:r>
          </a:p>
          <a:p>
            <a:r>
              <a:rPr lang="en-US" sz="1200" b="0" i="0" u="none" strike="noStrike" kern="1200" baseline="0" dirty="0">
                <a:solidFill>
                  <a:srgbClr val="000000"/>
                </a:solidFill>
                <a:latin typeface="Times New Roman" pitchFamily="18" charset="0"/>
                <a:ea typeface="+mn-ea"/>
                <a:cs typeface="+mn-cs"/>
              </a:rPr>
              <a:t>nephrolithotomy (PCNL) (48). Bleeding during PCNL results from injury to the renal vessels</a:t>
            </a:r>
          </a:p>
          <a:p>
            <a:r>
              <a:rPr lang="en-US" sz="1200" b="0" i="0" u="none" strike="noStrike" kern="1200" baseline="0" dirty="0">
                <a:solidFill>
                  <a:srgbClr val="000000"/>
                </a:solidFill>
                <a:latin typeface="Times New Roman" pitchFamily="18" charset="0"/>
                <a:ea typeface="+mn-ea"/>
                <a:cs typeface="+mn-cs"/>
              </a:rPr>
              <a:t>and is the most common complication of percutaneous renal surgery. Optimal access to the stone</a:t>
            </a:r>
          </a:p>
          <a:p>
            <a:r>
              <a:rPr lang="en-US" sz="1200" b="0" i="0" u="none" strike="noStrike" kern="1200" baseline="0" dirty="0">
                <a:solidFill>
                  <a:srgbClr val="000000"/>
                </a:solidFill>
                <a:latin typeface="Times New Roman" pitchFamily="18" charset="0"/>
                <a:ea typeface="+mn-ea"/>
                <a:cs typeface="+mn-cs"/>
              </a:rPr>
              <a:t>site has a direct effect on the outcome of the procedure. Multiple punctures of the kidney and perforations</a:t>
            </a:r>
          </a:p>
          <a:p>
            <a:r>
              <a:rPr lang="en-US" sz="1200" b="0" i="0" u="none" strike="noStrike" kern="1200" baseline="0" dirty="0">
                <a:solidFill>
                  <a:srgbClr val="000000"/>
                </a:solidFill>
                <a:latin typeface="Times New Roman" pitchFamily="18" charset="0"/>
                <a:ea typeface="+mn-ea"/>
                <a:cs typeface="+mn-cs"/>
              </a:rPr>
              <a:t>of the manifold that leads to the ureter (i.e., the renal pelvis) are associated with greater</a:t>
            </a:r>
          </a:p>
          <a:p>
            <a:r>
              <a:rPr lang="en-US" sz="1200" b="0" i="0" u="none" strike="noStrike" kern="1200" baseline="0" dirty="0">
                <a:solidFill>
                  <a:srgbClr val="000000"/>
                </a:solidFill>
                <a:latin typeface="Times New Roman" pitchFamily="18" charset="0"/>
                <a:ea typeface="+mn-ea"/>
                <a:cs typeface="+mn-cs"/>
              </a:rPr>
              <a:t>blood loss. There are also complications associated with extracorporeal shock-wave lithotripsy,</a:t>
            </a:r>
          </a:p>
          <a:p>
            <a:r>
              <a:rPr lang="en-US" sz="1200" b="0" i="0" u="none" strike="noStrike" kern="1200" baseline="0" dirty="0">
                <a:solidFill>
                  <a:srgbClr val="000000"/>
                </a:solidFill>
                <a:latin typeface="Times New Roman" pitchFamily="18" charset="0"/>
                <a:ea typeface="+mn-ea"/>
                <a:cs typeface="+mn-cs"/>
              </a:rPr>
              <a:t>including bleeding and infection (49). </a:t>
            </a:r>
            <a:r>
              <a:rPr lang="en-US" sz="1200" b="0" i="0" u="none" strike="noStrike" kern="1200" baseline="0" dirty="0" err="1">
                <a:solidFill>
                  <a:srgbClr val="000000"/>
                </a:solidFill>
                <a:latin typeface="Times New Roman" pitchFamily="18" charset="0"/>
                <a:ea typeface="+mn-ea"/>
                <a:cs typeface="+mn-cs"/>
              </a:rPr>
              <a:t>Edd</a:t>
            </a:r>
            <a:r>
              <a:rPr lang="en-US" sz="1200" b="0" i="0" u="none" strike="noStrike" kern="1200" baseline="0" dirty="0">
                <a:solidFill>
                  <a:srgbClr val="000000"/>
                </a:solidFill>
                <a:latin typeface="Times New Roman" pitchFamily="18" charset="0"/>
                <a:ea typeface="+mn-ea"/>
                <a:cs typeface="+mn-cs"/>
              </a:rPr>
              <a:t> et al. propose a microrobot that would swim up the</a:t>
            </a:r>
          </a:p>
          <a:p>
            <a:r>
              <a:rPr lang="en-US" sz="1200" b="0" i="0" u="none" strike="noStrike" kern="1200" baseline="0" dirty="0">
                <a:solidFill>
                  <a:srgbClr val="000000"/>
                </a:solidFill>
                <a:latin typeface="Times New Roman" pitchFamily="18" charset="0"/>
                <a:ea typeface="+mn-ea"/>
                <a:cs typeface="+mn-cs"/>
              </a:rPr>
              <a:t>ureter to destroy kidney stones in a process whose potential benefits would include less overall</a:t>
            </a:r>
          </a:p>
          <a:p>
            <a:r>
              <a:rPr lang="en-US" sz="1200" b="0" i="0" u="none" strike="noStrike" kern="1200" baseline="0" dirty="0">
                <a:solidFill>
                  <a:srgbClr val="000000"/>
                </a:solidFill>
                <a:latin typeface="Times New Roman" pitchFamily="18" charset="0"/>
                <a:ea typeface="+mn-ea"/>
                <a:cs typeface="+mn-cs"/>
              </a:rPr>
              <a:t>harm to the kidney and increased choice over the mechanism of stone destruction (50). It is also</a:t>
            </a:r>
          </a:p>
          <a:p>
            <a:r>
              <a:rPr lang="en-US" sz="1200" b="0" i="0" u="none" strike="noStrike" kern="1200" baseline="0" dirty="0">
                <a:solidFill>
                  <a:srgbClr val="000000"/>
                </a:solidFill>
                <a:latin typeface="Times New Roman" pitchFamily="18" charset="0"/>
                <a:ea typeface="+mn-ea"/>
                <a:cs typeface="+mn-cs"/>
              </a:rPr>
              <a:t>possible that the tethered and implanted MEMS devices designed for use in urology (51) could</a:t>
            </a:r>
          </a:p>
          <a:p>
            <a:r>
              <a:rPr lang="en-US" sz="1200" b="0" i="0" u="none" strike="noStrike" kern="1200" baseline="0" dirty="0">
                <a:solidFill>
                  <a:srgbClr val="000000"/>
                </a:solidFill>
                <a:latin typeface="Times New Roman" pitchFamily="18" charset="0"/>
                <a:ea typeface="+mn-ea"/>
                <a:cs typeface="+mn-cs"/>
              </a:rPr>
              <a:t>be incorporated into a wireless microrobot.</a:t>
            </a:r>
          </a:p>
          <a:p>
            <a:r>
              <a:rPr lang="en-US" sz="1200" b="0" i="0" u="none" strike="noStrike" kern="1200" baseline="0" dirty="0">
                <a:solidFill>
                  <a:srgbClr val="000000"/>
                </a:solidFill>
                <a:latin typeface="Times New Roman" pitchFamily="18" charset="0"/>
                <a:ea typeface="+mn-ea"/>
                <a:cs typeface="+mn-cs"/>
              </a:rPr>
              <a:t>Another potential application for microrobots is in the treatment of prostate cancer. The</a:t>
            </a:r>
          </a:p>
          <a:p>
            <a:r>
              <a:rPr lang="en-US" sz="1200" b="0" i="0" u="none" strike="noStrike" kern="1200" baseline="0" dirty="0">
                <a:solidFill>
                  <a:srgbClr val="000000"/>
                </a:solidFill>
                <a:latin typeface="Times New Roman" pitchFamily="18" charset="0"/>
                <a:ea typeface="+mn-ea"/>
                <a:cs typeface="+mn-cs"/>
              </a:rPr>
              <a:t>current clinical techniques for prostate therapy involve needle insertion through the perineum,</a:t>
            </a:r>
          </a:p>
          <a:p>
            <a:r>
              <a:rPr lang="en-US" sz="1200" b="0" i="0" u="none" strike="noStrike" kern="1200" baseline="0" dirty="0">
                <a:solidFill>
                  <a:srgbClr val="000000"/>
                </a:solidFill>
                <a:latin typeface="Times New Roman" pitchFamily="18" charset="0"/>
                <a:ea typeface="+mn-ea"/>
                <a:cs typeface="+mn-cs"/>
              </a:rPr>
              <a:t>during which there is a significant risk of damage to the densely populated nerves nearby. An</a:t>
            </a:r>
          </a:p>
          <a:p>
            <a:r>
              <a:rPr lang="en-US" sz="1200" b="0" i="0" u="none" strike="noStrike" kern="1200" baseline="0" dirty="0">
                <a:solidFill>
                  <a:srgbClr val="000000"/>
                </a:solidFill>
                <a:latin typeface="Times New Roman" pitchFamily="18" charset="0"/>
                <a:ea typeface="+mn-ea"/>
                <a:cs typeface="+mn-cs"/>
              </a:rPr>
              <a:t>alternative approach is to gain access to the prostate through the colon. The distance that the</a:t>
            </a:r>
          </a:p>
          <a:p>
            <a:r>
              <a:rPr lang="en-US" sz="1200" b="0" i="0" u="none" strike="noStrike" kern="1200" baseline="0" dirty="0">
                <a:solidFill>
                  <a:srgbClr val="000000"/>
                </a:solidFill>
                <a:latin typeface="Times New Roman" pitchFamily="18" charset="0"/>
                <a:ea typeface="+mn-ea"/>
                <a:cs typeface="+mn-cs"/>
              </a:rPr>
              <a:t>needle must travel is smaller in this case, and the nerves are avoided, but complex maneuvers must</a:t>
            </a:r>
          </a:p>
          <a:p>
            <a:r>
              <a:rPr lang="en-US" sz="1200" b="0" i="0" u="none" strike="noStrike" kern="1200" baseline="0" dirty="0">
                <a:solidFill>
                  <a:srgbClr val="000000"/>
                </a:solidFill>
                <a:latin typeface="Times New Roman" pitchFamily="18" charset="0"/>
                <a:ea typeface="+mn-ea"/>
                <a:cs typeface="+mn-cs"/>
              </a:rPr>
              <a:t>be performed as opposed to the straight path of the perineum approach, and perforation of the</a:t>
            </a:r>
          </a:p>
          <a:p>
            <a:r>
              <a:rPr lang="en-US" sz="1200" b="0" i="0" u="none" strike="noStrike" kern="1200" baseline="0" dirty="0">
                <a:solidFill>
                  <a:srgbClr val="000000"/>
                </a:solidFill>
                <a:latin typeface="Times New Roman" pitchFamily="18" charset="0"/>
                <a:ea typeface="+mn-ea"/>
                <a:cs typeface="+mn-cs"/>
              </a:rPr>
              <a:t>colon increases the chance of infection. In either case, precise placement of a radioactive seed in</a:t>
            </a:r>
          </a:p>
          <a:p>
            <a:r>
              <a:rPr lang="en-US" sz="1200" b="0" i="0" u="none" strike="noStrike" kern="1200" baseline="0" dirty="0">
                <a:solidFill>
                  <a:srgbClr val="000000"/>
                </a:solidFill>
                <a:latin typeface="Times New Roman" pitchFamily="18" charset="0"/>
                <a:ea typeface="+mn-ea"/>
                <a:cs typeface="+mn-cs"/>
              </a:rPr>
              <a:t>brachytherapy is difficult because the prostate deforms </a:t>
            </a:r>
            <a:r>
              <a:rPr lang="en-US" sz="1200" b="0" i="0" u="none" strike="noStrike" kern="1200" baseline="0" dirty="0" err="1">
                <a:solidFill>
                  <a:srgbClr val="000000"/>
                </a:solidFill>
                <a:latin typeface="Times New Roman" pitchFamily="18" charset="0"/>
                <a:ea typeface="+mn-ea"/>
                <a:cs typeface="+mn-cs"/>
              </a:rPr>
              <a:t>andmoves</a:t>
            </a:r>
            <a:r>
              <a:rPr lang="en-US" sz="1200" b="0" i="0" u="none" strike="noStrike" kern="1200" baseline="0" dirty="0">
                <a:solidFill>
                  <a:srgbClr val="000000"/>
                </a:solidFill>
                <a:latin typeface="Times New Roman" pitchFamily="18" charset="0"/>
                <a:ea typeface="+mn-ea"/>
                <a:cs typeface="+mn-cs"/>
              </a:rPr>
              <a:t> owing to the force of the needle,</a:t>
            </a:r>
          </a:p>
          <a:p>
            <a:r>
              <a:rPr lang="en-US" sz="1200" b="0" i="0" u="none" strike="noStrike" kern="1200" baseline="0" dirty="0">
                <a:solidFill>
                  <a:srgbClr val="000000"/>
                </a:solidFill>
                <a:latin typeface="Times New Roman" pitchFamily="18" charset="0"/>
                <a:ea typeface="+mn-ea"/>
                <a:cs typeface="+mn-cs"/>
              </a:rPr>
              <a:t>making the released location of the seed different from the planned location. A microrobot could</a:t>
            </a:r>
          </a:p>
          <a:p>
            <a:r>
              <a:rPr lang="en-US" sz="1200" b="0" i="0" u="none" strike="noStrike" kern="1200" baseline="0" dirty="0">
                <a:solidFill>
                  <a:srgbClr val="000000"/>
                </a:solidFill>
                <a:latin typeface="Times New Roman" pitchFamily="18" charset="0"/>
                <a:ea typeface="+mn-ea"/>
                <a:cs typeface="+mn-cs"/>
              </a:rPr>
              <a:t>carry a radioactive seed to the tumor site without causing the bulk deformations in the prostate that</a:t>
            </a:r>
          </a:p>
          <a:p>
            <a:r>
              <a:rPr lang="en-US" sz="1200" b="0" i="0" u="none" strike="noStrike" kern="1200" baseline="0" dirty="0">
                <a:solidFill>
                  <a:srgbClr val="000000"/>
                </a:solidFill>
                <a:latin typeface="Times New Roman" pitchFamily="18" charset="0"/>
                <a:ea typeface="+mn-ea"/>
                <a:cs typeface="+mn-cs"/>
              </a:rPr>
              <a:t>result from a needle. In addition, a microrobot could carry a single radioactive seed to a number</a:t>
            </a:r>
          </a:p>
          <a:p>
            <a:r>
              <a:rPr lang="en-US" sz="1200" b="0" i="0" u="none" strike="noStrike" kern="1200" baseline="0" dirty="0">
                <a:solidFill>
                  <a:srgbClr val="000000"/>
                </a:solidFill>
                <a:latin typeface="Times New Roman" pitchFamily="18" charset="0"/>
                <a:ea typeface="+mn-ea"/>
                <a:cs typeface="+mn-cs"/>
              </a:rPr>
              <a:t>of tumor locations, stopping at each site long enough to give the appropriate dosage. Microrobots</a:t>
            </a:r>
          </a:p>
          <a:p>
            <a:r>
              <a:rPr lang="en-US" sz="1200" b="0" i="0" u="none" strike="noStrike" kern="1200" baseline="0" dirty="0">
                <a:solidFill>
                  <a:srgbClr val="000000"/>
                </a:solidFill>
                <a:latin typeface="Times New Roman" pitchFamily="18" charset="0"/>
                <a:ea typeface="+mn-ea"/>
                <a:cs typeface="+mn-cs"/>
              </a:rPr>
              <a:t>also offer minimally invasive access to the prostate through the urethra. They could improve the</a:t>
            </a:r>
          </a:p>
          <a:p>
            <a:r>
              <a:rPr lang="en-US" sz="1200" b="0" i="0" u="none" strike="noStrike" kern="1200" baseline="0" dirty="0">
                <a:solidFill>
                  <a:srgbClr val="000000"/>
                </a:solidFill>
                <a:latin typeface="Times New Roman" pitchFamily="18" charset="0"/>
                <a:ea typeface="+mn-ea"/>
                <a:cs typeface="+mn-cs"/>
              </a:rPr>
              <a:t>effectiveness of prostate procedures and reduce the chances of nerve damage.</a:t>
            </a:r>
            <a:endParaRPr lang="en-US" dirty="0"/>
          </a:p>
          <a:p>
            <a:endParaRPr lang="en-US" dirty="0"/>
          </a:p>
          <a:p>
            <a:r>
              <a:rPr lang="en-US" dirty="0"/>
              <a:t>The eye:</a:t>
            </a:r>
          </a:p>
          <a:p>
            <a:r>
              <a:rPr lang="en-US" sz="1200" b="0" i="0" u="none" strike="noStrike" kern="1200" baseline="0" dirty="0">
                <a:solidFill>
                  <a:srgbClr val="000000"/>
                </a:solidFill>
                <a:latin typeface="Times New Roman" pitchFamily="18" charset="0"/>
                <a:ea typeface="+mn-ea"/>
                <a:cs typeface="+mn-cs"/>
              </a:rPr>
              <a:t>The retina is the location of the eye for which microrobots hold the greatest promise because</a:t>
            </a:r>
          </a:p>
          <a:p>
            <a:r>
              <a:rPr lang="en-US" sz="1200" b="0" i="0" u="none" strike="noStrike" kern="1200" baseline="0" dirty="0">
                <a:solidFill>
                  <a:srgbClr val="000000"/>
                </a:solidFill>
                <a:latin typeface="Times New Roman" pitchFamily="18" charset="0"/>
                <a:ea typeface="+mn-ea"/>
                <a:cs typeface="+mn-cs"/>
              </a:rPr>
              <a:t>its health is critical for vision yet it is not easily accessible. Retinal microsurgery requires sensitive</a:t>
            </a:r>
          </a:p>
          <a:p>
            <a:r>
              <a:rPr lang="en-US" sz="1200" b="0" i="0" u="none" strike="noStrike" kern="1200" baseline="0" dirty="0">
                <a:solidFill>
                  <a:srgbClr val="000000"/>
                </a:solidFill>
                <a:latin typeface="Times New Roman" pitchFamily="18" charset="0"/>
                <a:ea typeface="+mn-ea"/>
                <a:cs typeface="+mn-cs"/>
              </a:rPr>
              <a:t>manipulations that are constrained by the limits of human performance (52) and that require</a:t>
            </a:r>
          </a:p>
          <a:p>
            <a:r>
              <a:rPr lang="en-US" sz="1200" b="0" i="0" u="none" strike="noStrike" kern="1200" baseline="0" dirty="0">
                <a:solidFill>
                  <a:srgbClr val="000000"/>
                </a:solidFill>
                <a:latin typeface="Times New Roman" pitchFamily="18" charset="0"/>
                <a:ea typeface="+mn-ea"/>
                <a:cs typeface="+mn-cs"/>
              </a:rPr>
              <a:t>forces below the threshold of human perception (53), making retinal procedures both difficult</a:t>
            </a:r>
          </a:p>
          <a:p>
            <a:r>
              <a:rPr lang="en-US" sz="1200" b="0" i="0" u="none" strike="noStrike" kern="1200" baseline="0" dirty="0">
                <a:solidFill>
                  <a:srgbClr val="000000"/>
                </a:solidFill>
                <a:latin typeface="Times New Roman" pitchFamily="18" charset="0"/>
                <a:ea typeface="+mn-ea"/>
                <a:cs typeface="+mn-cs"/>
              </a:rPr>
              <a:t>and risky. In addition, current vitreoretinal surgical techniques typically require a vitrectomy to gain access to the retina. Microrobots provide an alternative approach to retinal procedures. The</a:t>
            </a:r>
          </a:p>
          <a:p>
            <a:r>
              <a:rPr lang="en-US" sz="1200" b="0" i="0" u="none" strike="noStrike" kern="1200" baseline="0" dirty="0">
                <a:solidFill>
                  <a:srgbClr val="000000"/>
                </a:solidFill>
                <a:latin typeface="Times New Roman" pitchFamily="18" charset="0"/>
                <a:ea typeface="+mn-ea"/>
                <a:cs typeface="+mn-cs"/>
              </a:rPr>
              <a:t>appropriate entry/exit point for a microrobot is the durable pars plana. The microrobot must</a:t>
            </a:r>
          </a:p>
          <a:p>
            <a:r>
              <a:rPr lang="en-US" sz="1200" b="0" i="0" u="none" strike="noStrike" kern="1200" baseline="0" dirty="0">
                <a:solidFill>
                  <a:srgbClr val="000000"/>
                </a:solidFill>
                <a:latin typeface="Times New Roman" pitchFamily="18" charset="0"/>
                <a:ea typeface="+mn-ea"/>
                <a:cs typeface="+mn-cs"/>
              </a:rPr>
              <a:t>navigate to the retina at the posterior pole of the eye. It may be possible to conduct </a:t>
            </a:r>
            <a:r>
              <a:rPr lang="en-US" sz="1200" b="0" i="0" u="none" strike="noStrike" kern="1200" baseline="0" dirty="0" err="1">
                <a:solidFill>
                  <a:srgbClr val="000000"/>
                </a:solidFill>
                <a:latin typeface="Times New Roman" pitchFamily="18" charset="0"/>
                <a:ea typeface="+mn-ea"/>
                <a:cs typeface="+mn-cs"/>
              </a:rPr>
              <a:t>microrobotic</a:t>
            </a:r>
            <a:endParaRPr lang="en-US" sz="1200" b="0" i="0" u="none" strike="noStrike" kern="1200" baseline="0" dirty="0">
              <a:solidFill>
                <a:srgbClr val="000000"/>
              </a:solidFill>
              <a:latin typeface="Times New Roman" pitchFamily="18" charset="0"/>
              <a:ea typeface="+mn-ea"/>
              <a:cs typeface="+mn-cs"/>
            </a:endParaRPr>
          </a:p>
          <a:p>
            <a:r>
              <a:rPr lang="en-US" sz="1200" b="0" i="0" u="none" strike="noStrike" kern="1200" baseline="0" dirty="0">
                <a:solidFill>
                  <a:srgbClr val="000000"/>
                </a:solidFill>
                <a:latin typeface="Times New Roman" pitchFamily="18" charset="0"/>
                <a:ea typeface="+mn-ea"/>
                <a:cs typeface="+mn-cs"/>
              </a:rPr>
              <a:t>procedures without first performing a vitrectomy because the small size of the microrobot will</a:t>
            </a:r>
          </a:p>
          <a:p>
            <a:r>
              <a:rPr lang="en-US" sz="1200" b="0" i="0" u="none" strike="noStrike" kern="1200" baseline="0" dirty="0">
                <a:solidFill>
                  <a:srgbClr val="000000"/>
                </a:solidFill>
                <a:latin typeface="Times New Roman" pitchFamily="18" charset="0"/>
                <a:ea typeface="+mn-ea"/>
                <a:cs typeface="+mn-cs"/>
              </a:rPr>
              <a:t>mitigate traction on the retina compared with larger tools. Avoiding vitrectomy would reduce the</a:t>
            </a:r>
          </a:p>
          <a:p>
            <a:r>
              <a:rPr lang="en-US" sz="1200" b="0" i="0" u="none" strike="noStrike" kern="1200" baseline="0" dirty="0">
                <a:solidFill>
                  <a:srgbClr val="000000"/>
                </a:solidFill>
                <a:latin typeface="Times New Roman" pitchFamily="18" charset="0"/>
                <a:ea typeface="+mn-ea"/>
                <a:cs typeface="+mn-cs"/>
              </a:rPr>
              <a:t>invasiveness of the procedure and potentially improve the health of the retina after the procedure</a:t>
            </a:r>
          </a:p>
          <a:p>
            <a:r>
              <a:rPr lang="en-US" sz="1200" b="0" i="0" u="none" strike="noStrike" kern="1200" baseline="0" dirty="0">
                <a:solidFill>
                  <a:srgbClr val="000000"/>
                </a:solidFill>
                <a:latin typeface="Times New Roman" pitchFamily="18" charset="0"/>
                <a:ea typeface="+mn-ea"/>
                <a:cs typeface="+mn-cs"/>
              </a:rPr>
              <a:t>by allowing it to maintain a more natural state. Microrobots may also be useful even after a</a:t>
            </a:r>
          </a:p>
          <a:p>
            <a:r>
              <a:rPr lang="en-US" sz="1200" b="0" i="0" u="none" strike="noStrike" kern="1200" baseline="0" dirty="0">
                <a:solidFill>
                  <a:srgbClr val="000000"/>
                </a:solidFill>
                <a:latin typeface="Times New Roman" pitchFamily="18" charset="0"/>
                <a:ea typeface="+mn-ea"/>
                <a:cs typeface="+mn-cs"/>
              </a:rPr>
              <a:t>vitrectomy because they have the potential to perform delicate tasks in a way that mitigates risk</a:t>
            </a:r>
          </a:p>
          <a:p>
            <a:r>
              <a:rPr lang="en-US" sz="1200" b="0" i="0" u="none" strike="noStrike" kern="1200" baseline="0" dirty="0">
                <a:solidFill>
                  <a:srgbClr val="000000"/>
                </a:solidFill>
                <a:latin typeface="Times New Roman" pitchFamily="18" charset="0"/>
                <a:ea typeface="+mn-ea"/>
                <a:cs typeface="+mn-cs"/>
              </a:rPr>
              <a:t>to the retina compared with manual and other robot-assisted techniques. The most promising</a:t>
            </a:r>
          </a:p>
          <a:p>
            <a:r>
              <a:rPr lang="en-US" sz="1200" b="0" i="0" u="none" strike="noStrike" kern="1200" baseline="0" dirty="0">
                <a:solidFill>
                  <a:srgbClr val="000000"/>
                </a:solidFill>
                <a:latin typeface="Times New Roman" pitchFamily="18" charset="0"/>
                <a:ea typeface="+mn-ea"/>
                <a:cs typeface="+mn-cs"/>
              </a:rPr>
              <a:t>applications of intraocular microrobots are therapies for retinal vein occlusions, detached retinas,</a:t>
            </a:r>
          </a:p>
          <a:p>
            <a:r>
              <a:rPr lang="en-US" sz="1200" b="0" i="0" u="none" strike="noStrike" kern="1200" baseline="0" dirty="0">
                <a:solidFill>
                  <a:srgbClr val="000000"/>
                </a:solidFill>
                <a:latin typeface="Times New Roman" pitchFamily="18" charset="0"/>
                <a:ea typeface="+mn-ea"/>
                <a:cs typeface="+mn-cs"/>
              </a:rPr>
              <a:t>and epiretinal membranes, as well as the diagnosis of retinal health. Trocars as large as 23-gauge,</a:t>
            </a:r>
          </a:p>
          <a:p>
            <a:r>
              <a:rPr lang="en-US" sz="1200" b="0" i="0" u="none" strike="noStrike" kern="1200" baseline="0" dirty="0">
                <a:solidFill>
                  <a:srgbClr val="000000"/>
                </a:solidFill>
                <a:latin typeface="Times New Roman" pitchFamily="18" charset="0"/>
                <a:ea typeface="+mn-ea"/>
                <a:cs typeface="+mn-cs"/>
              </a:rPr>
              <a:t>corresponding to a lumen diameter of 0.65 mm, can be used in the pars plana region with only</a:t>
            </a:r>
          </a:p>
          <a:p>
            <a:r>
              <a:rPr lang="en-US" sz="1200" b="0" i="0" u="none" strike="noStrike" kern="1200" baseline="0" dirty="0">
                <a:solidFill>
                  <a:srgbClr val="000000"/>
                </a:solidFill>
                <a:latin typeface="Times New Roman" pitchFamily="18" charset="0"/>
                <a:ea typeface="+mn-ea"/>
                <a:cs typeface="+mn-cs"/>
              </a:rPr>
              <a:t>topical anesthesia and with no suture requirement (54); this size specification serves as a goal for</a:t>
            </a:r>
          </a:p>
          <a:p>
            <a:r>
              <a:rPr lang="en-US" sz="1200" b="0" i="0" u="none" strike="noStrike" kern="1200" baseline="0" dirty="0">
                <a:solidFill>
                  <a:srgbClr val="000000"/>
                </a:solidFill>
                <a:latin typeface="Times New Roman" pitchFamily="18" charset="0"/>
                <a:ea typeface="+mn-ea"/>
                <a:cs typeface="+mn-cs"/>
              </a:rPr>
              <a:t>intraocular microrobots.</a:t>
            </a:r>
          </a:p>
          <a:p>
            <a:endParaRPr lang="en-US" sz="1200" b="0" i="0" u="none" strike="noStrike" kern="1200" baseline="0" dirty="0">
              <a:solidFill>
                <a:srgbClr val="000000"/>
              </a:solidFill>
              <a:latin typeface="Times New Roman" pitchFamily="18" charset="0"/>
              <a:ea typeface="+mn-ea"/>
              <a:cs typeface="+mn-cs"/>
            </a:endParaRPr>
          </a:p>
          <a:p>
            <a:endParaRPr lang="en-US" dirty="0"/>
          </a:p>
        </p:txBody>
      </p:sp>
      <p:sp>
        <p:nvSpPr>
          <p:cNvPr id="4" name="Slide Number Placeholder 3"/>
          <p:cNvSpPr>
            <a:spLocks noGrp="1"/>
          </p:cNvSpPr>
          <p:nvPr>
            <p:ph type="sldNum"/>
          </p:nvPr>
        </p:nvSpPr>
        <p:spPr/>
        <p:txBody>
          <a:bodyPr/>
          <a:lstStyle/>
          <a:p>
            <a:pPr>
              <a:defRPr/>
            </a:pPr>
            <a:fld id="{E38828A0-2C15-4826-B166-0B0F0FA52889}" type="slidenum">
              <a:rPr lang="en-GB" smtClean="0"/>
              <a:pPr>
                <a:defRPr/>
              </a:pPr>
              <a:t>7</a:t>
            </a:fld>
            <a:endParaRPr lang="en-GB"/>
          </a:p>
        </p:txBody>
      </p:sp>
    </p:spTree>
    <p:extLst>
      <p:ext uri="{BB962C8B-B14F-4D97-AF65-F5344CB8AC3E}">
        <p14:creationId xmlns:p14="http://schemas.microsoft.com/office/powerpoint/2010/main" val="562453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rgbClr val="000000"/>
                </a:solidFill>
                <a:latin typeface="Times New Roman" pitchFamily="18" charset="0"/>
                <a:ea typeface="+mn-ea"/>
                <a:cs typeface="+mn-cs"/>
              </a:rPr>
              <a:t>For a technical discussion on the design of wireless microrobots, we must begin with </a:t>
            </a:r>
            <a:r>
              <a:rPr lang="en-US" sz="1200" b="0" i="0" u="none" strike="noStrike" kern="1200" baseline="0" dirty="0" err="1">
                <a:solidFill>
                  <a:srgbClr val="000000"/>
                </a:solidFill>
                <a:latin typeface="Times New Roman" pitchFamily="18" charset="0"/>
                <a:ea typeface="+mn-ea"/>
                <a:cs typeface="+mn-cs"/>
              </a:rPr>
              <a:t>power.With</a:t>
            </a:r>
            <a:endParaRPr lang="en-US" sz="1200" b="0" i="0" u="none" strike="noStrike" kern="1200" baseline="0" dirty="0">
              <a:solidFill>
                <a:srgbClr val="000000"/>
              </a:solidFill>
              <a:latin typeface="Times New Roman" pitchFamily="18" charset="0"/>
              <a:ea typeface="+mn-ea"/>
              <a:cs typeface="+mn-cs"/>
            </a:endParaRPr>
          </a:p>
          <a:p>
            <a:r>
              <a:rPr lang="en-US" sz="1200" b="0" i="0" u="none" strike="noStrike" kern="1200" baseline="0" dirty="0">
                <a:solidFill>
                  <a:srgbClr val="000000"/>
                </a:solidFill>
                <a:latin typeface="Times New Roman" pitchFamily="18" charset="0"/>
                <a:ea typeface="+mn-ea"/>
                <a:cs typeface="+mn-cs"/>
              </a:rPr>
              <a:t>microrobots, even more so than with traditional robots, we must be acutely aware of the methods</a:t>
            </a:r>
          </a:p>
          <a:p>
            <a:r>
              <a:rPr lang="en-US" sz="1200" b="0" i="0" u="none" strike="noStrike" kern="1200" baseline="0" dirty="0">
                <a:solidFill>
                  <a:srgbClr val="000000"/>
                </a:solidFill>
                <a:latin typeface="Times New Roman" pitchFamily="18" charset="0"/>
                <a:ea typeface="+mn-ea"/>
                <a:cs typeface="+mn-cs"/>
              </a:rPr>
              <a:t>available to store, harvest, and transmit power, and we must acknowledge the strict limitations</a:t>
            </a:r>
          </a:p>
          <a:p>
            <a:r>
              <a:rPr lang="en-US" sz="1200" b="0" i="0" u="none" strike="noStrike" kern="1200" baseline="0" dirty="0">
                <a:solidFill>
                  <a:srgbClr val="000000"/>
                </a:solidFill>
                <a:latin typeface="Times New Roman" pitchFamily="18" charset="0"/>
                <a:ea typeface="+mn-ea"/>
                <a:cs typeface="+mn-cs"/>
              </a:rPr>
              <a:t>that power consideration will put on any practical design. Without addressing power from the</a:t>
            </a:r>
          </a:p>
          <a:p>
            <a:r>
              <a:rPr lang="en-US" sz="1200" b="0" i="0" u="none" strike="noStrike" kern="1200" baseline="0" dirty="0">
                <a:solidFill>
                  <a:srgbClr val="000000"/>
                </a:solidFill>
                <a:latin typeface="Times New Roman" pitchFamily="18" charset="0"/>
                <a:ea typeface="+mn-ea"/>
                <a:cs typeface="+mn-cs"/>
              </a:rPr>
              <a:t>beginning, it is difficult to transition from prototypes to fully miniaturized wireless devices.</a:t>
            </a:r>
          </a:p>
          <a:p>
            <a:endParaRPr lang="en-US" sz="1200" b="0" i="0" u="none" strike="noStrike" kern="1200" baseline="0" dirty="0">
              <a:solidFill>
                <a:srgbClr val="000000"/>
              </a:solidFill>
              <a:latin typeface="Times New Roman" pitchFamily="18" charset="0"/>
              <a:ea typeface="+mn-ea"/>
              <a:cs typeface="+mn-cs"/>
            </a:endParaRPr>
          </a:p>
          <a:p>
            <a:r>
              <a:rPr lang="en-US" sz="1200" b="0" i="0" u="none" strike="noStrike" kern="1200" baseline="0" dirty="0">
                <a:solidFill>
                  <a:srgbClr val="000000"/>
                </a:solidFill>
                <a:latin typeface="Times New Roman" pitchFamily="18" charset="0"/>
                <a:ea typeface="+mn-ea"/>
                <a:cs typeface="+mn-cs"/>
              </a:rPr>
              <a:t>Thin-film batteries differ from traditional batteries in that</a:t>
            </a:r>
          </a:p>
          <a:p>
            <a:r>
              <a:rPr lang="en-US" sz="1200" b="0" i="0" u="none" strike="noStrike" kern="1200" baseline="0" dirty="0">
                <a:solidFill>
                  <a:srgbClr val="000000"/>
                </a:solidFill>
                <a:latin typeface="Times New Roman" pitchFamily="18" charset="0"/>
                <a:ea typeface="+mn-ea"/>
                <a:cs typeface="+mn-cs"/>
              </a:rPr>
              <a:t>they are fabricated through the use of semiconductor technologies. These planar fabrication</a:t>
            </a:r>
          </a:p>
          <a:p>
            <a:r>
              <a:rPr lang="en-US" sz="1200" b="0" i="0" u="none" strike="noStrike" kern="1200" baseline="0" dirty="0">
                <a:solidFill>
                  <a:srgbClr val="000000"/>
                </a:solidFill>
                <a:latin typeface="Times New Roman" pitchFamily="18" charset="0"/>
                <a:ea typeface="+mn-ea"/>
                <a:cs typeface="+mn-cs"/>
              </a:rPr>
              <a:t>processes enable the use of arbitrarily shaped batteries with thicknesses less than 50 </a:t>
            </a:r>
            <a:r>
              <a:rPr lang="en-US" sz="1200" b="0" i="0" u="none" strike="noStrike" kern="1200" baseline="0" dirty="0" err="1">
                <a:solidFill>
                  <a:srgbClr val="000000"/>
                </a:solidFill>
                <a:latin typeface="Times New Roman" pitchFamily="18" charset="0"/>
                <a:ea typeface="+mn-ea"/>
                <a:cs typeface="+mn-cs"/>
              </a:rPr>
              <a:t>μm</a:t>
            </a:r>
            <a:r>
              <a:rPr lang="en-US" sz="1200" b="0" i="0" u="none" strike="noStrike" kern="1200" baseline="0" dirty="0">
                <a:solidFill>
                  <a:srgbClr val="000000"/>
                </a:solidFill>
                <a:latin typeface="Times New Roman" pitchFamily="18" charset="0"/>
                <a:ea typeface="+mn-ea"/>
                <a:cs typeface="+mn-cs"/>
              </a:rPr>
              <a:t>.</a:t>
            </a:r>
          </a:p>
          <a:p>
            <a:endParaRPr lang="en-US" sz="1200" b="0" i="0" u="none" strike="noStrike" kern="1200" baseline="0" dirty="0">
              <a:solidFill>
                <a:srgbClr val="000000"/>
              </a:solidFill>
              <a:latin typeface="Times New Roman" pitchFamily="18" charset="0"/>
              <a:ea typeface="+mn-ea"/>
              <a:cs typeface="+mn-cs"/>
            </a:endParaRPr>
          </a:p>
          <a:p>
            <a:r>
              <a:rPr lang="en-US" sz="1200" b="0" i="0" kern="1200" dirty="0">
                <a:solidFill>
                  <a:srgbClr val="000000"/>
                </a:solidFill>
                <a:effectLst/>
                <a:latin typeface="Times New Roman" pitchFamily="18" charset="0"/>
                <a:ea typeface="+mn-ea"/>
                <a:cs typeface="+mn-cs"/>
              </a:rPr>
              <a:t>A </a:t>
            </a:r>
            <a:r>
              <a:rPr lang="en-US" sz="1200" b="1" i="0" kern="1200" dirty="0">
                <a:solidFill>
                  <a:srgbClr val="000000"/>
                </a:solidFill>
                <a:effectLst/>
                <a:latin typeface="Times New Roman" pitchFamily="18" charset="0"/>
                <a:ea typeface="+mn-ea"/>
                <a:cs typeface="+mn-cs"/>
              </a:rPr>
              <a:t>biofuel cell</a:t>
            </a:r>
            <a:r>
              <a:rPr lang="en-US" sz="1200" b="0" i="0" kern="1200" dirty="0">
                <a:solidFill>
                  <a:srgbClr val="000000"/>
                </a:solidFill>
                <a:effectLst/>
                <a:latin typeface="Times New Roman" pitchFamily="18" charset="0"/>
                <a:ea typeface="+mn-ea"/>
                <a:cs typeface="+mn-cs"/>
              </a:rPr>
              <a:t> uses living organisms to produce electricity. </a:t>
            </a:r>
            <a:endParaRPr lang="en-US" sz="1200" b="0" i="0" u="none" strike="noStrike" kern="1200" baseline="0" dirty="0">
              <a:solidFill>
                <a:srgbClr val="000000"/>
              </a:solidFill>
              <a:latin typeface="Times New Roman" pitchFamily="18" charset="0"/>
              <a:ea typeface="+mn-ea"/>
              <a:cs typeface="+mn-cs"/>
            </a:endParaRPr>
          </a:p>
          <a:p>
            <a:endParaRPr lang="en-US" dirty="0"/>
          </a:p>
        </p:txBody>
      </p:sp>
      <p:sp>
        <p:nvSpPr>
          <p:cNvPr id="4" name="Slide Number Placeholder 3"/>
          <p:cNvSpPr>
            <a:spLocks noGrp="1"/>
          </p:cNvSpPr>
          <p:nvPr>
            <p:ph type="sldNum"/>
          </p:nvPr>
        </p:nvSpPr>
        <p:spPr/>
        <p:txBody>
          <a:bodyPr/>
          <a:lstStyle/>
          <a:p>
            <a:pPr>
              <a:defRPr/>
            </a:pPr>
            <a:fld id="{E38828A0-2C15-4826-B166-0B0F0FA52889}" type="slidenum">
              <a:rPr lang="en-GB" smtClean="0"/>
              <a:pPr>
                <a:defRPr/>
              </a:pPr>
              <a:t>8</a:t>
            </a:fld>
            <a:endParaRPr lang="en-GB"/>
          </a:p>
        </p:txBody>
      </p:sp>
    </p:spTree>
    <p:extLst>
      <p:ext uri="{BB962C8B-B14F-4D97-AF65-F5344CB8AC3E}">
        <p14:creationId xmlns:p14="http://schemas.microsoft.com/office/powerpoint/2010/main" val="244140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rgbClr val="000000"/>
                </a:solidFill>
                <a:effectLst/>
                <a:latin typeface="Times New Roman" pitchFamily="18" charset="0"/>
                <a:ea typeface="+mn-ea"/>
                <a:cs typeface="+mn-cs"/>
              </a:rPr>
              <a:t>Unlike conventional robots, these microrobots are soft, flexible, and motor-less. They are made of a biocompatible hydrogel and magnetic nanoparticles. These nanoparticles have two functions. They give the microrobots their shape during the manufacturing process, and make them move and swim when an electromagnetic field is applied.</a:t>
            </a:r>
          </a:p>
          <a:p>
            <a:r>
              <a:rPr lang="en-US" sz="1200" b="0" i="0" kern="1200" dirty="0">
                <a:solidFill>
                  <a:srgbClr val="000000"/>
                </a:solidFill>
                <a:effectLst/>
                <a:latin typeface="Times New Roman" pitchFamily="18" charset="0"/>
                <a:ea typeface="+mn-ea"/>
                <a:cs typeface="+mn-cs"/>
              </a:rPr>
              <a:t>Building one of these microrobots involves several steps. First, the nanoparticles are placed inside layers of a biocompatible hydrogel. Then an electromagnetic field is applied to orientate the nanoparticles at different parts of the robot, followed by a polymerization step to “solidify” the hydrogel. After this, the robot is placed in water where it folds in specific ways depending on the orientation of the nanoparticles inside the gel, to form the final overall 3D architecture of the microrobot.</a:t>
            </a:r>
          </a:p>
          <a:p>
            <a:r>
              <a:rPr lang="en-US" sz="1200" b="0" i="0" kern="1200" dirty="0">
                <a:solidFill>
                  <a:srgbClr val="000000"/>
                </a:solidFill>
                <a:effectLst/>
                <a:latin typeface="Times New Roman" pitchFamily="18" charset="0"/>
                <a:ea typeface="+mn-ea"/>
                <a:cs typeface="+mn-cs"/>
              </a:rPr>
              <a:t>Once the final shape is achieved, an electromagnetic field is used to make the robot swim. Then, when heated, the robot changes shape and “unfolds”. This fabrication approach allowed the researchers to build microrobots that mimic the bacterium that causes </a:t>
            </a:r>
            <a:r>
              <a:rPr lang="en-US" sz="1200" b="0" i="1" kern="1200" dirty="0">
                <a:solidFill>
                  <a:srgbClr val="000000"/>
                </a:solidFill>
                <a:effectLst/>
                <a:latin typeface="Times New Roman" pitchFamily="18" charset="0"/>
                <a:ea typeface="+mn-ea"/>
                <a:cs typeface="+mn-cs"/>
              </a:rPr>
              <a:t>African trypanosomiasis</a:t>
            </a:r>
            <a:r>
              <a:rPr lang="en-US" sz="1200" b="0" i="0" kern="1200" dirty="0">
                <a:solidFill>
                  <a:srgbClr val="000000"/>
                </a:solidFill>
                <a:effectLst/>
                <a:latin typeface="Times New Roman" pitchFamily="18" charset="0"/>
                <a:ea typeface="+mn-ea"/>
                <a:cs typeface="+mn-cs"/>
              </a:rPr>
              <a:t>, otherwise known as sleeping sickness. This particular bacterium uses a flagellum for propulsion, but hides it away once inside a person’s bloodstream as a survival mechanism.</a:t>
            </a:r>
          </a:p>
          <a:p>
            <a:r>
              <a:rPr lang="en-US" sz="1200" b="0" i="0" kern="1200" dirty="0">
                <a:solidFill>
                  <a:srgbClr val="000000"/>
                </a:solidFill>
                <a:effectLst/>
                <a:latin typeface="Times New Roman" pitchFamily="18" charset="0"/>
                <a:ea typeface="+mn-ea"/>
                <a:cs typeface="+mn-cs"/>
              </a:rPr>
              <a:t>The researchers tested different microrobot designs to come up with one that imitates this behavior. The prototype robot presented in this work has a bacterium-like flagellum that enables it to swim. When heated with a laser, the flagellum wraps around the robot’s body and is “hidden”.</a:t>
            </a:r>
          </a:p>
          <a:p>
            <a:endParaRPr lang="en-US" dirty="0"/>
          </a:p>
        </p:txBody>
      </p:sp>
      <p:sp>
        <p:nvSpPr>
          <p:cNvPr id="4" name="Slide Number Placeholder 3"/>
          <p:cNvSpPr>
            <a:spLocks noGrp="1"/>
          </p:cNvSpPr>
          <p:nvPr>
            <p:ph type="sldNum"/>
          </p:nvPr>
        </p:nvSpPr>
        <p:spPr/>
        <p:txBody>
          <a:bodyPr/>
          <a:lstStyle/>
          <a:p>
            <a:pPr>
              <a:defRPr/>
            </a:pPr>
            <a:fld id="{E38828A0-2C15-4826-B166-0B0F0FA52889}" type="slidenum">
              <a:rPr lang="en-GB" smtClean="0"/>
              <a:pPr>
                <a:defRPr/>
              </a:pPr>
              <a:t>13</a:t>
            </a:fld>
            <a:endParaRPr lang="en-GB"/>
          </a:p>
        </p:txBody>
      </p:sp>
    </p:spTree>
    <p:extLst>
      <p:ext uri="{BB962C8B-B14F-4D97-AF65-F5344CB8AC3E}">
        <p14:creationId xmlns:p14="http://schemas.microsoft.com/office/powerpoint/2010/main" val="2529925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rgbClr val="000000"/>
                </a:solidFill>
                <a:effectLst/>
                <a:latin typeface="Times New Roman" pitchFamily="18" charset="0"/>
                <a:ea typeface="+mn-ea"/>
                <a:cs typeface="+mn-cs"/>
              </a:rPr>
              <a:t> Nanoengineers at the University of California, San Diego used an innovative 3D printing technology they developed to manufacture multipurpose fish-shaped microrobots — called </a:t>
            </a:r>
            <a:r>
              <a:rPr lang="en-US" sz="1200" b="0" i="0" kern="1200" dirty="0" err="1">
                <a:solidFill>
                  <a:srgbClr val="000000"/>
                </a:solidFill>
                <a:effectLst/>
                <a:latin typeface="Times New Roman" pitchFamily="18" charset="0"/>
                <a:ea typeface="+mn-ea"/>
                <a:cs typeface="+mn-cs"/>
              </a:rPr>
              <a:t>microfish</a:t>
            </a:r>
            <a:r>
              <a:rPr lang="en-US" sz="1200" b="0" i="0" kern="1200" dirty="0">
                <a:solidFill>
                  <a:srgbClr val="000000"/>
                </a:solidFill>
                <a:effectLst/>
                <a:latin typeface="Times New Roman" pitchFamily="18" charset="0"/>
                <a:ea typeface="+mn-ea"/>
                <a:cs typeface="+mn-cs"/>
              </a:rPr>
              <a:t> — that swim around efficiently in liquids, are chemically powered by hydrogen peroxide and magnetically controlled. These proof-of-concept synthetic </a:t>
            </a:r>
            <a:r>
              <a:rPr lang="en-US" sz="1200" b="0" i="0" kern="1200" dirty="0" err="1">
                <a:solidFill>
                  <a:srgbClr val="000000"/>
                </a:solidFill>
                <a:effectLst/>
                <a:latin typeface="Times New Roman" pitchFamily="18" charset="0"/>
                <a:ea typeface="+mn-ea"/>
                <a:cs typeface="+mn-cs"/>
              </a:rPr>
              <a:t>microfish</a:t>
            </a:r>
            <a:r>
              <a:rPr lang="en-US" sz="1200" b="0" i="0" kern="1200" dirty="0">
                <a:solidFill>
                  <a:srgbClr val="000000"/>
                </a:solidFill>
                <a:effectLst/>
                <a:latin typeface="Times New Roman" pitchFamily="18" charset="0"/>
                <a:ea typeface="+mn-ea"/>
                <a:cs typeface="+mn-cs"/>
              </a:rPr>
              <a:t> will inspire a new generation of “smart” microrobots that have diverse capabilities such as detoxification, sensing and directed drug delivery, researchers said.</a:t>
            </a:r>
            <a:endParaRPr lang="en-US" dirty="0"/>
          </a:p>
        </p:txBody>
      </p:sp>
      <p:sp>
        <p:nvSpPr>
          <p:cNvPr id="4" name="Slide Number Placeholder 3"/>
          <p:cNvSpPr>
            <a:spLocks noGrp="1"/>
          </p:cNvSpPr>
          <p:nvPr>
            <p:ph type="sldNum"/>
          </p:nvPr>
        </p:nvSpPr>
        <p:spPr/>
        <p:txBody>
          <a:bodyPr/>
          <a:lstStyle/>
          <a:p>
            <a:pPr>
              <a:defRPr/>
            </a:pPr>
            <a:fld id="{E38828A0-2C15-4826-B166-0B0F0FA52889}" type="slidenum">
              <a:rPr lang="en-GB" smtClean="0"/>
              <a:pPr>
                <a:defRPr/>
              </a:pPr>
              <a:t>14</a:t>
            </a:fld>
            <a:endParaRPr lang="en-GB"/>
          </a:p>
        </p:txBody>
      </p:sp>
    </p:spTree>
    <p:extLst>
      <p:ext uri="{BB962C8B-B14F-4D97-AF65-F5344CB8AC3E}">
        <p14:creationId xmlns:p14="http://schemas.microsoft.com/office/powerpoint/2010/main" val="18078864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em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hasCustomPrompt="1"/>
          </p:nvPr>
        </p:nvSpPr>
        <p:spPr>
          <a:xfrm>
            <a:off x="756044" y="1996446"/>
            <a:ext cx="8568531" cy="1620430"/>
          </a:xfrm>
        </p:spPr>
        <p:txBody>
          <a:bodyPr/>
          <a:lstStyle>
            <a:lvl1pPr>
              <a:defRPr baseline="0"/>
            </a:lvl1pPr>
          </a:lstStyle>
          <a:p>
            <a:r>
              <a:rPr lang="es-ES" dirty="0"/>
              <a:t>Medical </a:t>
            </a:r>
            <a:r>
              <a:rPr lang="es-ES" dirty="0" err="1"/>
              <a:t>Image</a:t>
            </a:r>
            <a:r>
              <a:rPr lang="es-ES" dirty="0"/>
              <a:t> </a:t>
            </a:r>
            <a:r>
              <a:rPr lang="es-ES" dirty="0" err="1"/>
              <a:t>Segmentation</a:t>
            </a:r>
            <a:r>
              <a:rPr lang="es-ES" dirty="0"/>
              <a:t> and </a:t>
            </a:r>
            <a:r>
              <a:rPr lang="es-ES" dirty="0" err="1"/>
              <a:t>Applications</a:t>
            </a:r>
            <a:r>
              <a:rPr lang="es-ES" dirty="0"/>
              <a:t> (MISA)</a:t>
            </a:r>
          </a:p>
        </p:txBody>
      </p:sp>
      <p:sp>
        <p:nvSpPr>
          <p:cNvPr id="3" name="2 Subtítulo"/>
          <p:cNvSpPr>
            <a:spLocks noGrp="1"/>
          </p:cNvSpPr>
          <p:nvPr>
            <p:ph type="subTitle" idx="1" hasCustomPrompt="1"/>
          </p:nvPr>
        </p:nvSpPr>
        <p:spPr>
          <a:xfrm>
            <a:off x="950491" y="4241859"/>
            <a:ext cx="8568530" cy="1931917"/>
          </a:xfrm>
        </p:spPr>
        <p:txBody>
          <a:bodyPr/>
          <a:lstStyle>
            <a:lvl1pPr marL="0" indent="0" algn="ctr">
              <a:buNone/>
              <a:defRPr baseline="0">
                <a:solidFill>
                  <a:schemeClr val="tx1">
                    <a:tint val="75000"/>
                  </a:schemeClr>
                </a:solidFill>
              </a:defRPr>
            </a:lvl1pPr>
            <a:lvl2pPr marL="503920" indent="0" algn="ctr">
              <a:buNone/>
              <a:defRPr>
                <a:solidFill>
                  <a:schemeClr val="tx1">
                    <a:tint val="75000"/>
                  </a:schemeClr>
                </a:solidFill>
              </a:defRPr>
            </a:lvl2pPr>
            <a:lvl3pPr marL="1007838" indent="0" algn="ctr">
              <a:buNone/>
              <a:defRPr>
                <a:solidFill>
                  <a:schemeClr val="tx1">
                    <a:tint val="75000"/>
                  </a:schemeClr>
                </a:solidFill>
              </a:defRPr>
            </a:lvl3pPr>
            <a:lvl4pPr marL="1511758" indent="0" algn="ctr">
              <a:buNone/>
              <a:defRPr>
                <a:solidFill>
                  <a:schemeClr val="tx1">
                    <a:tint val="75000"/>
                  </a:schemeClr>
                </a:solidFill>
              </a:defRPr>
            </a:lvl4pPr>
            <a:lvl5pPr marL="2015677" indent="0" algn="ctr">
              <a:buNone/>
              <a:defRPr>
                <a:solidFill>
                  <a:schemeClr val="tx1">
                    <a:tint val="75000"/>
                  </a:schemeClr>
                </a:solidFill>
              </a:defRPr>
            </a:lvl5pPr>
            <a:lvl6pPr marL="2519597" indent="0" algn="ctr">
              <a:buNone/>
              <a:defRPr>
                <a:solidFill>
                  <a:schemeClr val="tx1">
                    <a:tint val="75000"/>
                  </a:schemeClr>
                </a:solidFill>
              </a:defRPr>
            </a:lvl6pPr>
            <a:lvl7pPr marL="3023515" indent="0" algn="ctr">
              <a:buNone/>
              <a:defRPr>
                <a:solidFill>
                  <a:schemeClr val="tx1">
                    <a:tint val="75000"/>
                  </a:schemeClr>
                </a:solidFill>
              </a:defRPr>
            </a:lvl7pPr>
            <a:lvl8pPr marL="3527435" indent="0" algn="ctr">
              <a:buNone/>
              <a:defRPr>
                <a:solidFill>
                  <a:schemeClr val="tx1">
                    <a:tint val="75000"/>
                  </a:schemeClr>
                </a:solidFill>
              </a:defRPr>
            </a:lvl8pPr>
            <a:lvl9pPr marL="4031354" indent="0" algn="ctr">
              <a:buNone/>
              <a:defRPr>
                <a:solidFill>
                  <a:schemeClr val="tx1">
                    <a:tint val="75000"/>
                  </a:schemeClr>
                </a:solidFill>
              </a:defRPr>
            </a:lvl9pPr>
          </a:lstStyle>
          <a:p>
            <a:r>
              <a:rPr lang="es-ES" dirty="0"/>
              <a:t>Xavier </a:t>
            </a:r>
            <a:r>
              <a:rPr lang="es-ES" dirty="0" err="1"/>
              <a:t>Lladó</a:t>
            </a:r>
            <a:r>
              <a:rPr lang="es-ES" dirty="0"/>
              <a:t>, Robert Martí, José Bernal</a:t>
            </a:r>
          </a:p>
        </p:txBody>
      </p:sp>
      <p:sp>
        <p:nvSpPr>
          <p:cNvPr id="4" name="3 Marcador de fecha"/>
          <p:cNvSpPr>
            <a:spLocks noGrp="1"/>
          </p:cNvSpPr>
          <p:nvPr>
            <p:ph type="dt" sz="half" idx="10"/>
          </p:nvPr>
        </p:nvSpPr>
        <p:spPr/>
        <p:txBody>
          <a:bodyPr/>
          <a:lstStyle/>
          <a:p>
            <a:fld id="{AACC267C-2E96-4E25-A6E0-0C0F380BEDD2}" type="datetime1">
              <a:rPr lang="es-ES" smtClean="0"/>
              <a:t>15/01/2019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9A62EC8-D9EB-47E9-8892-A21ACDB4ECBC}" type="slidenum">
              <a:rPr lang="es-ES" smtClean="0"/>
              <a:t>‹#›</a:t>
            </a:fld>
            <a:endParaRPr lang="es-ES"/>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405967"/>
            <a:ext cx="10080625" cy="2153708"/>
          </a:xfrm>
          <a:prstGeom prst="rect">
            <a:avLst/>
          </a:prstGeom>
        </p:spPr>
      </p:pic>
      <p:pic>
        <p:nvPicPr>
          <p:cNvPr id="8" name="Picture 2" descr="http://www.udg.edu/Portals/186/Users/252/08/508/centrat_p.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90901" y="6173776"/>
            <a:ext cx="2444403" cy="618090"/>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611559" y="610547"/>
            <a:ext cx="2857500" cy="857250"/>
          </a:xfrm>
          <a:prstGeom prst="rect">
            <a:avLst/>
          </a:prstGeom>
        </p:spPr>
      </p:pic>
    </p:spTree>
    <p:extLst>
      <p:ext uri="{BB962C8B-B14F-4D97-AF65-F5344CB8AC3E}">
        <p14:creationId xmlns:p14="http://schemas.microsoft.com/office/powerpoint/2010/main" val="1729880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566177" y="178449"/>
            <a:ext cx="9072563" cy="753706"/>
          </a:xfrm>
        </p:spPr>
        <p:txBody>
          <a:bodyPr/>
          <a:lstStyle>
            <a:lvl1pPr algn="ctr">
              <a:defRPr/>
            </a:lvl1pPr>
          </a:lstStyle>
          <a:p>
            <a:r>
              <a:rPr lang="es-ES" dirty="0"/>
              <a:t>Haga clic para modificar el estilo </a:t>
            </a:r>
          </a:p>
        </p:txBody>
      </p:sp>
      <p:sp>
        <p:nvSpPr>
          <p:cNvPr id="3" name="2 Marcador de contenido"/>
          <p:cNvSpPr>
            <a:spLocks noGrp="1"/>
          </p:cNvSpPr>
          <p:nvPr>
            <p:ph idx="1"/>
          </p:nvPr>
        </p:nvSpPr>
        <p:spPr>
          <a:xfrm>
            <a:off x="504031" y="1230087"/>
            <a:ext cx="9072563" cy="5740346"/>
          </a:xfrm>
        </p:spPr>
        <p:txBody>
          <a:bodyPr>
            <a:normAutofit/>
          </a:bodyPr>
          <a:lstStyle>
            <a:lvl1pPr>
              <a:defRPr sz="2800"/>
            </a:lvl1pPr>
            <a:lvl2pPr>
              <a:defRPr sz="2400"/>
            </a:lvl2pPr>
            <a:lvl3pPr>
              <a:defRPr sz="2000"/>
            </a:lvl3pPr>
            <a:lvl4pPr>
              <a:defRPr sz="1800"/>
            </a:lvl4pPr>
            <a:lvl5pPr>
              <a:defRPr sz="1800"/>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pic>
        <p:nvPicPr>
          <p:cNvPr id="2052" name="Picture 4"/>
          <p:cNvPicPr>
            <a:picLocks noChangeAspect="1" noChangeArrowheads="1"/>
          </p:cNvPicPr>
          <p:nvPr userDrawn="1"/>
        </p:nvPicPr>
        <p:blipFill rotWithShape="1">
          <a:blip r:embed="rId2" cstate="print">
            <a:duotone>
              <a:prstClr val="black"/>
              <a:schemeClr val="accent3">
                <a:tint val="45000"/>
                <a:satMod val="400000"/>
              </a:schemeClr>
            </a:duotone>
            <a:extLst>
              <a:ext uri="{28A0092B-C50C-407E-A947-70E740481C1C}">
                <a14:useLocalDpi xmlns:a14="http://schemas.microsoft.com/office/drawing/2010/main" val="0"/>
              </a:ext>
            </a:extLst>
          </a:blip>
          <a:srcRect r="14209" b="50000"/>
          <a:stretch/>
        </p:blipFill>
        <p:spPr bwMode="auto">
          <a:xfrm>
            <a:off x="0" y="1042320"/>
            <a:ext cx="10080625" cy="136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Imagen 6"/>
          <p:cNvPicPr>
            <a:picLocks noChangeAspect="1"/>
          </p:cNvPicPr>
          <p:nvPr userDrawn="1"/>
        </p:nvPicPr>
        <p:blipFill>
          <a:blip r:embed="rId3"/>
          <a:stretch>
            <a:fillRect/>
          </a:stretch>
        </p:blipFill>
        <p:spPr>
          <a:xfrm>
            <a:off x="60147" y="195256"/>
            <a:ext cx="685179" cy="421475"/>
          </a:xfrm>
          <a:prstGeom prst="rect">
            <a:avLst/>
          </a:prstGeom>
        </p:spPr>
      </p:pic>
      <p:pic>
        <p:nvPicPr>
          <p:cNvPr id="8" name="Imagen 7"/>
          <p:cNvPicPr>
            <a:picLocks noChangeAspect="1"/>
          </p:cNvPicPr>
          <p:nvPr userDrawn="1"/>
        </p:nvPicPr>
        <p:blipFill>
          <a:blip r:embed="rId4"/>
          <a:stretch>
            <a:fillRect/>
          </a:stretch>
        </p:blipFill>
        <p:spPr>
          <a:xfrm>
            <a:off x="60147" y="6891768"/>
            <a:ext cx="955546" cy="632343"/>
          </a:xfrm>
          <a:prstGeom prst="rect">
            <a:avLst/>
          </a:prstGeom>
        </p:spPr>
      </p:pic>
      <p:pic>
        <p:nvPicPr>
          <p:cNvPr id="13" name="Imagen 12"/>
          <p:cNvPicPr>
            <a:picLocks noChangeAspect="1"/>
          </p:cNvPicPr>
          <p:nvPr userDrawn="1"/>
        </p:nvPicPr>
        <p:blipFill rotWithShape="1">
          <a:blip r:embed="rId5"/>
          <a:srcRect l="3238"/>
          <a:stretch/>
        </p:blipFill>
        <p:spPr>
          <a:xfrm>
            <a:off x="50006" y="617754"/>
            <a:ext cx="693146" cy="255598"/>
          </a:xfrm>
          <a:prstGeom prst="rect">
            <a:avLst/>
          </a:prstGeom>
        </p:spPr>
      </p:pic>
      <p:sp>
        <p:nvSpPr>
          <p:cNvPr id="11" name="5 Marcador de número de diapositiva"/>
          <p:cNvSpPr>
            <a:spLocks noGrp="1"/>
          </p:cNvSpPr>
          <p:nvPr>
            <p:ph type="sldNum" sz="quarter" idx="4"/>
          </p:nvPr>
        </p:nvSpPr>
        <p:spPr>
          <a:xfrm>
            <a:off x="7224448" y="7006699"/>
            <a:ext cx="2352146" cy="402483"/>
          </a:xfrm>
          <a:prstGeom prst="rect">
            <a:avLst/>
          </a:prstGeom>
        </p:spPr>
        <p:txBody>
          <a:bodyPr vert="horz" lIns="100794" tIns="50397" rIns="100794" bIns="50397" rtlCol="0" anchor="ctr"/>
          <a:lstStyle>
            <a:lvl1pPr algn="r">
              <a:defRPr sz="1300">
                <a:solidFill>
                  <a:schemeClr val="tx1">
                    <a:tint val="75000"/>
                  </a:schemeClr>
                </a:solidFill>
              </a:defRPr>
            </a:lvl1pPr>
          </a:lstStyle>
          <a:p>
            <a:fld id="{E9A62EC8-D9EB-47E9-8892-A21ACDB4ECBC}" type="slidenum">
              <a:rPr lang="es-ES" smtClean="0"/>
              <a:t>‹#›</a:t>
            </a:fld>
            <a:endParaRPr lang="es-ES"/>
          </a:p>
        </p:txBody>
      </p:sp>
    </p:spTree>
    <p:extLst>
      <p:ext uri="{BB962C8B-B14F-4D97-AF65-F5344CB8AC3E}">
        <p14:creationId xmlns:p14="http://schemas.microsoft.com/office/powerpoint/2010/main" val="37752355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504031" y="302737"/>
            <a:ext cx="9072563" cy="1259946"/>
          </a:xfrm>
          <a:prstGeom prst="rect">
            <a:avLst/>
          </a:prstGeom>
        </p:spPr>
        <p:txBody>
          <a:bodyPr vert="horz" lIns="100794" tIns="50397" rIns="100794" bIns="50397"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504031" y="1763925"/>
            <a:ext cx="9072563" cy="4989036"/>
          </a:xfrm>
          <a:prstGeom prst="rect">
            <a:avLst/>
          </a:prstGeom>
        </p:spPr>
        <p:txBody>
          <a:bodyPr vert="horz" lIns="100794" tIns="50397" rIns="100794" bIns="50397"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504031" y="7006699"/>
            <a:ext cx="2352146" cy="402483"/>
          </a:xfrm>
          <a:prstGeom prst="rect">
            <a:avLst/>
          </a:prstGeom>
        </p:spPr>
        <p:txBody>
          <a:bodyPr vert="horz" lIns="100794" tIns="50397" rIns="100794" bIns="50397" rtlCol="0" anchor="ctr"/>
          <a:lstStyle>
            <a:lvl1pPr algn="l">
              <a:defRPr sz="1300">
                <a:solidFill>
                  <a:schemeClr val="tx1">
                    <a:tint val="75000"/>
                  </a:schemeClr>
                </a:solidFill>
              </a:defRPr>
            </a:lvl1pPr>
          </a:lstStyle>
          <a:p>
            <a:fld id="{737F0E8A-6B52-4EEC-9439-28C95F2215F9}" type="datetime1">
              <a:rPr lang="es-ES" smtClean="0"/>
              <a:t>15/01/2019</a:t>
            </a:fld>
            <a:endParaRPr lang="es-ES"/>
          </a:p>
        </p:txBody>
      </p:sp>
      <p:sp>
        <p:nvSpPr>
          <p:cNvPr id="5" name="4 Marcador de pie de página"/>
          <p:cNvSpPr>
            <a:spLocks noGrp="1"/>
          </p:cNvSpPr>
          <p:nvPr>
            <p:ph type="ftr" sz="quarter" idx="3"/>
          </p:nvPr>
        </p:nvSpPr>
        <p:spPr>
          <a:xfrm>
            <a:off x="3444214" y="7006699"/>
            <a:ext cx="3192198" cy="402483"/>
          </a:xfrm>
          <a:prstGeom prst="rect">
            <a:avLst/>
          </a:prstGeom>
        </p:spPr>
        <p:txBody>
          <a:bodyPr vert="horz" lIns="100794" tIns="50397" rIns="100794" bIns="50397" rtlCol="0" anchor="ctr"/>
          <a:lstStyle>
            <a:lvl1pPr algn="ctr">
              <a:defRPr sz="13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7224448" y="7006699"/>
            <a:ext cx="2352146" cy="402483"/>
          </a:xfrm>
          <a:prstGeom prst="rect">
            <a:avLst/>
          </a:prstGeom>
        </p:spPr>
        <p:txBody>
          <a:bodyPr vert="horz" lIns="100794" tIns="50397" rIns="100794" bIns="50397" rtlCol="0" anchor="ctr"/>
          <a:lstStyle>
            <a:lvl1pPr algn="r">
              <a:defRPr sz="1300">
                <a:solidFill>
                  <a:schemeClr val="tx1">
                    <a:tint val="75000"/>
                  </a:schemeClr>
                </a:solidFill>
              </a:defRPr>
            </a:lvl1pPr>
          </a:lstStyle>
          <a:p>
            <a:fld id="{E9A62EC8-D9EB-47E9-8892-A21ACDB4ECBC}" type="slidenum">
              <a:rPr lang="es-ES" smtClean="0"/>
              <a:t>‹#›</a:t>
            </a:fld>
            <a:endParaRPr lang="es-ES"/>
          </a:p>
        </p:txBody>
      </p:sp>
    </p:spTree>
    <p:extLst>
      <p:ext uri="{BB962C8B-B14F-4D97-AF65-F5344CB8AC3E}">
        <p14:creationId xmlns:p14="http://schemas.microsoft.com/office/powerpoint/2010/main" val="3659539122"/>
      </p:ext>
    </p:extLst>
  </p:cSld>
  <p:clrMap bg1="lt1" tx1="dk1" bg2="lt2" tx2="dk2" accent1="accent1" accent2="accent2" accent3="accent3" accent4="accent4" accent5="accent5" accent6="accent6" hlink="hlink" folHlink="folHlink"/>
  <p:sldLayoutIdLst>
    <p:sldLayoutId id="2147484203" r:id="rId1"/>
    <p:sldLayoutId id="2147484204" r:id="rId2"/>
  </p:sldLayoutIdLst>
  <p:hf hdr="0" ftr="0" dt="0"/>
  <p:txStyles>
    <p:titleStyle>
      <a:lvl1pPr algn="ctr" defTabSz="1007943" rtl="0" eaLnBrk="1" latinLnBrk="0" hangingPunct="1">
        <a:spcBef>
          <a:spcPct val="0"/>
        </a:spcBef>
        <a:buNone/>
        <a:defRPr sz="4900" kern="1200">
          <a:solidFill>
            <a:schemeClr val="tx1"/>
          </a:solidFill>
          <a:latin typeface="+mj-lt"/>
          <a:ea typeface="+mj-ea"/>
          <a:cs typeface="+mj-cs"/>
        </a:defRPr>
      </a:lvl1pPr>
    </p:titleStyle>
    <p:bodyStyle>
      <a:lvl1pPr marL="377979" indent="-377979" algn="l" defTabSz="1007943"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8954" indent="-314982" algn="l" defTabSz="1007943"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9929" indent="-251986" algn="l" defTabSz="1007943"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63900" indent="-251986" algn="l" defTabSz="1007943"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7872" indent="-251986" algn="l" defTabSz="1007943"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71844" indent="-251986" algn="l" defTabSz="1007943"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75815" indent="-251986" algn="l" defTabSz="1007943"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9787" indent="-251986" algn="l" defTabSz="1007943"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83758" indent="-251986" algn="l" defTabSz="1007943"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s-ES"/>
      </a:defPPr>
      <a:lvl1pPr marL="0" algn="l" defTabSz="1007943" rtl="0" eaLnBrk="1" latinLnBrk="0" hangingPunct="1">
        <a:defRPr sz="2000" kern="1200">
          <a:solidFill>
            <a:schemeClr val="tx1"/>
          </a:solidFill>
          <a:latin typeface="+mn-lt"/>
          <a:ea typeface="+mn-ea"/>
          <a:cs typeface="+mn-cs"/>
        </a:defRPr>
      </a:lvl1pPr>
      <a:lvl2pPr marL="503972" algn="l" defTabSz="1007943" rtl="0" eaLnBrk="1" latinLnBrk="0" hangingPunct="1">
        <a:defRPr sz="2000" kern="1200">
          <a:solidFill>
            <a:schemeClr val="tx1"/>
          </a:solidFill>
          <a:latin typeface="+mn-lt"/>
          <a:ea typeface="+mn-ea"/>
          <a:cs typeface="+mn-cs"/>
        </a:defRPr>
      </a:lvl2pPr>
      <a:lvl3pPr marL="1007943" algn="l" defTabSz="1007943" rtl="0" eaLnBrk="1" latinLnBrk="0" hangingPunct="1">
        <a:defRPr sz="2000" kern="1200">
          <a:solidFill>
            <a:schemeClr val="tx1"/>
          </a:solidFill>
          <a:latin typeface="+mn-lt"/>
          <a:ea typeface="+mn-ea"/>
          <a:cs typeface="+mn-cs"/>
        </a:defRPr>
      </a:lvl3pPr>
      <a:lvl4pPr marL="1511915" algn="l" defTabSz="1007943" rtl="0" eaLnBrk="1" latinLnBrk="0" hangingPunct="1">
        <a:defRPr sz="2000" kern="1200">
          <a:solidFill>
            <a:schemeClr val="tx1"/>
          </a:solidFill>
          <a:latin typeface="+mn-lt"/>
          <a:ea typeface="+mn-ea"/>
          <a:cs typeface="+mn-cs"/>
        </a:defRPr>
      </a:lvl4pPr>
      <a:lvl5pPr marL="2015886" algn="l" defTabSz="1007943" rtl="0" eaLnBrk="1" latinLnBrk="0" hangingPunct="1">
        <a:defRPr sz="2000" kern="1200">
          <a:solidFill>
            <a:schemeClr val="tx1"/>
          </a:solidFill>
          <a:latin typeface="+mn-lt"/>
          <a:ea typeface="+mn-ea"/>
          <a:cs typeface="+mn-cs"/>
        </a:defRPr>
      </a:lvl5pPr>
      <a:lvl6pPr marL="2519858" algn="l" defTabSz="1007943" rtl="0" eaLnBrk="1" latinLnBrk="0" hangingPunct="1">
        <a:defRPr sz="2000" kern="1200">
          <a:solidFill>
            <a:schemeClr val="tx1"/>
          </a:solidFill>
          <a:latin typeface="+mn-lt"/>
          <a:ea typeface="+mn-ea"/>
          <a:cs typeface="+mn-cs"/>
        </a:defRPr>
      </a:lvl6pPr>
      <a:lvl7pPr marL="3023829" algn="l" defTabSz="1007943" rtl="0" eaLnBrk="1" latinLnBrk="0" hangingPunct="1">
        <a:defRPr sz="2000" kern="1200">
          <a:solidFill>
            <a:schemeClr val="tx1"/>
          </a:solidFill>
          <a:latin typeface="+mn-lt"/>
          <a:ea typeface="+mn-ea"/>
          <a:cs typeface="+mn-cs"/>
        </a:defRPr>
      </a:lvl7pPr>
      <a:lvl8pPr marL="3527801" algn="l" defTabSz="1007943" rtl="0" eaLnBrk="1" latinLnBrk="0" hangingPunct="1">
        <a:defRPr sz="2000" kern="1200">
          <a:solidFill>
            <a:schemeClr val="tx1"/>
          </a:solidFill>
          <a:latin typeface="+mn-lt"/>
          <a:ea typeface="+mn-ea"/>
          <a:cs typeface="+mn-cs"/>
        </a:defRPr>
      </a:lvl8pPr>
      <a:lvl9pPr marL="4031772" algn="l" defTabSz="1007943"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actu.epfl.ch/news/new-remote-controlled-microrobots-for-medical-oper/" TargetMode="External"/><Relationship Id="rId2" Type="http://schemas.openxmlformats.org/officeDocument/2006/relationships/hyperlink" Target="http://jacobsschool.ucsd.edu/news/news_releases/release.sfe?id=1797"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p:txBody>
          <a:bodyPr/>
          <a:lstStyle/>
          <a:p>
            <a:r>
              <a:rPr lang="es-ES" dirty="0"/>
              <a:t>Ali Berrada</a:t>
            </a:r>
            <a:endParaRPr lang="en-GB" dirty="0"/>
          </a:p>
        </p:txBody>
      </p:sp>
      <p:sp>
        <p:nvSpPr>
          <p:cNvPr id="6" name="Título 5"/>
          <p:cNvSpPr>
            <a:spLocks noGrp="1"/>
          </p:cNvSpPr>
          <p:nvPr>
            <p:ph type="ctrTitle"/>
          </p:nvPr>
        </p:nvSpPr>
        <p:spPr/>
        <p:txBody>
          <a:bodyPr/>
          <a:lstStyle/>
          <a:p>
            <a:r>
              <a:rPr lang="es-ES" dirty="0"/>
              <a:t>Medical </a:t>
            </a:r>
            <a:r>
              <a:rPr lang="es-ES" dirty="0" err="1"/>
              <a:t>Microrobots</a:t>
            </a:r>
            <a:endParaRPr lang="en-GB" dirty="0"/>
          </a:p>
        </p:txBody>
      </p:sp>
    </p:spTree>
    <p:extLst>
      <p:ext uri="{BB962C8B-B14F-4D97-AF65-F5344CB8AC3E}">
        <p14:creationId xmlns:p14="http://schemas.microsoft.com/office/powerpoint/2010/main" val="1600513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0D98-A4A5-4533-89F0-27C67BFD1D9A}"/>
              </a:ext>
            </a:extLst>
          </p:cNvPr>
          <p:cNvSpPr>
            <a:spLocks noGrp="1"/>
          </p:cNvSpPr>
          <p:nvPr>
            <p:ph type="title"/>
          </p:nvPr>
        </p:nvSpPr>
        <p:spPr/>
        <p:txBody>
          <a:bodyPr>
            <a:normAutofit fontScale="90000"/>
          </a:bodyPr>
          <a:lstStyle/>
          <a:p>
            <a:r>
              <a:rPr lang="en-US" dirty="0"/>
              <a:t>Helical Propulsion</a:t>
            </a:r>
          </a:p>
        </p:txBody>
      </p:sp>
      <p:pic>
        <p:nvPicPr>
          <p:cNvPr id="5" name="Content Placeholder 4">
            <a:extLst>
              <a:ext uri="{FF2B5EF4-FFF2-40B4-BE49-F238E27FC236}">
                <a16:creationId xmlns:a16="http://schemas.microsoft.com/office/drawing/2014/main" id="{57181FC8-F5C6-428F-B3CC-07DB6B96EF0C}"/>
              </a:ext>
            </a:extLst>
          </p:cNvPr>
          <p:cNvPicPr>
            <a:picLocks noGrp="1" noChangeAspect="1"/>
          </p:cNvPicPr>
          <p:nvPr>
            <p:ph idx="1"/>
          </p:nvPr>
        </p:nvPicPr>
        <p:blipFill>
          <a:blip r:embed="rId2"/>
          <a:stretch>
            <a:fillRect/>
          </a:stretch>
        </p:blipFill>
        <p:spPr>
          <a:xfrm>
            <a:off x="1549400" y="1614488"/>
            <a:ext cx="6981825" cy="4972050"/>
          </a:xfrm>
          <a:prstGeom prst="rect">
            <a:avLst/>
          </a:prstGeom>
        </p:spPr>
      </p:pic>
      <p:sp>
        <p:nvSpPr>
          <p:cNvPr id="4" name="Slide Number Placeholder 3">
            <a:extLst>
              <a:ext uri="{FF2B5EF4-FFF2-40B4-BE49-F238E27FC236}">
                <a16:creationId xmlns:a16="http://schemas.microsoft.com/office/drawing/2014/main" id="{389432C6-2FF0-4728-B688-E892D0765D5F}"/>
              </a:ext>
            </a:extLst>
          </p:cNvPr>
          <p:cNvSpPr>
            <a:spLocks noGrp="1"/>
          </p:cNvSpPr>
          <p:nvPr>
            <p:ph type="sldNum" sz="quarter" idx="4"/>
          </p:nvPr>
        </p:nvSpPr>
        <p:spPr/>
        <p:txBody>
          <a:bodyPr/>
          <a:lstStyle/>
          <a:p>
            <a:fld id="{E9A62EC8-D9EB-47E9-8892-A21ACDB4ECBC}" type="slidenum">
              <a:rPr lang="es-ES" smtClean="0"/>
              <a:t>10</a:t>
            </a:fld>
            <a:endParaRPr lang="es-ES"/>
          </a:p>
        </p:txBody>
      </p:sp>
    </p:spTree>
    <p:extLst>
      <p:ext uri="{BB962C8B-B14F-4D97-AF65-F5344CB8AC3E}">
        <p14:creationId xmlns:p14="http://schemas.microsoft.com/office/powerpoint/2010/main" val="3079431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29640-10C5-451D-938B-2089486FC976}"/>
              </a:ext>
            </a:extLst>
          </p:cNvPr>
          <p:cNvSpPr>
            <a:spLocks noGrp="1"/>
          </p:cNvSpPr>
          <p:nvPr>
            <p:ph type="title"/>
          </p:nvPr>
        </p:nvSpPr>
        <p:spPr/>
        <p:txBody>
          <a:bodyPr>
            <a:normAutofit fontScale="90000"/>
          </a:bodyPr>
          <a:lstStyle/>
          <a:p>
            <a:r>
              <a:rPr lang="en-US" dirty="0"/>
              <a:t>Traveling-Wave Propulsion</a:t>
            </a:r>
          </a:p>
        </p:txBody>
      </p:sp>
      <p:sp>
        <p:nvSpPr>
          <p:cNvPr id="3" name="Content Placeholder 2">
            <a:extLst>
              <a:ext uri="{FF2B5EF4-FFF2-40B4-BE49-F238E27FC236}">
                <a16:creationId xmlns:a16="http://schemas.microsoft.com/office/drawing/2014/main" id="{F9101032-462C-4E3D-912C-E5251BE2EBF1}"/>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08C5327B-F098-43DE-941D-EE09AEC889E4}"/>
              </a:ext>
            </a:extLst>
          </p:cNvPr>
          <p:cNvSpPr>
            <a:spLocks noGrp="1"/>
          </p:cNvSpPr>
          <p:nvPr>
            <p:ph type="sldNum" sz="quarter" idx="4"/>
          </p:nvPr>
        </p:nvSpPr>
        <p:spPr/>
        <p:txBody>
          <a:bodyPr/>
          <a:lstStyle/>
          <a:p>
            <a:fld id="{E9A62EC8-D9EB-47E9-8892-A21ACDB4ECBC}" type="slidenum">
              <a:rPr lang="es-ES" smtClean="0"/>
              <a:t>11</a:t>
            </a:fld>
            <a:endParaRPr lang="es-ES"/>
          </a:p>
        </p:txBody>
      </p:sp>
      <p:pic>
        <p:nvPicPr>
          <p:cNvPr id="5" name="Picture 4">
            <a:extLst>
              <a:ext uri="{FF2B5EF4-FFF2-40B4-BE49-F238E27FC236}">
                <a16:creationId xmlns:a16="http://schemas.microsoft.com/office/drawing/2014/main" id="{C3AC9B3F-350B-4FC9-B9E4-B9A44DA63778}"/>
              </a:ext>
            </a:extLst>
          </p:cNvPr>
          <p:cNvPicPr>
            <a:picLocks noChangeAspect="1"/>
          </p:cNvPicPr>
          <p:nvPr/>
        </p:nvPicPr>
        <p:blipFill>
          <a:blip r:embed="rId2"/>
          <a:stretch>
            <a:fillRect/>
          </a:stretch>
        </p:blipFill>
        <p:spPr>
          <a:xfrm>
            <a:off x="1520824" y="2770187"/>
            <a:ext cx="7038975" cy="2019300"/>
          </a:xfrm>
          <a:prstGeom prst="rect">
            <a:avLst/>
          </a:prstGeom>
        </p:spPr>
      </p:pic>
    </p:spTree>
    <p:extLst>
      <p:ext uri="{BB962C8B-B14F-4D97-AF65-F5344CB8AC3E}">
        <p14:creationId xmlns:p14="http://schemas.microsoft.com/office/powerpoint/2010/main" val="1806634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DE09C-B062-409D-ACE6-00A8B01E7891}"/>
              </a:ext>
            </a:extLst>
          </p:cNvPr>
          <p:cNvSpPr>
            <a:spLocks noGrp="1"/>
          </p:cNvSpPr>
          <p:nvPr>
            <p:ph type="title"/>
          </p:nvPr>
        </p:nvSpPr>
        <p:spPr/>
        <p:txBody>
          <a:bodyPr>
            <a:normAutofit fontScale="90000"/>
          </a:bodyPr>
          <a:lstStyle/>
          <a:p>
            <a:r>
              <a:rPr lang="en-US" dirty="0"/>
              <a:t>Design Challenges</a:t>
            </a:r>
          </a:p>
        </p:txBody>
      </p:sp>
      <p:sp>
        <p:nvSpPr>
          <p:cNvPr id="3" name="Content Placeholder 2">
            <a:extLst>
              <a:ext uri="{FF2B5EF4-FFF2-40B4-BE49-F238E27FC236}">
                <a16:creationId xmlns:a16="http://schemas.microsoft.com/office/drawing/2014/main" id="{13216CA5-CE70-476C-A84B-B1BB94AA0ACE}"/>
              </a:ext>
            </a:extLst>
          </p:cNvPr>
          <p:cNvSpPr>
            <a:spLocks noGrp="1"/>
          </p:cNvSpPr>
          <p:nvPr>
            <p:ph idx="1"/>
          </p:nvPr>
        </p:nvSpPr>
        <p:spPr/>
        <p:txBody>
          <a:bodyPr/>
          <a:lstStyle/>
          <a:p>
            <a:r>
              <a:rPr lang="en-US" dirty="0"/>
              <a:t>Medical microrobots must be small, reliable and biocompatible.</a:t>
            </a:r>
          </a:p>
          <a:p>
            <a:r>
              <a:rPr lang="en-US" dirty="0"/>
              <a:t>Carry the necessary tools and subsystems on-board.</a:t>
            </a:r>
          </a:p>
          <a:p>
            <a:r>
              <a:rPr lang="en-US" dirty="0"/>
              <a:t>Be inserted into, navigated inside and removed from the target site in a “non-invasive” way. </a:t>
            </a:r>
          </a:p>
        </p:txBody>
      </p:sp>
      <p:sp>
        <p:nvSpPr>
          <p:cNvPr id="4" name="Slide Number Placeholder 3">
            <a:extLst>
              <a:ext uri="{FF2B5EF4-FFF2-40B4-BE49-F238E27FC236}">
                <a16:creationId xmlns:a16="http://schemas.microsoft.com/office/drawing/2014/main" id="{6DDE160D-1DFD-4443-96C3-0899B2F762FD}"/>
              </a:ext>
            </a:extLst>
          </p:cNvPr>
          <p:cNvSpPr>
            <a:spLocks noGrp="1"/>
          </p:cNvSpPr>
          <p:nvPr>
            <p:ph type="sldNum" sz="quarter" idx="4"/>
          </p:nvPr>
        </p:nvSpPr>
        <p:spPr/>
        <p:txBody>
          <a:bodyPr/>
          <a:lstStyle/>
          <a:p>
            <a:fld id="{E9A62EC8-D9EB-47E9-8892-A21ACDB4ECBC}" type="slidenum">
              <a:rPr lang="es-ES" smtClean="0"/>
              <a:t>12</a:t>
            </a:fld>
            <a:endParaRPr lang="es-ES"/>
          </a:p>
        </p:txBody>
      </p:sp>
    </p:spTree>
    <p:extLst>
      <p:ext uri="{BB962C8B-B14F-4D97-AF65-F5344CB8AC3E}">
        <p14:creationId xmlns:p14="http://schemas.microsoft.com/office/powerpoint/2010/main" val="899956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D39EF-A4E5-425A-ADBF-40104BECBA6A}"/>
              </a:ext>
            </a:extLst>
          </p:cNvPr>
          <p:cNvSpPr>
            <a:spLocks noGrp="1"/>
          </p:cNvSpPr>
          <p:nvPr>
            <p:ph type="title"/>
          </p:nvPr>
        </p:nvSpPr>
        <p:spPr/>
        <p:txBody>
          <a:bodyPr>
            <a:normAutofit fontScale="90000"/>
          </a:bodyPr>
          <a:lstStyle/>
          <a:p>
            <a:r>
              <a:rPr lang="en-US" dirty="0"/>
              <a:t>Examples</a:t>
            </a:r>
          </a:p>
        </p:txBody>
      </p:sp>
      <p:sp>
        <p:nvSpPr>
          <p:cNvPr id="3" name="Content Placeholder 2">
            <a:extLst>
              <a:ext uri="{FF2B5EF4-FFF2-40B4-BE49-F238E27FC236}">
                <a16:creationId xmlns:a16="http://schemas.microsoft.com/office/drawing/2014/main" id="{ACD30294-A7E9-4092-AF5A-0D8B1CF0FC8E}"/>
              </a:ext>
            </a:extLst>
          </p:cNvPr>
          <p:cNvSpPr>
            <a:spLocks noGrp="1"/>
          </p:cNvSpPr>
          <p:nvPr>
            <p:ph idx="1"/>
          </p:nvPr>
        </p:nvSpPr>
        <p:spPr/>
        <p:txBody>
          <a:bodyPr>
            <a:normAutofit lnSpcReduction="10000"/>
          </a:bodyPr>
          <a:lstStyle/>
          <a:p>
            <a:r>
              <a:rPr lang="en-US" dirty="0"/>
              <a:t>“Scientists at EPFL and ETHZ have developed a new method for building microrobots that could be used in the body to deliver drugs and perform other medical operations.”</a:t>
            </a:r>
          </a:p>
          <a:p>
            <a:endParaRPr lang="en-US" dirty="0"/>
          </a:p>
          <a:p>
            <a:endParaRPr lang="en-US" dirty="0"/>
          </a:p>
          <a:p>
            <a:endParaRPr lang="en-US" dirty="0"/>
          </a:p>
          <a:p>
            <a:endParaRPr lang="en-US" dirty="0"/>
          </a:p>
          <a:p>
            <a:endParaRPr lang="en-US" dirty="0"/>
          </a:p>
          <a:p>
            <a:endParaRPr lang="en-US" dirty="0"/>
          </a:p>
          <a:p>
            <a:endParaRPr lang="en-US" dirty="0"/>
          </a:p>
          <a:p>
            <a:r>
              <a:rPr lang="en-US" dirty="0"/>
              <a:t>https://www.youtube.com/watch?v=QCsdlgLrF7M</a:t>
            </a:r>
          </a:p>
        </p:txBody>
      </p:sp>
      <p:sp>
        <p:nvSpPr>
          <p:cNvPr id="4" name="Slide Number Placeholder 3">
            <a:extLst>
              <a:ext uri="{FF2B5EF4-FFF2-40B4-BE49-F238E27FC236}">
                <a16:creationId xmlns:a16="http://schemas.microsoft.com/office/drawing/2014/main" id="{FFB61627-40D8-42FF-A7CF-010A178BF64F}"/>
              </a:ext>
            </a:extLst>
          </p:cNvPr>
          <p:cNvSpPr>
            <a:spLocks noGrp="1"/>
          </p:cNvSpPr>
          <p:nvPr>
            <p:ph type="sldNum" sz="quarter" idx="4"/>
          </p:nvPr>
        </p:nvSpPr>
        <p:spPr/>
        <p:txBody>
          <a:bodyPr/>
          <a:lstStyle/>
          <a:p>
            <a:fld id="{E9A62EC8-D9EB-47E9-8892-A21ACDB4ECBC}" type="slidenum">
              <a:rPr lang="es-ES" smtClean="0"/>
              <a:t>13</a:t>
            </a:fld>
            <a:endParaRPr lang="es-ES"/>
          </a:p>
        </p:txBody>
      </p:sp>
      <p:pic>
        <p:nvPicPr>
          <p:cNvPr id="7" name="Picture 6">
            <a:extLst>
              <a:ext uri="{FF2B5EF4-FFF2-40B4-BE49-F238E27FC236}">
                <a16:creationId xmlns:a16="http://schemas.microsoft.com/office/drawing/2014/main" id="{2BD9A012-0A8F-4CE2-9F51-3FF83E787EBC}"/>
              </a:ext>
            </a:extLst>
          </p:cNvPr>
          <p:cNvPicPr>
            <a:picLocks noChangeAspect="1"/>
          </p:cNvPicPr>
          <p:nvPr/>
        </p:nvPicPr>
        <p:blipFill>
          <a:blip r:embed="rId3"/>
          <a:stretch>
            <a:fillRect/>
          </a:stretch>
        </p:blipFill>
        <p:spPr>
          <a:xfrm>
            <a:off x="3492733" y="2581022"/>
            <a:ext cx="3219450" cy="3038475"/>
          </a:xfrm>
          <a:prstGeom prst="rect">
            <a:avLst/>
          </a:prstGeom>
        </p:spPr>
      </p:pic>
    </p:spTree>
    <p:extLst>
      <p:ext uri="{BB962C8B-B14F-4D97-AF65-F5344CB8AC3E}">
        <p14:creationId xmlns:p14="http://schemas.microsoft.com/office/powerpoint/2010/main" val="4167393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4E5A8-3312-4349-8B83-B2778D363DAB}"/>
              </a:ext>
            </a:extLst>
          </p:cNvPr>
          <p:cNvSpPr>
            <a:spLocks noGrp="1"/>
          </p:cNvSpPr>
          <p:nvPr>
            <p:ph type="title"/>
          </p:nvPr>
        </p:nvSpPr>
        <p:spPr/>
        <p:txBody>
          <a:bodyPr>
            <a:normAutofit fontScale="90000"/>
          </a:bodyPr>
          <a:lstStyle/>
          <a:p>
            <a:r>
              <a:rPr lang="en-US" dirty="0"/>
              <a:t>Examples</a:t>
            </a:r>
          </a:p>
        </p:txBody>
      </p:sp>
      <p:sp>
        <p:nvSpPr>
          <p:cNvPr id="3" name="Content Placeholder 2">
            <a:extLst>
              <a:ext uri="{FF2B5EF4-FFF2-40B4-BE49-F238E27FC236}">
                <a16:creationId xmlns:a16="http://schemas.microsoft.com/office/drawing/2014/main" id="{656D0B44-8A56-4A08-9EDD-879752C95E36}"/>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6B7C8E7B-AEBA-422F-8A48-12F8789A9F06}"/>
              </a:ext>
            </a:extLst>
          </p:cNvPr>
          <p:cNvSpPr>
            <a:spLocks noGrp="1"/>
          </p:cNvSpPr>
          <p:nvPr>
            <p:ph type="sldNum" sz="quarter" idx="4"/>
          </p:nvPr>
        </p:nvSpPr>
        <p:spPr/>
        <p:txBody>
          <a:bodyPr/>
          <a:lstStyle/>
          <a:p>
            <a:fld id="{E9A62EC8-D9EB-47E9-8892-A21ACDB4ECBC}" type="slidenum">
              <a:rPr lang="es-ES" smtClean="0"/>
              <a:t>14</a:t>
            </a:fld>
            <a:endParaRPr lang="es-ES"/>
          </a:p>
        </p:txBody>
      </p:sp>
      <p:pic>
        <p:nvPicPr>
          <p:cNvPr id="5" name="Picture 4">
            <a:extLst>
              <a:ext uri="{FF2B5EF4-FFF2-40B4-BE49-F238E27FC236}">
                <a16:creationId xmlns:a16="http://schemas.microsoft.com/office/drawing/2014/main" id="{45FFD2B0-F630-491C-B668-E33A158FE307}"/>
              </a:ext>
            </a:extLst>
          </p:cNvPr>
          <p:cNvPicPr>
            <a:picLocks noChangeAspect="1"/>
          </p:cNvPicPr>
          <p:nvPr/>
        </p:nvPicPr>
        <p:blipFill>
          <a:blip r:embed="rId3"/>
          <a:stretch>
            <a:fillRect/>
          </a:stretch>
        </p:blipFill>
        <p:spPr>
          <a:xfrm>
            <a:off x="3425824" y="1193821"/>
            <a:ext cx="3472113" cy="5776612"/>
          </a:xfrm>
          <a:prstGeom prst="rect">
            <a:avLst/>
          </a:prstGeom>
        </p:spPr>
      </p:pic>
    </p:spTree>
    <p:extLst>
      <p:ext uri="{BB962C8B-B14F-4D97-AF65-F5344CB8AC3E}">
        <p14:creationId xmlns:p14="http://schemas.microsoft.com/office/powerpoint/2010/main" val="580992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A4919-65A9-4997-8312-01C3FAADEF9D}"/>
              </a:ext>
            </a:extLst>
          </p:cNvPr>
          <p:cNvSpPr>
            <a:spLocks noGrp="1"/>
          </p:cNvSpPr>
          <p:nvPr>
            <p:ph type="title"/>
          </p:nvPr>
        </p:nvSpPr>
        <p:spPr/>
        <p:txBody>
          <a:bodyPr>
            <a:normAutofit fontScale="90000"/>
          </a:bodyPr>
          <a:lstStyle/>
          <a:p>
            <a:r>
              <a:rPr lang="en-US" dirty="0"/>
              <a:t>Conclusion</a:t>
            </a:r>
          </a:p>
        </p:txBody>
      </p:sp>
      <p:sp>
        <p:nvSpPr>
          <p:cNvPr id="3" name="Content Placeholder 2">
            <a:extLst>
              <a:ext uri="{FF2B5EF4-FFF2-40B4-BE49-F238E27FC236}">
                <a16:creationId xmlns:a16="http://schemas.microsoft.com/office/drawing/2014/main" id="{C1B3EF96-FC19-44ED-9A69-0E3CD2FCFF2A}"/>
              </a:ext>
            </a:extLst>
          </p:cNvPr>
          <p:cNvSpPr>
            <a:spLocks noGrp="1"/>
          </p:cNvSpPr>
          <p:nvPr>
            <p:ph idx="1"/>
          </p:nvPr>
        </p:nvSpPr>
        <p:spPr/>
        <p:txBody>
          <a:bodyPr>
            <a:normAutofit/>
          </a:bodyPr>
          <a:lstStyle/>
          <a:p>
            <a:r>
              <a:rPr lang="en-US" dirty="0"/>
              <a:t>Minimally invasive techniques reduce postoperative pain, hospitalization duration, patient recovery time, infection risks. </a:t>
            </a:r>
          </a:p>
          <a:p>
            <a:r>
              <a:rPr lang="en-US" dirty="0"/>
              <a:t>Microrobots can serve in several wireless biomedical applications (drug delivery, </a:t>
            </a:r>
            <a:r>
              <a:rPr lang="en-US"/>
              <a:t>biopsy sampling, etc.)</a:t>
            </a:r>
            <a:endParaRPr lang="en-US" dirty="0"/>
          </a:p>
          <a:p>
            <a:r>
              <a:rPr lang="en-US" dirty="0"/>
              <a:t>Developing this technology requires addressing localization and power issues.</a:t>
            </a:r>
          </a:p>
          <a:p>
            <a:r>
              <a:rPr lang="en-US" dirty="0"/>
              <a:t>Effective collaboration between medical and robotics experts is an important key for the success of this technology of the future.</a:t>
            </a:r>
          </a:p>
        </p:txBody>
      </p:sp>
      <p:sp>
        <p:nvSpPr>
          <p:cNvPr id="4" name="Slide Number Placeholder 3">
            <a:extLst>
              <a:ext uri="{FF2B5EF4-FFF2-40B4-BE49-F238E27FC236}">
                <a16:creationId xmlns:a16="http://schemas.microsoft.com/office/drawing/2014/main" id="{194ED38B-5C06-492F-A30A-EA2C98820BBC}"/>
              </a:ext>
            </a:extLst>
          </p:cNvPr>
          <p:cNvSpPr>
            <a:spLocks noGrp="1"/>
          </p:cNvSpPr>
          <p:nvPr>
            <p:ph type="sldNum" sz="quarter" idx="4"/>
          </p:nvPr>
        </p:nvSpPr>
        <p:spPr/>
        <p:txBody>
          <a:bodyPr/>
          <a:lstStyle/>
          <a:p>
            <a:fld id="{E9A62EC8-D9EB-47E9-8892-A21ACDB4ECBC}" type="slidenum">
              <a:rPr lang="es-ES" smtClean="0"/>
              <a:t>15</a:t>
            </a:fld>
            <a:endParaRPr lang="es-ES"/>
          </a:p>
        </p:txBody>
      </p:sp>
    </p:spTree>
    <p:extLst>
      <p:ext uri="{BB962C8B-B14F-4D97-AF65-F5344CB8AC3E}">
        <p14:creationId xmlns:p14="http://schemas.microsoft.com/office/powerpoint/2010/main" val="2830355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0DB76-4097-4908-85C8-4D118B2237B8}"/>
              </a:ext>
            </a:extLst>
          </p:cNvPr>
          <p:cNvSpPr>
            <a:spLocks noGrp="1"/>
          </p:cNvSpPr>
          <p:nvPr>
            <p:ph type="title"/>
          </p:nvPr>
        </p:nvSpPr>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898C98CC-79E5-4B1C-A5DD-F9F3F1880674}"/>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1D6840A7-A451-4D32-850E-514244CE4824}"/>
              </a:ext>
            </a:extLst>
          </p:cNvPr>
          <p:cNvSpPr>
            <a:spLocks noGrp="1"/>
          </p:cNvSpPr>
          <p:nvPr>
            <p:ph type="sldNum" sz="quarter" idx="4"/>
          </p:nvPr>
        </p:nvSpPr>
        <p:spPr/>
        <p:txBody>
          <a:bodyPr/>
          <a:lstStyle/>
          <a:p>
            <a:fld id="{E9A62EC8-D9EB-47E9-8892-A21ACDB4ECBC}" type="slidenum">
              <a:rPr lang="es-ES" smtClean="0"/>
              <a:t>16</a:t>
            </a:fld>
            <a:endParaRPr lang="es-ES"/>
          </a:p>
        </p:txBody>
      </p:sp>
      <p:pic>
        <p:nvPicPr>
          <p:cNvPr id="4100" name="Picture 4" descr="Image result for the magic school bus">
            <a:extLst>
              <a:ext uri="{FF2B5EF4-FFF2-40B4-BE49-F238E27FC236}">
                <a16:creationId xmlns:a16="http://schemas.microsoft.com/office/drawing/2014/main" id="{249C3547-62DD-4880-BC99-4B827F0A55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030" y="2221589"/>
            <a:ext cx="406797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35F1233-EF80-4A8C-8AE7-180DDE60FA66}"/>
              </a:ext>
            </a:extLst>
          </p:cNvPr>
          <p:cNvPicPr>
            <a:picLocks noChangeAspect="1"/>
          </p:cNvPicPr>
          <p:nvPr/>
        </p:nvPicPr>
        <p:blipFill>
          <a:blip r:embed="rId3"/>
          <a:stretch>
            <a:fillRect/>
          </a:stretch>
        </p:blipFill>
        <p:spPr>
          <a:xfrm>
            <a:off x="4784206" y="2221589"/>
            <a:ext cx="4792388" cy="3429000"/>
          </a:xfrm>
          <a:prstGeom prst="rect">
            <a:avLst/>
          </a:prstGeom>
        </p:spPr>
      </p:pic>
    </p:spTree>
    <p:extLst>
      <p:ext uri="{BB962C8B-B14F-4D97-AF65-F5344CB8AC3E}">
        <p14:creationId xmlns:p14="http://schemas.microsoft.com/office/powerpoint/2010/main" val="3054630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89507-87C3-4B6D-B090-DE0D7732F2E9}"/>
              </a:ext>
            </a:extLst>
          </p:cNvPr>
          <p:cNvSpPr>
            <a:spLocks noGrp="1"/>
          </p:cNvSpPr>
          <p:nvPr>
            <p:ph type="title"/>
          </p:nvPr>
        </p:nvSpPr>
        <p:spPr/>
        <p:txBody>
          <a:bodyPr>
            <a:normAutofit fontScale="90000"/>
          </a:bodyPr>
          <a:lstStyle/>
          <a:p>
            <a:r>
              <a:rPr lang="en-US" dirty="0"/>
              <a:t>References</a:t>
            </a:r>
          </a:p>
        </p:txBody>
      </p:sp>
      <p:sp>
        <p:nvSpPr>
          <p:cNvPr id="3" name="Content Placeholder 2">
            <a:extLst>
              <a:ext uri="{FF2B5EF4-FFF2-40B4-BE49-F238E27FC236}">
                <a16:creationId xmlns:a16="http://schemas.microsoft.com/office/drawing/2014/main" id="{3E4B75CC-E025-40CE-B0CA-28E71EEDBC3C}"/>
              </a:ext>
            </a:extLst>
          </p:cNvPr>
          <p:cNvSpPr>
            <a:spLocks noGrp="1"/>
          </p:cNvSpPr>
          <p:nvPr>
            <p:ph idx="1"/>
          </p:nvPr>
        </p:nvSpPr>
        <p:spPr/>
        <p:txBody>
          <a:bodyPr/>
          <a:lstStyle/>
          <a:p>
            <a:r>
              <a:rPr lang="en-US" dirty="0"/>
              <a:t>Nelson, B. J., </a:t>
            </a:r>
            <a:r>
              <a:rPr lang="en-US" dirty="0" err="1"/>
              <a:t>Kaliakatsos</a:t>
            </a:r>
            <a:r>
              <a:rPr lang="en-US" dirty="0"/>
              <a:t>, I. K., &amp; Abbott, J. J. (2010). Microrobots for minimally invasive medicine. </a:t>
            </a:r>
            <a:r>
              <a:rPr lang="en-US" i="1" dirty="0"/>
              <a:t>Annual review of biomedical engineering</a:t>
            </a:r>
            <a:r>
              <a:rPr lang="en-US" dirty="0"/>
              <a:t>, </a:t>
            </a:r>
            <a:r>
              <a:rPr lang="en-US" i="1" dirty="0"/>
              <a:t>12</a:t>
            </a:r>
            <a:r>
              <a:rPr lang="en-US" dirty="0"/>
              <a:t>, 55-85.</a:t>
            </a:r>
          </a:p>
          <a:p>
            <a:r>
              <a:rPr lang="en-US" dirty="0">
                <a:hlinkClick r:id="rId2"/>
              </a:rPr>
              <a:t>These microscopic fish are 3D-printed to do more than swim. </a:t>
            </a:r>
            <a:endParaRPr lang="en-US" dirty="0"/>
          </a:p>
          <a:p>
            <a:r>
              <a:rPr lang="en-US" dirty="0">
                <a:hlinkClick r:id="rId3"/>
              </a:rPr>
              <a:t>New remote-controlled microrobots for medical operations.</a:t>
            </a:r>
            <a:endParaRPr lang="en-US" dirty="0"/>
          </a:p>
        </p:txBody>
      </p:sp>
      <p:sp>
        <p:nvSpPr>
          <p:cNvPr id="4" name="Slide Number Placeholder 3">
            <a:extLst>
              <a:ext uri="{FF2B5EF4-FFF2-40B4-BE49-F238E27FC236}">
                <a16:creationId xmlns:a16="http://schemas.microsoft.com/office/drawing/2014/main" id="{27F7E789-34CB-462F-B77C-588FF26B2D3D}"/>
              </a:ext>
            </a:extLst>
          </p:cNvPr>
          <p:cNvSpPr>
            <a:spLocks noGrp="1"/>
          </p:cNvSpPr>
          <p:nvPr>
            <p:ph type="sldNum" sz="quarter" idx="4"/>
          </p:nvPr>
        </p:nvSpPr>
        <p:spPr/>
        <p:txBody>
          <a:bodyPr/>
          <a:lstStyle/>
          <a:p>
            <a:fld id="{E9A62EC8-D9EB-47E9-8892-A21ACDB4ECBC}" type="slidenum">
              <a:rPr lang="es-ES" smtClean="0"/>
              <a:t>17</a:t>
            </a:fld>
            <a:endParaRPr lang="es-ES"/>
          </a:p>
        </p:txBody>
      </p:sp>
    </p:spTree>
    <p:extLst>
      <p:ext uri="{BB962C8B-B14F-4D97-AF65-F5344CB8AC3E}">
        <p14:creationId xmlns:p14="http://schemas.microsoft.com/office/powerpoint/2010/main" val="408231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27011-AF2F-4636-8557-AFAA11D5841C}"/>
              </a:ext>
            </a:extLst>
          </p:cNvPr>
          <p:cNvSpPr>
            <a:spLocks noGrp="1"/>
          </p:cNvSpPr>
          <p:nvPr>
            <p:ph type="title"/>
          </p:nvPr>
        </p:nvSpPr>
        <p:spPr/>
        <p:txBody>
          <a:bodyPr>
            <a:normAutofit fontScale="90000"/>
          </a:bodyPr>
          <a:lstStyle/>
          <a:p>
            <a:r>
              <a:rPr lang="en-US" dirty="0"/>
              <a:t>Surgical Approaches</a:t>
            </a:r>
          </a:p>
        </p:txBody>
      </p:sp>
      <p:sp>
        <p:nvSpPr>
          <p:cNvPr id="3" name="Content Placeholder 2">
            <a:extLst>
              <a:ext uri="{FF2B5EF4-FFF2-40B4-BE49-F238E27FC236}">
                <a16:creationId xmlns:a16="http://schemas.microsoft.com/office/drawing/2014/main" id="{2EA48479-D0DA-40B8-B89C-50230F597F75}"/>
              </a:ext>
            </a:extLst>
          </p:cNvPr>
          <p:cNvSpPr>
            <a:spLocks noGrp="1"/>
          </p:cNvSpPr>
          <p:nvPr>
            <p:ph idx="1"/>
          </p:nvPr>
        </p:nvSpPr>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8AA0FE06-CE7E-4080-BA2A-DAD3E3DDA341}"/>
              </a:ext>
            </a:extLst>
          </p:cNvPr>
          <p:cNvSpPr>
            <a:spLocks noGrp="1"/>
          </p:cNvSpPr>
          <p:nvPr>
            <p:ph type="sldNum" sz="quarter" idx="4"/>
          </p:nvPr>
        </p:nvSpPr>
        <p:spPr/>
        <p:txBody>
          <a:bodyPr/>
          <a:lstStyle/>
          <a:p>
            <a:fld id="{E9A62EC8-D9EB-47E9-8892-A21ACDB4ECBC}" type="slidenum">
              <a:rPr lang="es-ES" smtClean="0"/>
              <a:t>2</a:t>
            </a:fld>
            <a:endParaRPr lang="es-ES"/>
          </a:p>
        </p:txBody>
      </p:sp>
      <p:sp>
        <p:nvSpPr>
          <p:cNvPr id="5" name="Rectangle 4">
            <a:extLst>
              <a:ext uri="{FF2B5EF4-FFF2-40B4-BE49-F238E27FC236}">
                <a16:creationId xmlns:a16="http://schemas.microsoft.com/office/drawing/2014/main" id="{D55167EC-CE26-4474-97D0-3E437FF38762}"/>
              </a:ext>
            </a:extLst>
          </p:cNvPr>
          <p:cNvSpPr/>
          <p:nvPr/>
        </p:nvSpPr>
        <p:spPr>
          <a:xfrm>
            <a:off x="3428516" y="2994395"/>
            <a:ext cx="334788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Minimally Invasive Surgery</a:t>
            </a:r>
          </a:p>
        </p:txBody>
      </p:sp>
      <p:sp>
        <p:nvSpPr>
          <p:cNvPr id="6" name="Rectangle 5">
            <a:extLst>
              <a:ext uri="{FF2B5EF4-FFF2-40B4-BE49-F238E27FC236}">
                <a16:creationId xmlns:a16="http://schemas.microsoft.com/office/drawing/2014/main" id="{76BF5DB8-4DD3-4504-8AC5-B56B471D72AC}"/>
              </a:ext>
            </a:extLst>
          </p:cNvPr>
          <p:cNvSpPr/>
          <p:nvPr/>
        </p:nvSpPr>
        <p:spPr>
          <a:xfrm>
            <a:off x="3428516" y="1632832"/>
            <a:ext cx="334788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Traditional Surgery</a:t>
            </a:r>
          </a:p>
        </p:txBody>
      </p:sp>
      <p:sp>
        <p:nvSpPr>
          <p:cNvPr id="7" name="Rectangle 6">
            <a:extLst>
              <a:ext uri="{FF2B5EF4-FFF2-40B4-BE49-F238E27FC236}">
                <a16:creationId xmlns:a16="http://schemas.microsoft.com/office/drawing/2014/main" id="{618C3874-5145-4904-BD14-69665503DC49}"/>
              </a:ext>
            </a:extLst>
          </p:cNvPr>
          <p:cNvSpPr/>
          <p:nvPr/>
        </p:nvSpPr>
        <p:spPr>
          <a:xfrm>
            <a:off x="3428516" y="4355486"/>
            <a:ext cx="334788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Robot assisted surgery</a:t>
            </a:r>
          </a:p>
        </p:txBody>
      </p:sp>
      <p:sp>
        <p:nvSpPr>
          <p:cNvPr id="10" name="Rectangle 9">
            <a:extLst>
              <a:ext uri="{FF2B5EF4-FFF2-40B4-BE49-F238E27FC236}">
                <a16:creationId xmlns:a16="http://schemas.microsoft.com/office/drawing/2014/main" id="{972E4688-F3EF-4F85-AD7A-01359A36E92B}"/>
              </a:ext>
            </a:extLst>
          </p:cNvPr>
          <p:cNvSpPr/>
          <p:nvPr/>
        </p:nvSpPr>
        <p:spPr>
          <a:xfrm>
            <a:off x="3428516" y="5716577"/>
            <a:ext cx="334788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Microrobotic</a:t>
            </a:r>
            <a:r>
              <a:rPr lang="en-US" sz="2000" dirty="0"/>
              <a:t> Surgery</a:t>
            </a:r>
          </a:p>
        </p:txBody>
      </p:sp>
      <p:sp>
        <p:nvSpPr>
          <p:cNvPr id="11" name="Arrow: Right 10">
            <a:extLst>
              <a:ext uri="{FF2B5EF4-FFF2-40B4-BE49-F238E27FC236}">
                <a16:creationId xmlns:a16="http://schemas.microsoft.com/office/drawing/2014/main" id="{1F9B732D-6440-416A-B07C-A0572F5EB9D6}"/>
              </a:ext>
            </a:extLst>
          </p:cNvPr>
          <p:cNvSpPr/>
          <p:nvPr/>
        </p:nvSpPr>
        <p:spPr>
          <a:xfrm>
            <a:off x="855406" y="4355486"/>
            <a:ext cx="2418736" cy="953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Today</a:t>
            </a:r>
          </a:p>
        </p:txBody>
      </p:sp>
      <p:sp>
        <p:nvSpPr>
          <p:cNvPr id="13" name="Arrow: Down 12">
            <a:extLst>
              <a:ext uri="{FF2B5EF4-FFF2-40B4-BE49-F238E27FC236}">
                <a16:creationId xmlns:a16="http://schemas.microsoft.com/office/drawing/2014/main" id="{38BECD7C-3421-4778-9A88-394389926D23}"/>
              </a:ext>
            </a:extLst>
          </p:cNvPr>
          <p:cNvSpPr/>
          <p:nvPr/>
        </p:nvSpPr>
        <p:spPr>
          <a:xfrm>
            <a:off x="4842543" y="2458742"/>
            <a:ext cx="519830" cy="5351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D47C1A49-BAA2-432E-9374-CA406F5BCF22}"/>
              </a:ext>
            </a:extLst>
          </p:cNvPr>
          <p:cNvSpPr/>
          <p:nvPr/>
        </p:nvSpPr>
        <p:spPr>
          <a:xfrm>
            <a:off x="4842543" y="3832669"/>
            <a:ext cx="519830" cy="5351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99AC6AED-2DB1-4935-985D-7E2BAC3430DF}"/>
              </a:ext>
            </a:extLst>
          </p:cNvPr>
          <p:cNvSpPr/>
          <p:nvPr/>
        </p:nvSpPr>
        <p:spPr>
          <a:xfrm>
            <a:off x="4842543" y="5181396"/>
            <a:ext cx="519830" cy="5351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6505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7F336-47F3-499A-87AC-037F217C53A2}"/>
              </a:ext>
            </a:extLst>
          </p:cNvPr>
          <p:cNvSpPr>
            <a:spLocks noGrp="1"/>
          </p:cNvSpPr>
          <p:nvPr>
            <p:ph type="title"/>
          </p:nvPr>
        </p:nvSpPr>
        <p:spPr/>
        <p:txBody>
          <a:bodyPr>
            <a:normAutofit fontScale="90000"/>
          </a:bodyPr>
          <a:lstStyle/>
          <a:p>
            <a:r>
              <a:rPr lang="en-US" dirty="0"/>
              <a:t>Motivation</a:t>
            </a:r>
          </a:p>
        </p:txBody>
      </p:sp>
      <p:sp>
        <p:nvSpPr>
          <p:cNvPr id="4" name="Slide Number Placeholder 3">
            <a:extLst>
              <a:ext uri="{FF2B5EF4-FFF2-40B4-BE49-F238E27FC236}">
                <a16:creationId xmlns:a16="http://schemas.microsoft.com/office/drawing/2014/main" id="{C7393BC2-8019-49F5-BEB0-318B16D042AE}"/>
              </a:ext>
            </a:extLst>
          </p:cNvPr>
          <p:cNvSpPr>
            <a:spLocks noGrp="1"/>
          </p:cNvSpPr>
          <p:nvPr>
            <p:ph type="sldNum" sz="quarter" idx="4"/>
          </p:nvPr>
        </p:nvSpPr>
        <p:spPr/>
        <p:txBody>
          <a:bodyPr/>
          <a:lstStyle/>
          <a:p>
            <a:fld id="{E9A62EC8-D9EB-47E9-8892-A21ACDB4ECBC}" type="slidenum">
              <a:rPr lang="es-ES" smtClean="0"/>
              <a:t>3</a:t>
            </a:fld>
            <a:endParaRPr lang="es-ES"/>
          </a:p>
        </p:txBody>
      </p:sp>
      <p:pic>
        <p:nvPicPr>
          <p:cNvPr id="1026" name="Picture 2" descr="Image result for surgeon">
            <a:extLst>
              <a:ext uri="{FF2B5EF4-FFF2-40B4-BE49-F238E27FC236}">
                <a16:creationId xmlns:a16="http://schemas.microsoft.com/office/drawing/2014/main" id="{BCF3BB7B-D334-484B-A4D0-DDACC1703E9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21105" y="2277449"/>
            <a:ext cx="3901618" cy="331219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32F3E32-7C85-418F-94ED-259B5971CBFC}"/>
              </a:ext>
            </a:extLst>
          </p:cNvPr>
          <p:cNvPicPr>
            <a:picLocks noChangeAspect="1"/>
          </p:cNvPicPr>
          <p:nvPr/>
        </p:nvPicPr>
        <p:blipFill>
          <a:blip r:embed="rId4"/>
          <a:stretch>
            <a:fillRect/>
          </a:stretch>
        </p:blipFill>
        <p:spPr>
          <a:xfrm>
            <a:off x="5612831" y="2277449"/>
            <a:ext cx="3901617" cy="3342956"/>
          </a:xfrm>
          <a:prstGeom prst="rect">
            <a:avLst/>
          </a:prstGeom>
        </p:spPr>
      </p:pic>
    </p:spTree>
    <p:extLst>
      <p:ext uri="{BB962C8B-B14F-4D97-AF65-F5344CB8AC3E}">
        <p14:creationId xmlns:p14="http://schemas.microsoft.com/office/powerpoint/2010/main" val="2832719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GB" dirty="0"/>
              <a:t>Scale</a:t>
            </a:r>
          </a:p>
        </p:txBody>
      </p:sp>
      <p:pic>
        <p:nvPicPr>
          <p:cNvPr id="5" name="Content Placeholder 4">
            <a:extLst>
              <a:ext uri="{FF2B5EF4-FFF2-40B4-BE49-F238E27FC236}">
                <a16:creationId xmlns:a16="http://schemas.microsoft.com/office/drawing/2014/main" id="{C41C1CF8-07A1-4072-AFAC-D097261143F1}"/>
              </a:ext>
            </a:extLst>
          </p:cNvPr>
          <p:cNvPicPr>
            <a:picLocks noGrp="1" noChangeAspect="1"/>
          </p:cNvPicPr>
          <p:nvPr>
            <p:ph idx="1"/>
          </p:nvPr>
        </p:nvPicPr>
        <p:blipFill>
          <a:blip r:embed="rId2"/>
          <a:stretch>
            <a:fillRect/>
          </a:stretch>
        </p:blipFill>
        <p:spPr>
          <a:xfrm>
            <a:off x="768607" y="2014190"/>
            <a:ext cx="8543409" cy="3910473"/>
          </a:xfrm>
          <a:prstGeom prst="rect">
            <a:avLst/>
          </a:prstGeom>
        </p:spPr>
      </p:pic>
      <p:sp>
        <p:nvSpPr>
          <p:cNvPr id="4" name="Marcador de número de diapositiva 3"/>
          <p:cNvSpPr>
            <a:spLocks noGrp="1"/>
          </p:cNvSpPr>
          <p:nvPr>
            <p:ph type="sldNum" sz="quarter" idx="4"/>
          </p:nvPr>
        </p:nvSpPr>
        <p:spPr/>
        <p:txBody>
          <a:bodyPr/>
          <a:lstStyle/>
          <a:p>
            <a:fld id="{E9A62EC8-D9EB-47E9-8892-A21ACDB4ECBC}" type="slidenum">
              <a:rPr lang="es-ES" smtClean="0"/>
              <a:t>4</a:t>
            </a:fld>
            <a:endParaRPr lang="es-ES"/>
          </a:p>
        </p:txBody>
      </p:sp>
    </p:spTree>
    <p:extLst>
      <p:ext uri="{BB962C8B-B14F-4D97-AF65-F5344CB8AC3E}">
        <p14:creationId xmlns:p14="http://schemas.microsoft.com/office/powerpoint/2010/main" val="2039142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1BEB1-359E-490D-BD74-213780184063}"/>
              </a:ext>
            </a:extLst>
          </p:cNvPr>
          <p:cNvSpPr>
            <a:spLocks noGrp="1"/>
          </p:cNvSpPr>
          <p:nvPr>
            <p:ph type="title"/>
          </p:nvPr>
        </p:nvSpPr>
        <p:spPr/>
        <p:txBody>
          <a:bodyPr>
            <a:normAutofit fontScale="90000"/>
          </a:bodyPr>
          <a:lstStyle/>
          <a:p>
            <a:r>
              <a:rPr lang="en-US" dirty="0"/>
              <a:t>Medical Microrobots</a:t>
            </a:r>
          </a:p>
        </p:txBody>
      </p:sp>
      <p:sp>
        <p:nvSpPr>
          <p:cNvPr id="3" name="Content Placeholder 2">
            <a:extLst>
              <a:ext uri="{FF2B5EF4-FFF2-40B4-BE49-F238E27FC236}">
                <a16:creationId xmlns:a16="http://schemas.microsoft.com/office/drawing/2014/main" id="{BC6B61B9-4C42-42CC-89ED-3A53559F49EF}"/>
              </a:ext>
            </a:extLst>
          </p:cNvPr>
          <p:cNvSpPr>
            <a:spLocks noGrp="1"/>
          </p:cNvSpPr>
          <p:nvPr>
            <p:ph idx="1"/>
          </p:nvPr>
        </p:nvSpPr>
        <p:spPr>
          <a:xfrm>
            <a:off x="504032" y="1230087"/>
            <a:ext cx="9072562" cy="5740346"/>
          </a:xfrm>
        </p:spPr>
        <p:txBody>
          <a:bodyPr/>
          <a:lstStyle/>
          <a:p>
            <a:r>
              <a:rPr lang="en-US" dirty="0"/>
              <a:t>Miniature robots of size less than 1 mm.</a:t>
            </a:r>
          </a:p>
          <a:p>
            <a:r>
              <a:rPr lang="en-US" dirty="0"/>
              <a:t>Potential to perform tasks that are currently difficult/impossible.</a:t>
            </a:r>
          </a:p>
          <a:p>
            <a:r>
              <a:rPr lang="en-US" dirty="0"/>
              <a:t>Help in developing therapies not yet conceived.</a:t>
            </a:r>
          </a:p>
        </p:txBody>
      </p:sp>
      <p:sp>
        <p:nvSpPr>
          <p:cNvPr id="4" name="Slide Number Placeholder 3">
            <a:extLst>
              <a:ext uri="{FF2B5EF4-FFF2-40B4-BE49-F238E27FC236}">
                <a16:creationId xmlns:a16="http://schemas.microsoft.com/office/drawing/2014/main" id="{F0C90061-7F60-4EDB-9559-78223454DEF9}"/>
              </a:ext>
            </a:extLst>
          </p:cNvPr>
          <p:cNvSpPr>
            <a:spLocks noGrp="1"/>
          </p:cNvSpPr>
          <p:nvPr>
            <p:ph type="sldNum" sz="quarter" idx="4"/>
          </p:nvPr>
        </p:nvSpPr>
        <p:spPr/>
        <p:txBody>
          <a:bodyPr/>
          <a:lstStyle/>
          <a:p>
            <a:fld id="{E9A62EC8-D9EB-47E9-8892-A21ACDB4ECBC}" type="slidenum">
              <a:rPr lang="es-ES" smtClean="0"/>
              <a:t>5</a:t>
            </a:fld>
            <a:endParaRPr lang="es-ES"/>
          </a:p>
        </p:txBody>
      </p:sp>
      <p:pic>
        <p:nvPicPr>
          <p:cNvPr id="5" name="Picture 4">
            <a:extLst>
              <a:ext uri="{FF2B5EF4-FFF2-40B4-BE49-F238E27FC236}">
                <a16:creationId xmlns:a16="http://schemas.microsoft.com/office/drawing/2014/main" id="{7CE3372C-75A2-4853-A558-0CB5B126CA39}"/>
              </a:ext>
            </a:extLst>
          </p:cNvPr>
          <p:cNvPicPr>
            <a:picLocks noChangeAspect="1"/>
          </p:cNvPicPr>
          <p:nvPr/>
        </p:nvPicPr>
        <p:blipFill>
          <a:blip r:embed="rId2"/>
          <a:stretch>
            <a:fillRect/>
          </a:stretch>
        </p:blipFill>
        <p:spPr>
          <a:xfrm>
            <a:off x="3672634" y="3358027"/>
            <a:ext cx="2859647" cy="3849913"/>
          </a:xfrm>
          <a:prstGeom prst="rect">
            <a:avLst/>
          </a:prstGeom>
        </p:spPr>
      </p:pic>
    </p:spTree>
    <p:extLst>
      <p:ext uri="{BB962C8B-B14F-4D97-AF65-F5344CB8AC3E}">
        <p14:creationId xmlns:p14="http://schemas.microsoft.com/office/powerpoint/2010/main" val="2635642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3006-77C8-455C-8AB6-4764174D3A02}"/>
              </a:ext>
            </a:extLst>
          </p:cNvPr>
          <p:cNvSpPr>
            <a:spLocks noGrp="1"/>
          </p:cNvSpPr>
          <p:nvPr>
            <p:ph type="title"/>
          </p:nvPr>
        </p:nvSpPr>
        <p:spPr/>
        <p:txBody>
          <a:bodyPr>
            <a:normAutofit fontScale="90000"/>
          </a:bodyPr>
          <a:lstStyle/>
          <a:p>
            <a:r>
              <a:rPr lang="en-US" dirty="0"/>
              <a:t>Applications</a:t>
            </a:r>
          </a:p>
        </p:txBody>
      </p:sp>
      <p:pic>
        <p:nvPicPr>
          <p:cNvPr id="8" name="Content Placeholder 7">
            <a:extLst>
              <a:ext uri="{FF2B5EF4-FFF2-40B4-BE49-F238E27FC236}">
                <a16:creationId xmlns:a16="http://schemas.microsoft.com/office/drawing/2014/main" id="{66CDB6C1-907F-4E53-816D-A6B1F65B63FB}"/>
              </a:ext>
            </a:extLst>
          </p:cNvPr>
          <p:cNvPicPr>
            <a:picLocks noGrp="1" noChangeAspect="1"/>
          </p:cNvPicPr>
          <p:nvPr>
            <p:ph idx="1"/>
          </p:nvPr>
        </p:nvPicPr>
        <p:blipFill>
          <a:blip r:embed="rId3"/>
          <a:stretch>
            <a:fillRect/>
          </a:stretch>
        </p:blipFill>
        <p:spPr>
          <a:xfrm>
            <a:off x="2316613" y="1230313"/>
            <a:ext cx="5447400" cy="5740400"/>
          </a:xfrm>
          <a:prstGeom prst="rect">
            <a:avLst/>
          </a:prstGeom>
        </p:spPr>
      </p:pic>
      <p:sp>
        <p:nvSpPr>
          <p:cNvPr id="4" name="Slide Number Placeholder 3">
            <a:extLst>
              <a:ext uri="{FF2B5EF4-FFF2-40B4-BE49-F238E27FC236}">
                <a16:creationId xmlns:a16="http://schemas.microsoft.com/office/drawing/2014/main" id="{4D8CBCAC-6D6A-4868-974B-DE3D01A0E9BB}"/>
              </a:ext>
            </a:extLst>
          </p:cNvPr>
          <p:cNvSpPr>
            <a:spLocks noGrp="1"/>
          </p:cNvSpPr>
          <p:nvPr>
            <p:ph type="sldNum" sz="quarter" idx="4"/>
          </p:nvPr>
        </p:nvSpPr>
        <p:spPr/>
        <p:txBody>
          <a:bodyPr/>
          <a:lstStyle/>
          <a:p>
            <a:fld id="{E9A62EC8-D9EB-47E9-8892-A21ACDB4ECBC}" type="slidenum">
              <a:rPr lang="es-ES" smtClean="0"/>
              <a:t>6</a:t>
            </a:fld>
            <a:endParaRPr lang="es-ES"/>
          </a:p>
        </p:txBody>
      </p:sp>
    </p:spTree>
    <p:extLst>
      <p:ext uri="{BB962C8B-B14F-4D97-AF65-F5344CB8AC3E}">
        <p14:creationId xmlns:p14="http://schemas.microsoft.com/office/powerpoint/2010/main" val="3615275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173F8-2142-4985-911C-A38DB57DD15E}"/>
              </a:ext>
            </a:extLst>
          </p:cNvPr>
          <p:cNvSpPr>
            <a:spLocks noGrp="1"/>
          </p:cNvSpPr>
          <p:nvPr>
            <p:ph type="title"/>
          </p:nvPr>
        </p:nvSpPr>
        <p:spPr/>
        <p:txBody>
          <a:bodyPr>
            <a:normAutofit fontScale="90000"/>
          </a:bodyPr>
          <a:lstStyle/>
          <a:p>
            <a:r>
              <a:rPr lang="en-US" dirty="0"/>
              <a:t>Application Areas</a:t>
            </a:r>
          </a:p>
        </p:txBody>
      </p:sp>
      <p:sp>
        <p:nvSpPr>
          <p:cNvPr id="3" name="Content Placeholder 2">
            <a:extLst>
              <a:ext uri="{FF2B5EF4-FFF2-40B4-BE49-F238E27FC236}">
                <a16:creationId xmlns:a16="http://schemas.microsoft.com/office/drawing/2014/main" id="{59DF1C4C-0614-47BC-AEB0-9277CAA7B66D}"/>
              </a:ext>
            </a:extLst>
          </p:cNvPr>
          <p:cNvSpPr>
            <a:spLocks noGrp="1"/>
          </p:cNvSpPr>
          <p:nvPr>
            <p:ph idx="1"/>
          </p:nvPr>
        </p:nvSpPr>
        <p:spPr/>
        <p:txBody>
          <a:bodyPr>
            <a:normAutofit lnSpcReduction="10000"/>
          </a:bodyPr>
          <a:lstStyle/>
          <a:p>
            <a:r>
              <a:rPr lang="en-US" dirty="0"/>
              <a:t>Circulatory system:</a:t>
            </a:r>
          </a:p>
          <a:p>
            <a:pPr lvl="1"/>
            <a:r>
              <a:rPr lang="en-US" dirty="0"/>
              <a:t>consists of the heart and the vessels used to carry blood around the body.</a:t>
            </a:r>
          </a:p>
          <a:p>
            <a:pPr lvl="1"/>
            <a:r>
              <a:rPr lang="en-US" dirty="0"/>
              <a:t>targeted drug delivery, destroying blood clots, administering, therapy for aneurysms, etc.</a:t>
            </a:r>
          </a:p>
          <a:p>
            <a:r>
              <a:rPr lang="en-US" dirty="0"/>
              <a:t>Central nervous system:</a:t>
            </a:r>
          </a:p>
          <a:p>
            <a:pPr lvl="1"/>
            <a:r>
              <a:rPr lang="en-US" dirty="0"/>
              <a:t>consists of the brain, the spinal cord, and the cerebrospinal fluid in which both the brain and spine are bathed</a:t>
            </a:r>
          </a:p>
          <a:p>
            <a:pPr lvl="1"/>
            <a:r>
              <a:rPr lang="en-US" dirty="0"/>
              <a:t>brain’s delicate structures demand appropriate caution in any procedure.</a:t>
            </a:r>
          </a:p>
          <a:p>
            <a:pPr lvl="1"/>
            <a:r>
              <a:rPr lang="en-US" dirty="0"/>
              <a:t>cancer treatment.</a:t>
            </a:r>
          </a:p>
          <a:p>
            <a:r>
              <a:rPr lang="en-US" dirty="0"/>
              <a:t>Urinary system and prostate:</a:t>
            </a:r>
          </a:p>
          <a:p>
            <a:pPr lvl="1"/>
            <a:r>
              <a:rPr lang="en-US" dirty="0"/>
              <a:t>includes the kidneys, urinary bladder, ureters, and urethra.</a:t>
            </a:r>
          </a:p>
          <a:p>
            <a:pPr lvl="1"/>
            <a:r>
              <a:rPr lang="en-US" dirty="0"/>
              <a:t>destroy kidney stones, treatment of prostate cancer</a:t>
            </a:r>
          </a:p>
          <a:p>
            <a:pPr lvl="1"/>
            <a:endParaRPr lang="en-US" dirty="0"/>
          </a:p>
        </p:txBody>
      </p:sp>
      <p:sp>
        <p:nvSpPr>
          <p:cNvPr id="4" name="Slide Number Placeholder 3">
            <a:extLst>
              <a:ext uri="{FF2B5EF4-FFF2-40B4-BE49-F238E27FC236}">
                <a16:creationId xmlns:a16="http://schemas.microsoft.com/office/drawing/2014/main" id="{C077C676-96FC-4DC2-99D9-30EA2ACD7E77}"/>
              </a:ext>
            </a:extLst>
          </p:cNvPr>
          <p:cNvSpPr>
            <a:spLocks noGrp="1"/>
          </p:cNvSpPr>
          <p:nvPr>
            <p:ph type="sldNum" sz="quarter" idx="4"/>
          </p:nvPr>
        </p:nvSpPr>
        <p:spPr/>
        <p:txBody>
          <a:bodyPr/>
          <a:lstStyle/>
          <a:p>
            <a:fld id="{E9A62EC8-D9EB-47E9-8892-A21ACDB4ECBC}" type="slidenum">
              <a:rPr lang="es-ES" smtClean="0"/>
              <a:t>7</a:t>
            </a:fld>
            <a:endParaRPr lang="es-ES"/>
          </a:p>
        </p:txBody>
      </p:sp>
    </p:spTree>
    <p:extLst>
      <p:ext uri="{BB962C8B-B14F-4D97-AF65-F5344CB8AC3E}">
        <p14:creationId xmlns:p14="http://schemas.microsoft.com/office/powerpoint/2010/main" val="3147330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95D53-325A-4EB0-9FAD-BDA474F2EB87}"/>
              </a:ext>
            </a:extLst>
          </p:cNvPr>
          <p:cNvSpPr>
            <a:spLocks noGrp="1"/>
          </p:cNvSpPr>
          <p:nvPr>
            <p:ph type="title"/>
          </p:nvPr>
        </p:nvSpPr>
        <p:spPr/>
        <p:txBody>
          <a:bodyPr>
            <a:normAutofit fontScale="90000"/>
          </a:bodyPr>
          <a:lstStyle/>
          <a:p>
            <a:r>
              <a:rPr lang="en-US" dirty="0"/>
              <a:t>Powering</a:t>
            </a:r>
          </a:p>
        </p:txBody>
      </p:sp>
      <p:sp>
        <p:nvSpPr>
          <p:cNvPr id="3" name="Content Placeholder 2">
            <a:extLst>
              <a:ext uri="{FF2B5EF4-FFF2-40B4-BE49-F238E27FC236}">
                <a16:creationId xmlns:a16="http://schemas.microsoft.com/office/drawing/2014/main" id="{74DDC7D5-EB58-417D-83F5-2FF78D3D9384}"/>
              </a:ext>
            </a:extLst>
          </p:cNvPr>
          <p:cNvSpPr>
            <a:spLocks noGrp="1"/>
          </p:cNvSpPr>
          <p:nvPr>
            <p:ph idx="1"/>
          </p:nvPr>
        </p:nvSpPr>
        <p:spPr/>
        <p:txBody>
          <a:bodyPr/>
          <a:lstStyle/>
          <a:p>
            <a:r>
              <a:rPr lang="en-US" dirty="0"/>
              <a:t>Onboard Power</a:t>
            </a:r>
          </a:p>
          <a:p>
            <a:pPr lvl="1"/>
            <a:r>
              <a:rPr lang="en-US" dirty="0"/>
              <a:t>total deliverable energy scales with volume (not promising).</a:t>
            </a:r>
          </a:p>
          <a:p>
            <a:pPr lvl="1"/>
            <a:r>
              <a:rPr lang="en-US" dirty="0"/>
              <a:t>thin-film batteries may be suitable</a:t>
            </a:r>
          </a:p>
          <a:p>
            <a:r>
              <a:rPr lang="en-US" dirty="0"/>
              <a:t>Scavenged Power – harvest chemical energy directly from the environment</a:t>
            </a:r>
          </a:p>
          <a:p>
            <a:pPr lvl="1"/>
            <a:r>
              <a:rPr lang="en-US" dirty="0"/>
              <a:t>biofuel cells</a:t>
            </a:r>
          </a:p>
          <a:p>
            <a:pPr lvl="1"/>
            <a:r>
              <a:rPr lang="en-US" dirty="0"/>
              <a:t>exploit glucose and oxygen in blood</a:t>
            </a:r>
          </a:p>
          <a:p>
            <a:r>
              <a:rPr lang="en-US" dirty="0"/>
              <a:t>Transmitted Power</a:t>
            </a:r>
          </a:p>
          <a:p>
            <a:pPr lvl="1"/>
            <a:r>
              <a:rPr lang="en-US" dirty="0"/>
              <a:t>wirelessly transmit power through the use of magnetic fields.</a:t>
            </a:r>
          </a:p>
        </p:txBody>
      </p:sp>
      <p:sp>
        <p:nvSpPr>
          <p:cNvPr id="4" name="Slide Number Placeholder 3">
            <a:extLst>
              <a:ext uri="{FF2B5EF4-FFF2-40B4-BE49-F238E27FC236}">
                <a16:creationId xmlns:a16="http://schemas.microsoft.com/office/drawing/2014/main" id="{CA1B2384-EAD3-4FBF-A684-9C94C9C873D5}"/>
              </a:ext>
            </a:extLst>
          </p:cNvPr>
          <p:cNvSpPr>
            <a:spLocks noGrp="1"/>
          </p:cNvSpPr>
          <p:nvPr>
            <p:ph type="sldNum" sz="quarter" idx="4"/>
          </p:nvPr>
        </p:nvSpPr>
        <p:spPr/>
        <p:txBody>
          <a:bodyPr/>
          <a:lstStyle/>
          <a:p>
            <a:fld id="{E9A62EC8-D9EB-47E9-8892-A21ACDB4ECBC}" type="slidenum">
              <a:rPr lang="es-ES" smtClean="0"/>
              <a:t>8</a:t>
            </a:fld>
            <a:endParaRPr lang="es-ES"/>
          </a:p>
        </p:txBody>
      </p:sp>
    </p:spTree>
    <p:extLst>
      <p:ext uri="{BB962C8B-B14F-4D97-AF65-F5344CB8AC3E}">
        <p14:creationId xmlns:p14="http://schemas.microsoft.com/office/powerpoint/2010/main" val="1144995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280FC-5EA5-4DC0-9A8F-6F5219D50A71}"/>
              </a:ext>
            </a:extLst>
          </p:cNvPr>
          <p:cNvSpPr>
            <a:spLocks noGrp="1"/>
          </p:cNvSpPr>
          <p:nvPr>
            <p:ph type="title"/>
          </p:nvPr>
        </p:nvSpPr>
        <p:spPr/>
        <p:txBody>
          <a:bodyPr>
            <a:normAutofit fontScale="90000"/>
          </a:bodyPr>
          <a:lstStyle/>
          <a:p>
            <a:r>
              <a:rPr lang="en-US" dirty="0"/>
              <a:t>Locomotion</a:t>
            </a:r>
          </a:p>
        </p:txBody>
      </p:sp>
      <p:sp>
        <p:nvSpPr>
          <p:cNvPr id="3" name="Content Placeholder 2">
            <a:extLst>
              <a:ext uri="{FF2B5EF4-FFF2-40B4-BE49-F238E27FC236}">
                <a16:creationId xmlns:a16="http://schemas.microsoft.com/office/drawing/2014/main" id="{BDCE3BFC-FD99-42E7-BF39-71E3448D4924}"/>
              </a:ext>
            </a:extLst>
          </p:cNvPr>
          <p:cNvSpPr>
            <a:spLocks noGrp="1"/>
          </p:cNvSpPr>
          <p:nvPr>
            <p:ph idx="1"/>
          </p:nvPr>
        </p:nvSpPr>
        <p:spPr/>
        <p:txBody>
          <a:bodyPr/>
          <a:lstStyle/>
          <a:p>
            <a:r>
              <a:rPr lang="en-US" dirty="0"/>
              <a:t>Power must be transduced into motion.</a:t>
            </a:r>
          </a:p>
          <a:p>
            <a:r>
              <a:rPr lang="en-US" dirty="0"/>
              <a:t>The design of the locomotion method must be mindful of the working environment.</a:t>
            </a:r>
          </a:p>
          <a:p>
            <a:r>
              <a:rPr lang="en-US" dirty="0"/>
              <a:t>Common types:</a:t>
            </a:r>
          </a:p>
          <a:p>
            <a:pPr lvl="1"/>
            <a:r>
              <a:rPr lang="en-US" dirty="0"/>
              <a:t>Helical Propulsion</a:t>
            </a:r>
          </a:p>
          <a:p>
            <a:pPr lvl="1"/>
            <a:r>
              <a:rPr lang="en-US" dirty="0"/>
              <a:t>Traveling-Wave Propulsion</a:t>
            </a:r>
          </a:p>
          <a:p>
            <a:pPr lvl="1"/>
            <a:endParaRPr lang="en-US" dirty="0"/>
          </a:p>
        </p:txBody>
      </p:sp>
      <p:sp>
        <p:nvSpPr>
          <p:cNvPr id="4" name="Slide Number Placeholder 3">
            <a:extLst>
              <a:ext uri="{FF2B5EF4-FFF2-40B4-BE49-F238E27FC236}">
                <a16:creationId xmlns:a16="http://schemas.microsoft.com/office/drawing/2014/main" id="{5EC99820-11F7-4114-875C-611B162AE19A}"/>
              </a:ext>
            </a:extLst>
          </p:cNvPr>
          <p:cNvSpPr>
            <a:spLocks noGrp="1"/>
          </p:cNvSpPr>
          <p:nvPr>
            <p:ph type="sldNum" sz="quarter" idx="4"/>
          </p:nvPr>
        </p:nvSpPr>
        <p:spPr/>
        <p:txBody>
          <a:bodyPr/>
          <a:lstStyle/>
          <a:p>
            <a:fld id="{E9A62EC8-D9EB-47E9-8892-A21ACDB4ECBC}" type="slidenum">
              <a:rPr lang="es-ES" smtClean="0"/>
              <a:t>9</a:t>
            </a:fld>
            <a:endParaRPr lang="es-ES"/>
          </a:p>
        </p:txBody>
      </p:sp>
    </p:spTree>
    <p:extLst>
      <p:ext uri="{BB962C8B-B14F-4D97-AF65-F5344CB8AC3E}">
        <p14:creationId xmlns:p14="http://schemas.microsoft.com/office/powerpoint/2010/main" val="285864654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25988</TotalTime>
  <Words>2674</Words>
  <Application>Microsoft Office PowerPoint</Application>
  <PresentationFormat>Custom</PresentationFormat>
  <Paragraphs>239</Paragraphs>
  <Slides>17</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Times New Roman</vt:lpstr>
      <vt:lpstr>Verdana</vt:lpstr>
      <vt:lpstr>Wingdings</vt:lpstr>
      <vt:lpstr>Tema de Office</vt:lpstr>
      <vt:lpstr>Medical Microrobots</vt:lpstr>
      <vt:lpstr>Surgical Approaches</vt:lpstr>
      <vt:lpstr>Motivation</vt:lpstr>
      <vt:lpstr>Scale</vt:lpstr>
      <vt:lpstr>Medical Microrobots</vt:lpstr>
      <vt:lpstr>Applications</vt:lpstr>
      <vt:lpstr>Application Areas</vt:lpstr>
      <vt:lpstr>Powering</vt:lpstr>
      <vt:lpstr>Locomotion</vt:lpstr>
      <vt:lpstr>Helical Propulsion</vt:lpstr>
      <vt:lpstr>Traveling-Wave Propulsion</vt:lpstr>
      <vt:lpstr>Design Challenges</vt:lpstr>
      <vt:lpstr>Examples</vt:lpstr>
      <vt:lpstr>Examples</vt:lpstr>
      <vt:lpstr>Conclusion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Real-Time Systems  Robert Martí (marly@eia.udg.es)   Universitat de Girona Vibot Master.</dc:title>
  <dc:creator>robert</dc:creator>
  <cp:lastModifiedBy>ALI BERRADA</cp:lastModifiedBy>
  <cp:revision>369</cp:revision>
  <cp:lastPrinted>2012-03-12T14:04:27Z</cp:lastPrinted>
  <dcterms:modified xsi:type="dcterms:W3CDTF">2019-01-15T10:07:36Z</dcterms:modified>
</cp:coreProperties>
</file>