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6" r:id="rId3"/>
    <p:sldId id="277" r:id="rId4"/>
    <p:sldId id="265" r:id="rId5"/>
    <p:sldId id="267" r:id="rId6"/>
    <p:sldId id="263" r:id="rId7"/>
    <p:sldId id="268" r:id="rId8"/>
    <p:sldId id="269" r:id="rId9"/>
    <p:sldId id="270" r:id="rId10"/>
    <p:sldId id="272" r:id="rId11"/>
    <p:sldId id="274" r:id="rId12"/>
    <p:sldId id="275"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23E3444-9EDA-4E9E-A445-BD06958DC6B5}" type="slidenum">
              <a:rPr lang="en-US" smtClean="0"/>
              <a:t>‹#›</a:t>
            </a:fld>
            <a:endParaRPr lang="en-US"/>
          </a:p>
        </p:txBody>
      </p:sp>
    </p:spTree>
    <p:extLst>
      <p:ext uri="{BB962C8B-B14F-4D97-AF65-F5344CB8AC3E}">
        <p14:creationId xmlns:p14="http://schemas.microsoft.com/office/powerpoint/2010/main" val="364055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9C00-359B-4EEF-AFCA-8FB7169F1DF7}"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6464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29186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139215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243437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FA9C00-359B-4EEF-AFCA-8FB7169F1DF7}"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742876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3FA9C00-359B-4EEF-AFCA-8FB7169F1DF7}"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255830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031421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1545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182521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FA9C00-359B-4EEF-AFCA-8FB7169F1DF7}" type="datetimeFigureOut">
              <a:rPr lang="en-US" smtClean="0"/>
              <a:t>7/8/2020</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226608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A9C00-359B-4EEF-AFCA-8FB7169F1DF7}"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216442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FA9C00-359B-4EEF-AFCA-8FB7169F1DF7}"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98756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FA9C00-359B-4EEF-AFCA-8FB7169F1DF7}"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410634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A9C00-359B-4EEF-AFCA-8FB7169F1DF7}"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2892004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9C00-359B-4EEF-AFCA-8FB7169F1DF7}"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377612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FA9C00-359B-4EEF-AFCA-8FB7169F1DF7}"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23E3444-9EDA-4E9E-A445-BD06958DC6B5}" type="slidenum">
              <a:rPr lang="en-US" smtClean="0"/>
              <a:t>‹#›</a:t>
            </a:fld>
            <a:endParaRPr lang="en-US"/>
          </a:p>
        </p:txBody>
      </p:sp>
    </p:spTree>
    <p:extLst>
      <p:ext uri="{BB962C8B-B14F-4D97-AF65-F5344CB8AC3E}">
        <p14:creationId xmlns:p14="http://schemas.microsoft.com/office/powerpoint/2010/main" val="152611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63FA9C00-359B-4EEF-AFCA-8FB7169F1DF7}" type="datetimeFigureOut">
              <a:rPr lang="en-US" smtClean="0"/>
              <a:t>7/8/2020</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23E3444-9EDA-4E9E-A445-BD06958DC6B5}" type="slidenum">
              <a:rPr lang="en-US" smtClean="0"/>
              <a:t>‹#›</a:t>
            </a:fld>
            <a:endParaRPr lang="en-US"/>
          </a:p>
        </p:txBody>
      </p:sp>
    </p:spTree>
    <p:extLst>
      <p:ext uri="{BB962C8B-B14F-4D97-AF65-F5344CB8AC3E}">
        <p14:creationId xmlns:p14="http://schemas.microsoft.com/office/powerpoint/2010/main" val="19378987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ADD3-98A9-4DB6-8A6E-7E7279940E81}"/>
              </a:ext>
            </a:extLst>
          </p:cNvPr>
          <p:cNvSpPr>
            <a:spLocks noGrp="1"/>
          </p:cNvSpPr>
          <p:nvPr>
            <p:ph type="ctrTitle"/>
          </p:nvPr>
        </p:nvSpPr>
        <p:spPr>
          <a:xfrm>
            <a:off x="836902" y="628772"/>
            <a:ext cx="8825658" cy="2677648"/>
          </a:xfrm>
        </p:spPr>
        <p:txBody>
          <a:bodyPr/>
          <a:lstStyle/>
          <a:p>
            <a:pPr algn="just"/>
            <a:r>
              <a:rPr lang="en-US" sz="4400" b="1" dirty="0"/>
              <a:t>Become </a:t>
            </a:r>
            <a:r>
              <a:rPr lang="en-US" sz="4400" b="1" dirty="0">
                <a:solidFill>
                  <a:srgbClr val="FF0000"/>
                </a:solidFill>
              </a:rPr>
              <a:t>Chrome Master </a:t>
            </a:r>
            <a:r>
              <a:rPr lang="en-US" sz="4400" b="1" dirty="0"/>
              <a:t>With Useful Keyboard Shortcut Keys &amp; </a:t>
            </a:r>
            <a:r>
              <a:rPr lang="en-US" sz="4400" b="1" dirty="0">
                <a:solidFill>
                  <a:srgbClr val="FF0000"/>
                </a:solidFill>
              </a:rPr>
              <a:t>Setting</a:t>
            </a:r>
          </a:p>
        </p:txBody>
      </p:sp>
      <p:pic>
        <p:nvPicPr>
          <p:cNvPr id="6" name="Picture 5">
            <a:extLst>
              <a:ext uri="{FF2B5EF4-FFF2-40B4-BE49-F238E27FC236}">
                <a16:creationId xmlns:a16="http://schemas.microsoft.com/office/drawing/2014/main" id="{5540E767-B78D-4B37-9717-9C111083E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83" y="5059016"/>
            <a:ext cx="1720767" cy="1099931"/>
          </a:xfrm>
          <a:prstGeom prst="rect">
            <a:avLst/>
          </a:prstGeom>
        </p:spPr>
      </p:pic>
      <p:pic>
        <p:nvPicPr>
          <p:cNvPr id="4" name="Picture 3">
            <a:extLst>
              <a:ext uri="{FF2B5EF4-FFF2-40B4-BE49-F238E27FC236}">
                <a16:creationId xmlns:a16="http://schemas.microsoft.com/office/drawing/2014/main" id="{0459FF3B-2CB5-4F29-B4EF-8B010A535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082826"/>
            <a:ext cx="5133333" cy="1952381"/>
          </a:xfrm>
          <a:prstGeom prst="rect">
            <a:avLst/>
          </a:prstGeom>
        </p:spPr>
      </p:pic>
    </p:spTree>
    <p:extLst>
      <p:ext uri="{BB962C8B-B14F-4D97-AF65-F5344CB8AC3E}">
        <p14:creationId xmlns:p14="http://schemas.microsoft.com/office/powerpoint/2010/main" val="38114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FDA2-CEB9-44D8-B7A3-9BDEF39E9FCD}"/>
              </a:ext>
            </a:extLst>
          </p:cNvPr>
          <p:cNvSpPr>
            <a:spLocks noGrp="1"/>
          </p:cNvSpPr>
          <p:nvPr>
            <p:ph type="title"/>
          </p:nvPr>
        </p:nvSpPr>
        <p:spPr/>
        <p:txBody>
          <a:bodyPr/>
          <a:lstStyle/>
          <a:p>
            <a:r>
              <a:rPr lang="en-US" b="1" dirty="0"/>
              <a:t>Incognito Mode:</a:t>
            </a:r>
          </a:p>
        </p:txBody>
      </p:sp>
      <p:sp>
        <p:nvSpPr>
          <p:cNvPr id="4" name="TextBox 3">
            <a:extLst>
              <a:ext uri="{FF2B5EF4-FFF2-40B4-BE49-F238E27FC236}">
                <a16:creationId xmlns:a16="http://schemas.microsoft.com/office/drawing/2014/main" id="{9DC1663D-B8D7-4A2F-A3E1-EC3441CFBA1C}"/>
              </a:ext>
            </a:extLst>
          </p:cNvPr>
          <p:cNvSpPr txBox="1"/>
          <p:nvPr/>
        </p:nvSpPr>
        <p:spPr>
          <a:xfrm>
            <a:off x="450574" y="2588281"/>
            <a:ext cx="11290851" cy="4031873"/>
          </a:xfrm>
          <a:prstGeom prst="rect">
            <a:avLst/>
          </a:prstGeom>
          <a:noFill/>
        </p:spPr>
        <p:txBody>
          <a:bodyPr wrap="square">
            <a:spAutoFit/>
          </a:bodyPr>
          <a:lstStyle/>
          <a:p>
            <a:pPr algn="l"/>
            <a:r>
              <a:rPr lang="en-US" sz="3200" b="0" i="0" dirty="0">
                <a:solidFill>
                  <a:srgbClr val="1A1A1A"/>
                </a:solidFill>
                <a:effectLst/>
                <a:latin typeface="mr-eaves-xl-modern"/>
              </a:rPr>
              <a:t>When you want to browse </a:t>
            </a:r>
            <a:r>
              <a:rPr lang="en-US" sz="3200" b="1" i="0" dirty="0">
                <a:solidFill>
                  <a:srgbClr val="FF0000"/>
                </a:solidFill>
                <a:effectLst/>
                <a:latin typeface="mr-eaves-xl-modern"/>
              </a:rPr>
              <a:t>Privately</a:t>
            </a:r>
            <a:r>
              <a:rPr lang="en-US" sz="3200" b="0" i="0" dirty="0">
                <a:solidFill>
                  <a:srgbClr val="1A1A1A"/>
                </a:solidFill>
                <a:effectLst/>
                <a:latin typeface="mr-eaves-xl-modern"/>
              </a:rPr>
              <a:t>.</a:t>
            </a:r>
          </a:p>
          <a:p>
            <a:pPr algn="l"/>
            <a:r>
              <a:rPr lang="en-US" sz="3200" b="0" i="0" dirty="0">
                <a:solidFill>
                  <a:srgbClr val="1A1A1A"/>
                </a:solidFill>
                <a:effectLst/>
                <a:latin typeface="mr-eaves-xl-modern"/>
              </a:rPr>
              <a:t>This mode blocks Chrome from saving cookies, temporary Internet files that contain your following Information:</a:t>
            </a:r>
          </a:p>
          <a:p>
            <a:pPr marL="457200" indent="-457200" algn="l">
              <a:buFont typeface="Arial" panose="020B0604020202020204" pitchFamily="34" charset="0"/>
              <a:buChar char="•"/>
            </a:pPr>
            <a:r>
              <a:rPr lang="en-US" sz="3200" b="1" i="0" dirty="0">
                <a:solidFill>
                  <a:srgbClr val="FF0000"/>
                </a:solidFill>
                <a:effectLst/>
                <a:latin typeface="mr-eaves-xl-modern"/>
              </a:rPr>
              <a:t>IP address </a:t>
            </a:r>
          </a:p>
          <a:p>
            <a:pPr marL="457200" indent="-457200" algn="l">
              <a:buFont typeface="Arial" panose="020B0604020202020204" pitchFamily="34" charset="0"/>
              <a:buChar char="•"/>
            </a:pPr>
            <a:r>
              <a:rPr lang="en-US" sz="3200" b="1" i="0" dirty="0">
                <a:solidFill>
                  <a:srgbClr val="FF0000"/>
                </a:solidFill>
                <a:effectLst/>
                <a:latin typeface="mr-eaves-xl-modern"/>
              </a:rPr>
              <a:t>Login details</a:t>
            </a:r>
          </a:p>
          <a:p>
            <a:pPr marL="457200" indent="-457200" algn="l">
              <a:buFont typeface="Arial" panose="020B0604020202020204" pitchFamily="34" charset="0"/>
              <a:buChar char="•"/>
            </a:pPr>
            <a:r>
              <a:rPr lang="en-US" sz="3200" b="1" i="0" dirty="0">
                <a:solidFill>
                  <a:srgbClr val="FF0000"/>
                </a:solidFill>
                <a:effectLst/>
                <a:latin typeface="mr-eaves-xl-modern"/>
              </a:rPr>
              <a:t>Other browsing information.</a:t>
            </a:r>
          </a:p>
          <a:p>
            <a:pPr algn="l"/>
            <a:endParaRPr lang="en-US" sz="3200" dirty="0">
              <a:solidFill>
                <a:srgbClr val="FF0000"/>
              </a:solidFill>
              <a:latin typeface="mr-eaves-xl-modern"/>
            </a:endParaRPr>
          </a:p>
          <a:p>
            <a:pPr algn="l"/>
            <a:endParaRPr lang="en-US" sz="3200" b="0" i="0" dirty="0">
              <a:solidFill>
                <a:srgbClr val="FF0000"/>
              </a:solidFill>
              <a:effectLst/>
              <a:latin typeface="mr-eaves-xl-modern"/>
            </a:endParaRPr>
          </a:p>
        </p:txBody>
      </p:sp>
      <p:pic>
        <p:nvPicPr>
          <p:cNvPr id="6" name="Picture 5">
            <a:extLst>
              <a:ext uri="{FF2B5EF4-FFF2-40B4-BE49-F238E27FC236}">
                <a16:creationId xmlns:a16="http://schemas.microsoft.com/office/drawing/2014/main" id="{96597169-295E-4ACA-B051-A7C60E59A4A6}"/>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182678" y="4711842"/>
            <a:ext cx="4558747" cy="1908312"/>
          </a:xfrm>
          <a:prstGeom prst="rect">
            <a:avLst/>
          </a:prstGeom>
        </p:spPr>
      </p:pic>
      <p:pic>
        <p:nvPicPr>
          <p:cNvPr id="7" name="Picture 6">
            <a:extLst>
              <a:ext uri="{FF2B5EF4-FFF2-40B4-BE49-F238E27FC236}">
                <a16:creationId xmlns:a16="http://schemas.microsoft.com/office/drawing/2014/main" id="{95132253-C405-4122-A4CA-2CA25A5E2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585" y="771342"/>
            <a:ext cx="1720767" cy="1099931"/>
          </a:xfrm>
          <a:prstGeom prst="rect">
            <a:avLst/>
          </a:prstGeom>
        </p:spPr>
      </p:pic>
    </p:spTree>
    <p:extLst>
      <p:ext uri="{BB962C8B-B14F-4D97-AF65-F5344CB8AC3E}">
        <p14:creationId xmlns:p14="http://schemas.microsoft.com/office/powerpoint/2010/main" val="54347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B503C-A31A-4583-A707-2A77B0CCDA54}"/>
              </a:ext>
            </a:extLst>
          </p:cNvPr>
          <p:cNvSpPr>
            <a:spLocks noGrp="1"/>
          </p:cNvSpPr>
          <p:nvPr>
            <p:ph type="title"/>
          </p:nvPr>
        </p:nvSpPr>
        <p:spPr/>
        <p:txBody>
          <a:bodyPr/>
          <a:lstStyle/>
          <a:p>
            <a:r>
              <a:rPr lang="en-US" sz="3600" b="1" dirty="0"/>
              <a:t>Snap Your Cursor to the Search Bar:</a:t>
            </a:r>
          </a:p>
        </p:txBody>
      </p:sp>
      <p:sp>
        <p:nvSpPr>
          <p:cNvPr id="3" name="Text Placeholder 2">
            <a:extLst>
              <a:ext uri="{FF2B5EF4-FFF2-40B4-BE49-F238E27FC236}">
                <a16:creationId xmlns:a16="http://schemas.microsoft.com/office/drawing/2014/main" id="{2221AD28-AB8B-4DED-91BE-2A9C05E34A65}"/>
              </a:ext>
            </a:extLst>
          </p:cNvPr>
          <p:cNvSpPr>
            <a:spLocks noGrp="1"/>
          </p:cNvSpPr>
          <p:nvPr>
            <p:ph type="body" sz="half" idx="2"/>
          </p:nvPr>
        </p:nvSpPr>
        <p:spPr>
          <a:xfrm>
            <a:off x="442517" y="3186685"/>
            <a:ext cx="10257978" cy="2478024"/>
          </a:xfrm>
        </p:spPr>
        <p:txBody>
          <a:bodyPr>
            <a:normAutofit/>
          </a:bodyPr>
          <a:lstStyle/>
          <a:p>
            <a:pPr algn="just"/>
            <a:r>
              <a:rPr lang="en-US" sz="2800" b="0" i="0" dirty="0">
                <a:solidFill>
                  <a:srgbClr val="1A1A1A"/>
                </a:solidFill>
                <a:effectLst/>
                <a:latin typeface="mr-eaves-xl-modern"/>
              </a:rPr>
              <a:t>Instead of having to take your hands away from the keyboard to move the cursor to the search bar, use this shortcut to instantly bring your cursor to the search bar to Google something or type in a URL.</a:t>
            </a:r>
            <a:endParaRPr lang="en-US" sz="2800" dirty="0"/>
          </a:p>
        </p:txBody>
      </p:sp>
      <p:pic>
        <p:nvPicPr>
          <p:cNvPr id="5" name="Picture 4">
            <a:extLst>
              <a:ext uri="{FF2B5EF4-FFF2-40B4-BE49-F238E27FC236}">
                <a16:creationId xmlns:a16="http://schemas.microsoft.com/office/drawing/2014/main" id="{6223D4B9-E4B6-45E4-8DA9-B5608354ED40}"/>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421217" y="5168348"/>
            <a:ext cx="4628058" cy="1550504"/>
          </a:xfrm>
          <a:prstGeom prst="rect">
            <a:avLst/>
          </a:prstGeom>
        </p:spPr>
      </p:pic>
      <p:pic>
        <p:nvPicPr>
          <p:cNvPr id="6" name="Picture 5">
            <a:extLst>
              <a:ext uri="{FF2B5EF4-FFF2-40B4-BE49-F238E27FC236}">
                <a16:creationId xmlns:a16="http://schemas.microsoft.com/office/drawing/2014/main" id="{569EF8D3-5872-4501-AE48-7C739EF67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0111" y="1582576"/>
            <a:ext cx="1720767" cy="1099931"/>
          </a:xfrm>
          <a:prstGeom prst="rect">
            <a:avLst/>
          </a:prstGeom>
        </p:spPr>
      </p:pic>
    </p:spTree>
    <p:extLst>
      <p:ext uri="{BB962C8B-B14F-4D97-AF65-F5344CB8AC3E}">
        <p14:creationId xmlns:p14="http://schemas.microsoft.com/office/powerpoint/2010/main" val="229071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C54B-F782-46BB-80FC-7232FF511EB0}"/>
              </a:ext>
            </a:extLst>
          </p:cNvPr>
          <p:cNvSpPr>
            <a:spLocks noGrp="1"/>
          </p:cNvSpPr>
          <p:nvPr>
            <p:ph type="title"/>
          </p:nvPr>
        </p:nvSpPr>
        <p:spPr/>
        <p:txBody>
          <a:bodyPr/>
          <a:lstStyle/>
          <a:p>
            <a:r>
              <a:rPr lang="en-US" b="1" dirty="0"/>
              <a:t>Clear Browsing Data:</a:t>
            </a:r>
          </a:p>
        </p:txBody>
      </p:sp>
      <p:pic>
        <p:nvPicPr>
          <p:cNvPr id="5" name="Picture 4">
            <a:extLst>
              <a:ext uri="{FF2B5EF4-FFF2-40B4-BE49-F238E27FC236}">
                <a16:creationId xmlns:a16="http://schemas.microsoft.com/office/drawing/2014/main" id="{D4AB5BAE-669C-403E-8940-3ACE3561F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5467" y="2187009"/>
            <a:ext cx="4896533" cy="4477375"/>
          </a:xfrm>
          <a:prstGeom prst="rect">
            <a:avLst/>
          </a:prstGeom>
        </p:spPr>
      </p:pic>
      <p:pic>
        <p:nvPicPr>
          <p:cNvPr id="7" name="Picture 6">
            <a:extLst>
              <a:ext uri="{FF2B5EF4-FFF2-40B4-BE49-F238E27FC236}">
                <a16:creationId xmlns:a16="http://schemas.microsoft.com/office/drawing/2014/main" id="{E04853A4-DA26-4EAF-A0B7-97961B540944}"/>
              </a:ext>
            </a:extLst>
          </p:cNvPr>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683026" y="3525078"/>
            <a:ext cx="4746989" cy="2304818"/>
          </a:xfrm>
          <a:prstGeom prst="rect">
            <a:avLst/>
          </a:prstGeom>
        </p:spPr>
      </p:pic>
      <p:pic>
        <p:nvPicPr>
          <p:cNvPr id="8" name="Picture 7">
            <a:extLst>
              <a:ext uri="{FF2B5EF4-FFF2-40B4-BE49-F238E27FC236}">
                <a16:creationId xmlns:a16="http://schemas.microsoft.com/office/drawing/2014/main" id="{E99B9420-1563-4FD9-9ECC-DEB6E7BB53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546" y="774193"/>
            <a:ext cx="1720767" cy="1099931"/>
          </a:xfrm>
          <a:prstGeom prst="rect">
            <a:avLst/>
          </a:prstGeom>
        </p:spPr>
      </p:pic>
    </p:spTree>
    <p:extLst>
      <p:ext uri="{BB962C8B-B14F-4D97-AF65-F5344CB8AC3E}">
        <p14:creationId xmlns:p14="http://schemas.microsoft.com/office/powerpoint/2010/main" val="240886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9A57-CCB5-407E-97B8-C4633F8B840A}"/>
              </a:ext>
            </a:extLst>
          </p:cNvPr>
          <p:cNvSpPr>
            <a:spLocks noGrp="1"/>
          </p:cNvSpPr>
          <p:nvPr>
            <p:ph type="title"/>
          </p:nvPr>
        </p:nvSpPr>
        <p:spPr/>
        <p:txBody>
          <a:bodyPr/>
          <a:lstStyle/>
          <a:p>
            <a:r>
              <a:rPr lang="en-US" dirty="0"/>
              <a:t>J</a:t>
            </a:r>
            <a:r>
              <a:rPr lang="en-US" sz="3600" b="1" dirty="0"/>
              <a:t>ump Between Next &amp; Previous Tabs:</a:t>
            </a:r>
          </a:p>
        </p:txBody>
      </p:sp>
      <p:pic>
        <p:nvPicPr>
          <p:cNvPr id="5" name="Picture 4">
            <a:extLst>
              <a:ext uri="{FF2B5EF4-FFF2-40B4-BE49-F238E27FC236}">
                <a16:creationId xmlns:a16="http://schemas.microsoft.com/office/drawing/2014/main" id="{56D25A72-958A-4B1D-BA55-DB1C15380C8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353048" y="3610718"/>
            <a:ext cx="8436915" cy="2225805"/>
          </a:xfrm>
          <a:prstGeom prst="rect">
            <a:avLst/>
          </a:prstGeom>
        </p:spPr>
      </p:pic>
      <p:pic>
        <p:nvPicPr>
          <p:cNvPr id="6" name="Picture 5">
            <a:extLst>
              <a:ext uri="{FF2B5EF4-FFF2-40B4-BE49-F238E27FC236}">
                <a16:creationId xmlns:a16="http://schemas.microsoft.com/office/drawing/2014/main" id="{82A7139A-E1CD-41CC-8BED-25F9CAF20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9963" y="1553221"/>
            <a:ext cx="1720767" cy="1099931"/>
          </a:xfrm>
          <a:prstGeom prst="rect">
            <a:avLst/>
          </a:prstGeom>
        </p:spPr>
      </p:pic>
    </p:spTree>
    <p:extLst>
      <p:ext uri="{BB962C8B-B14F-4D97-AF65-F5344CB8AC3E}">
        <p14:creationId xmlns:p14="http://schemas.microsoft.com/office/powerpoint/2010/main" val="18504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768F52-81F8-4693-94BD-CAE11A4E12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0" y="1296180"/>
            <a:ext cx="11679280" cy="5561820"/>
          </a:xfrm>
          <a:prstGeom prst="rect">
            <a:avLst/>
          </a:prstGeom>
        </p:spPr>
      </p:pic>
      <p:pic>
        <p:nvPicPr>
          <p:cNvPr id="4" name="Picture 3">
            <a:extLst>
              <a:ext uri="{FF2B5EF4-FFF2-40B4-BE49-F238E27FC236}">
                <a16:creationId xmlns:a16="http://schemas.microsoft.com/office/drawing/2014/main" id="{A3F3D34F-5EDC-4D66-8A91-3AD08104EE78}"/>
              </a:ext>
            </a:extLst>
          </p:cNvPr>
          <p:cNvPicPr>
            <a:picLocks noChangeAspect="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07823" y="92765"/>
            <a:ext cx="1720767" cy="1099931"/>
          </a:xfrm>
          <a:prstGeom prst="rect">
            <a:avLst/>
          </a:prstGeom>
        </p:spPr>
      </p:pic>
    </p:spTree>
    <p:extLst>
      <p:ext uri="{BB962C8B-B14F-4D97-AF65-F5344CB8AC3E}">
        <p14:creationId xmlns:p14="http://schemas.microsoft.com/office/powerpoint/2010/main" val="73060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76F9-AAEB-4AA0-B4CF-3D5849E6C67D}"/>
              </a:ext>
            </a:extLst>
          </p:cNvPr>
          <p:cNvSpPr>
            <a:spLocks noGrp="1"/>
          </p:cNvSpPr>
          <p:nvPr>
            <p:ph type="title"/>
          </p:nvPr>
        </p:nvSpPr>
        <p:spPr/>
        <p:txBody>
          <a:bodyPr/>
          <a:lstStyle/>
          <a:p>
            <a:r>
              <a:rPr lang="en-US" dirty="0"/>
              <a:t>Chrome Setting</a:t>
            </a:r>
          </a:p>
        </p:txBody>
      </p:sp>
      <p:sp>
        <p:nvSpPr>
          <p:cNvPr id="3" name="Text Placeholder 2">
            <a:extLst>
              <a:ext uri="{FF2B5EF4-FFF2-40B4-BE49-F238E27FC236}">
                <a16:creationId xmlns:a16="http://schemas.microsoft.com/office/drawing/2014/main" id="{70CEB9C4-FAB6-4D68-9826-22BCBE7D13D5}"/>
              </a:ext>
            </a:extLst>
          </p:cNvPr>
          <p:cNvSpPr>
            <a:spLocks noGrp="1"/>
          </p:cNvSpPr>
          <p:nvPr>
            <p:ph type="body" sz="half" idx="2"/>
          </p:nvPr>
        </p:nvSpPr>
        <p:spPr/>
        <p:txBody>
          <a:bodyPr>
            <a:normAutofit/>
          </a:bodyPr>
          <a:lstStyle/>
          <a:p>
            <a:pPr marL="457200" indent="-457200">
              <a:buFont typeface="Wingdings" panose="05000000000000000000" pitchFamily="2" charset="2"/>
              <a:buChar char="§"/>
            </a:pPr>
            <a:r>
              <a:rPr lang="en-US" sz="3200" dirty="0"/>
              <a:t>How to Set New Page</a:t>
            </a:r>
          </a:p>
          <a:p>
            <a:pPr marL="457200" indent="-457200">
              <a:buFont typeface="Wingdings" panose="05000000000000000000" pitchFamily="2" charset="2"/>
              <a:buChar char="§"/>
            </a:pPr>
            <a:r>
              <a:rPr lang="en-US" sz="3200" dirty="0"/>
              <a:t>How to Set Downloads</a:t>
            </a:r>
          </a:p>
          <a:p>
            <a:pPr marL="457200" indent="-457200">
              <a:buFont typeface="Wingdings" panose="05000000000000000000" pitchFamily="2" charset="2"/>
              <a:buChar char="§"/>
            </a:pPr>
            <a:r>
              <a:rPr lang="en-US" sz="3200" dirty="0"/>
              <a:t>How to Set Home Button </a:t>
            </a:r>
          </a:p>
        </p:txBody>
      </p:sp>
      <p:pic>
        <p:nvPicPr>
          <p:cNvPr id="4" name="Picture 3">
            <a:extLst>
              <a:ext uri="{FF2B5EF4-FFF2-40B4-BE49-F238E27FC236}">
                <a16:creationId xmlns:a16="http://schemas.microsoft.com/office/drawing/2014/main" id="{B2D3BDCB-073F-40F7-9F74-AB07DC90D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2111" y="1450054"/>
            <a:ext cx="1720767" cy="1099931"/>
          </a:xfrm>
          <a:prstGeom prst="rect">
            <a:avLst/>
          </a:prstGeom>
        </p:spPr>
      </p:pic>
    </p:spTree>
    <p:extLst>
      <p:ext uri="{BB962C8B-B14F-4D97-AF65-F5344CB8AC3E}">
        <p14:creationId xmlns:p14="http://schemas.microsoft.com/office/powerpoint/2010/main" val="224745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FFD3-5CE3-4E06-85A7-5BF608598A97}"/>
              </a:ext>
            </a:extLst>
          </p:cNvPr>
          <p:cNvSpPr>
            <a:spLocks noGrp="1"/>
          </p:cNvSpPr>
          <p:nvPr>
            <p:ph type="title"/>
          </p:nvPr>
        </p:nvSpPr>
        <p:spPr/>
        <p:txBody>
          <a:bodyPr/>
          <a:lstStyle/>
          <a:p>
            <a:r>
              <a:rPr lang="en-US" b="1" dirty="0"/>
              <a:t>Bookmark </a:t>
            </a:r>
          </a:p>
        </p:txBody>
      </p:sp>
      <p:sp>
        <p:nvSpPr>
          <p:cNvPr id="3" name="Text Placeholder 2">
            <a:extLst>
              <a:ext uri="{FF2B5EF4-FFF2-40B4-BE49-F238E27FC236}">
                <a16:creationId xmlns:a16="http://schemas.microsoft.com/office/drawing/2014/main" id="{53F3BDC4-F03B-4763-9478-EF67F80C1723}"/>
              </a:ext>
            </a:extLst>
          </p:cNvPr>
          <p:cNvSpPr>
            <a:spLocks noGrp="1"/>
          </p:cNvSpPr>
          <p:nvPr>
            <p:ph type="body" sz="half" idx="2"/>
          </p:nvPr>
        </p:nvSpPr>
        <p:spPr>
          <a:xfrm>
            <a:off x="569048" y="2432304"/>
            <a:ext cx="8825659" cy="2478024"/>
          </a:xfrm>
        </p:spPr>
        <p:txBody>
          <a:bodyPr>
            <a:normAutofit/>
          </a:bodyPr>
          <a:lstStyle/>
          <a:p>
            <a:r>
              <a:rPr lang="en-US" sz="2800" b="1" dirty="0"/>
              <a:t>Press Ctrl + D to make Bookmark</a:t>
            </a:r>
          </a:p>
        </p:txBody>
      </p:sp>
      <p:pic>
        <p:nvPicPr>
          <p:cNvPr id="5" name="Picture 4">
            <a:extLst>
              <a:ext uri="{FF2B5EF4-FFF2-40B4-BE49-F238E27FC236}">
                <a16:creationId xmlns:a16="http://schemas.microsoft.com/office/drawing/2014/main" id="{4A996464-BF57-4476-BDBA-CEBA5D417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5270" y="4425697"/>
            <a:ext cx="5139029" cy="1749287"/>
          </a:xfrm>
          <a:prstGeom prst="rect">
            <a:avLst/>
          </a:prstGeom>
        </p:spPr>
      </p:pic>
      <p:pic>
        <p:nvPicPr>
          <p:cNvPr id="6" name="Picture 5">
            <a:extLst>
              <a:ext uri="{FF2B5EF4-FFF2-40B4-BE49-F238E27FC236}">
                <a16:creationId xmlns:a16="http://schemas.microsoft.com/office/drawing/2014/main" id="{94183C94-D400-4483-B46C-C62FF0807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553" y="1202899"/>
            <a:ext cx="1720767" cy="1099931"/>
          </a:xfrm>
          <a:prstGeom prst="rect">
            <a:avLst/>
          </a:prstGeom>
        </p:spPr>
      </p:pic>
    </p:spTree>
    <p:extLst>
      <p:ext uri="{BB962C8B-B14F-4D97-AF65-F5344CB8AC3E}">
        <p14:creationId xmlns:p14="http://schemas.microsoft.com/office/powerpoint/2010/main" val="223995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216D-3775-4097-91BB-ACFC917DC5B1}"/>
              </a:ext>
            </a:extLst>
          </p:cNvPr>
          <p:cNvSpPr>
            <a:spLocks noGrp="1"/>
          </p:cNvSpPr>
          <p:nvPr>
            <p:ph type="title"/>
          </p:nvPr>
        </p:nvSpPr>
        <p:spPr/>
        <p:txBody>
          <a:bodyPr/>
          <a:lstStyle/>
          <a:p>
            <a:r>
              <a:rPr lang="en-US" b="1" dirty="0"/>
              <a:t>Open Search Sites in New Tab:</a:t>
            </a:r>
          </a:p>
        </p:txBody>
      </p:sp>
      <p:sp>
        <p:nvSpPr>
          <p:cNvPr id="3" name="Text Placeholder 2">
            <a:extLst>
              <a:ext uri="{FF2B5EF4-FFF2-40B4-BE49-F238E27FC236}">
                <a16:creationId xmlns:a16="http://schemas.microsoft.com/office/drawing/2014/main" id="{6875E729-CFD0-46BA-A87E-25603ED3FD2D}"/>
              </a:ext>
            </a:extLst>
          </p:cNvPr>
          <p:cNvSpPr>
            <a:spLocks noGrp="1"/>
          </p:cNvSpPr>
          <p:nvPr>
            <p:ph type="body" sz="half" idx="2"/>
          </p:nvPr>
        </p:nvSpPr>
        <p:spPr>
          <a:xfrm>
            <a:off x="860596" y="2432304"/>
            <a:ext cx="8825659" cy="2478024"/>
          </a:xfrm>
        </p:spPr>
        <p:txBody>
          <a:bodyPr>
            <a:normAutofit/>
          </a:bodyPr>
          <a:lstStyle/>
          <a:p>
            <a:r>
              <a:rPr lang="en-US" sz="2400" b="1" dirty="0"/>
              <a:t>Place Cursor on the Link and then Press</a:t>
            </a:r>
            <a:r>
              <a:rPr lang="en-US" sz="2400" dirty="0"/>
              <a:t> </a:t>
            </a:r>
            <a:r>
              <a:rPr lang="en-US" sz="2400" b="1" dirty="0">
                <a:solidFill>
                  <a:srgbClr val="FF0000"/>
                </a:solidFill>
              </a:rPr>
              <a:t>Ctrl to open in New Tab</a:t>
            </a:r>
          </a:p>
        </p:txBody>
      </p:sp>
      <p:pic>
        <p:nvPicPr>
          <p:cNvPr id="5" name="Picture 4">
            <a:extLst>
              <a:ext uri="{FF2B5EF4-FFF2-40B4-BE49-F238E27FC236}">
                <a16:creationId xmlns:a16="http://schemas.microsoft.com/office/drawing/2014/main" id="{D4A381ED-BE1E-44A5-A6FC-27E895C6AD6B}"/>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044905" y="4225420"/>
            <a:ext cx="4039164" cy="2276793"/>
          </a:xfrm>
          <a:prstGeom prst="rect">
            <a:avLst/>
          </a:prstGeom>
        </p:spPr>
      </p:pic>
      <p:pic>
        <p:nvPicPr>
          <p:cNvPr id="6" name="Picture 5">
            <a:extLst>
              <a:ext uri="{FF2B5EF4-FFF2-40B4-BE49-F238E27FC236}">
                <a16:creationId xmlns:a16="http://schemas.microsoft.com/office/drawing/2014/main" id="{D0D482FD-054C-459B-80D2-6BE303C5A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7775" y="1532649"/>
            <a:ext cx="1720767" cy="1099931"/>
          </a:xfrm>
          <a:prstGeom prst="rect">
            <a:avLst/>
          </a:prstGeom>
        </p:spPr>
      </p:pic>
    </p:spTree>
    <p:extLst>
      <p:ext uri="{BB962C8B-B14F-4D97-AF65-F5344CB8AC3E}">
        <p14:creationId xmlns:p14="http://schemas.microsoft.com/office/powerpoint/2010/main" val="183178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5568-D624-4587-A56A-ACB575C6AFD0}"/>
              </a:ext>
            </a:extLst>
          </p:cNvPr>
          <p:cNvSpPr>
            <a:spLocks noGrp="1"/>
          </p:cNvSpPr>
          <p:nvPr>
            <p:ph type="title"/>
          </p:nvPr>
        </p:nvSpPr>
        <p:spPr/>
        <p:txBody>
          <a:bodyPr/>
          <a:lstStyle/>
          <a:p>
            <a:r>
              <a:rPr lang="en-US" b="1" dirty="0"/>
              <a:t>Open New Tab:</a:t>
            </a:r>
          </a:p>
        </p:txBody>
      </p:sp>
      <p:sp>
        <p:nvSpPr>
          <p:cNvPr id="3" name="Text Placeholder 2">
            <a:extLst>
              <a:ext uri="{FF2B5EF4-FFF2-40B4-BE49-F238E27FC236}">
                <a16:creationId xmlns:a16="http://schemas.microsoft.com/office/drawing/2014/main" id="{529BD30E-A51A-45FD-B9F8-1363B67F2FC5}"/>
              </a:ext>
            </a:extLst>
          </p:cNvPr>
          <p:cNvSpPr>
            <a:spLocks noGrp="1"/>
          </p:cNvSpPr>
          <p:nvPr>
            <p:ph type="body" sz="half" idx="2"/>
          </p:nvPr>
        </p:nvSpPr>
        <p:spPr>
          <a:xfrm>
            <a:off x="393773" y="2765994"/>
            <a:ext cx="8825659" cy="2478024"/>
          </a:xfrm>
        </p:spPr>
        <p:txBody>
          <a:bodyPr>
            <a:normAutofit/>
          </a:bodyPr>
          <a:lstStyle/>
          <a:p>
            <a:r>
              <a:rPr lang="en-US" sz="2400" b="1" dirty="0"/>
              <a:t>Press Ctrl + T for New Tab Opening in Browser</a:t>
            </a:r>
          </a:p>
        </p:txBody>
      </p:sp>
      <p:pic>
        <p:nvPicPr>
          <p:cNvPr id="5" name="Picture 4">
            <a:extLst>
              <a:ext uri="{FF2B5EF4-FFF2-40B4-BE49-F238E27FC236}">
                <a16:creationId xmlns:a16="http://schemas.microsoft.com/office/drawing/2014/main" id="{2F3037E1-C4E4-4428-88C9-E603CAE5A67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673008" y="3882887"/>
            <a:ext cx="4025952" cy="2315816"/>
          </a:xfrm>
          <a:prstGeom prst="rect">
            <a:avLst/>
          </a:prstGeom>
        </p:spPr>
      </p:pic>
      <p:pic>
        <p:nvPicPr>
          <p:cNvPr id="6" name="Picture 5">
            <a:extLst>
              <a:ext uri="{FF2B5EF4-FFF2-40B4-BE49-F238E27FC236}">
                <a16:creationId xmlns:a16="http://schemas.microsoft.com/office/drawing/2014/main" id="{671616AB-D5AA-4269-9FA2-11F8B43559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1300" y="989140"/>
            <a:ext cx="1720767" cy="1099931"/>
          </a:xfrm>
          <a:prstGeom prst="rect">
            <a:avLst/>
          </a:prstGeom>
        </p:spPr>
      </p:pic>
    </p:spTree>
    <p:extLst>
      <p:ext uri="{BB962C8B-B14F-4D97-AF65-F5344CB8AC3E}">
        <p14:creationId xmlns:p14="http://schemas.microsoft.com/office/powerpoint/2010/main" val="323543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20D8-37B4-490E-94F5-9F8A4BB21800}"/>
              </a:ext>
            </a:extLst>
          </p:cNvPr>
          <p:cNvSpPr>
            <a:spLocks noGrp="1"/>
          </p:cNvSpPr>
          <p:nvPr>
            <p:ph type="title"/>
          </p:nvPr>
        </p:nvSpPr>
        <p:spPr>
          <a:xfrm>
            <a:off x="585110" y="994443"/>
            <a:ext cx="8833104" cy="1371600"/>
          </a:xfrm>
        </p:spPr>
        <p:txBody>
          <a:bodyPr/>
          <a:lstStyle/>
          <a:p>
            <a:r>
              <a:rPr lang="en-US" b="1" dirty="0"/>
              <a:t>Browser Download History Key:</a:t>
            </a:r>
          </a:p>
        </p:txBody>
      </p:sp>
      <p:sp>
        <p:nvSpPr>
          <p:cNvPr id="3" name="Text Placeholder 2">
            <a:extLst>
              <a:ext uri="{FF2B5EF4-FFF2-40B4-BE49-F238E27FC236}">
                <a16:creationId xmlns:a16="http://schemas.microsoft.com/office/drawing/2014/main" id="{87C06609-28EC-480D-9320-B57B6B048360}"/>
              </a:ext>
            </a:extLst>
          </p:cNvPr>
          <p:cNvSpPr>
            <a:spLocks noGrp="1"/>
          </p:cNvSpPr>
          <p:nvPr>
            <p:ph type="body" sz="half" idx="2"/>
          </p:nvPr>
        </p:nvSpPr>
        <p:spPr>
          <a:xfrm>
            <a:off x="463031" y="2527454"/>
            <a:ext cx="8825659" cy="2478024"/>
          </a:xfrm>
        </p:spPr>
        <p:txBody>
          <a:bodyPr>
            <a:normAutofit/>
          </a:bodyPr>
          <a:lstStyle/>
          <a:p>
            <a:r>
              <a:rPr lang="en-US" sz="2400" b="1" dirty="0"/>
              <a:t>Use Ctrl + J for Opening Download List</a:t>
            </a:r>
          </a:p>
        </p:txBody>
      </p:sp>
      <p:pic>
        <p:nvPicPr>
          <p:cNvPr id="5" name="Picture 4">
            <a:extLst>
              <a:ext uri="{FF2B5EF4-FFF2-40B4-BE49-F238E27FC236}">
                <a16:creationId xmlns:a16="http://schemas.microsoft.com/office/drawing/2014/main" id="{2E0D4E9F-8FA1-4C8C-B918-D2F849727976}"/>
              </a:ext>
            </a:extLst>
          </p:cNvPr>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4875860" y="4347189"/>
            <a:ext cx="7106642" cy="2086266"/>
          </a:xfrm>
          <a:prstGeom prst="rect">
            <a:avLst/>
          </a:prstGeom>
        </p:spPr>
      </p:pic>
      <p:pic>
        <p:nvPicPr>
          <p:cNvPr id="6" name="Picture 5">
            <a:extLst>
              <a:ext uri="{FF2B5EF4-FFF2-40B4-BE49-F238E27FC236}">
                <a16:creationId xmlns:a16="http://schemas.microsoft.com/office/drawing/2014/main" id="{C83B91FF-C605-4E29-ACAE-C0078A226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5230" y="1410880"/>
            <a:ext cx="1720767" cy="1099931"/>
          </a:xfrm>
          <a:prstGeom prst="rect">
            <a:avLst/>
          </a:prstGeom>
        </p:spPr>
      </p:pic>
    </p:spTree>
    <p:extLst>
      <p:ext uri="{BB962C8B-B14F-4D97-AF65-F5344CB8AC3E}">
        <p14:creationId xmlns:p14="http://schemas.microsoft.com/office/powerpoint/2010/main" val="130429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BECD-BA2D-48F4-9749-11FCF39996A4}"/>
              </a:ext>
            </a:extLst>
          </p:cNvPr>
          <p:cNvSpPr>
            <a:spLocks noGrp="1"/>
          </p:cNvSpPr>
          <p:nvPr>
            <p:ph type="title"/>
          </p:nvPr>
        </p:nvSpPr>
        <p:spPr/>
        <p:txBody>
          <a:bodyPr/>
          <a:lstStyle/>
          <a:p>
            <a:r>
              <a:rPr lang="en-US" b="1" dirty="0"/>
              <a:t>Close Browser Tab:</a:t>
            </a:r>
          </a:p>
        </p:txBody>
      </p:sp>
      <p:sp>
        <p:nvSpPr>
          <p:cNvPr id="3" name="Text Placeholder 2">
            <a:extLst>
              <a:ext uri="{FF2B5EF4-FFF2-40B4-BE49-F238E27FC236}">
                <a16:creationId xmlns:a16="http://schemas.microsoft.com/office/drawing/2014/main" id="{989FFF09-760D-42A6-9206-65CDD76D5922}"/>
              </a:ext>
            </a:extLst>
          </p:cNvPr>
          <p:cNvSpPr>
            <a:spLocks noGrp="1"/>
          </p:cNvSpPr>
          <p:nvPr>
            <p:ph type="body" sz="half" idx="2"/>
          </p:nvPr>
        </p:nvSpPr>
        <p:spPr>
          <a:xfrm>
            <a:off x="436526" y="2567211"/>
            <a:ext cx="8825659" cy="2478024"/>
          </a:xfrm>
        </p:spPr>
        <p:txBody>
          <a:bodyPr>
            <a:normAutofit/>
          </a:bodyPr>
          <a:lstStyle/>
          <a:p>
            <a:r>
              <a:rPr lang="en-US" sz="2400" dirty="0"/>
              <a:t>Use </a:t>
            </a:r>
            <a:r>
              <a:rPr lang="en-US" sz="2400" b="1" dirty="0"/>
              <a:t>Ctrl + W</a:t>
            </a:r>
            <a:r>
              <a:rPr lang="en-US" sz="2400" dirty="0"/>
              <a:t> shortcut Key to Close tabs one by one.</a:t>
            </a:r>
          </a:p>
        </p:txBody>
      </p:sp>
      <p:pic>
        <p:nvPicPr>
          <p:cNvPr id="4" name="Picture 3">
            <a:extLst>
              <a:ext uri="{FF2B5EF4-FFF2-40B4-BE49-F238E27FC236}">
                <a16:creationId xmlns:a16="http://schemas.microsoft.com/office/drawing/2014/main" id="{692ED14C-7D19-479D-AAAA-A1DB37C25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333" y="1467280"/>
            <a:ext cx="1720767" cy="1099931"/>
          </a:xfrm>
          <a:prstGeom prst="rect">
            <a:avLst/>
          </a:prstGeom>
        </p:spPr>
      </p:pic>
    </p:spTree>
    <p:extLst>
      <p:ext uri="{BB962C8B-B14F-4D97-AF65-F5344CB8AC3E}">
        <p14:creationId xmlns:p14="http://schemas.microsoft.com/office/powerpoint/2010/main" val="17442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82FB-D151-49E7-BD40-1272FA3C59AC}"/>
              </a:ext>
            </a:extLst>
          </p:cNvPr>
          <p:cNvSpPr>
            <a:spLocks noGrp="1"/>
          </p:cNvSpPr>
          <p:nvPr>
            <p:ph type="title"/>
          </p:nvPr>
        </p:nvSpPr>
        <p:spPr/>
        <p:txBody>
          <a:bodyPr/>
          <a:lstStyle/>
          <a:p>
            <a:r>
              <a:rPr lang="en-US" b="1" dirty="0"/>
              <a:t>Re-open Closed Tab:</a:t>
            </a:r>
          </a:p>
        </p:txBody>
      </p:sp>
      <p:sp>
        <p:nvSpPr>
          <p:cNvPr id="3" name="Text Placeholder 2">
            <a:extLst>
              <a:ext uri="{FF2B5EF4-FFF2-40B4-BE49-F238E27FC236}">
                <a16:creationId xmlns:a16="http://schemas.microsoft.com/office/drawing/2014/main" id="{9093C120-790E-4F10-A406-ED0126EF2345}"/>
              </a:ext>
            </a:extLst>
          </p:cNvPr>
          <p:cNvSpPr>
            <a:spLocks noGrp="1"/>
          </p:cNvSpPr>
          <p:nvPr>
            <p:ph type="body" sz="half" idx="2"/>
          </p:nvPr>
        </p:nvSpPr>
        <p:spPr>
          <a:xfrm>
            <a:off x="1430439" y="2964776"/>
            <a:ext cx="8825659" cy="2478024"/>
          </a:xfrm>
        </p:spPr>
        <p:txBody>
          <a:bodyPr>
            <a:normAutofit/>
          </a:bodyPr>
          <a:lstStyle/>
          <a:p>
            <a:r>
              <a:rPr lang="en-US" sz="3600" b="1" dirty="0"/>
              <a:t>Ctrl + Shift + T</a:t>
            </a:r>
          </a:p>
        </p:txBody>
      </p:sp>
      <p:pic>
        <p:nvPicPr>
          <p:cNvPr id="4" name="Picture 3">
            <a:extLst>
              <a:ext uri="{FF2B5EF4-FFF2-40B4-BE49-F238E27FC236}">
                <a16:creationId xmlns:a16="http://schemas.microsoft.com/office/drawing/2014/main" id="{FE981B22-1D42-4678-BEA4-8091675CF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291" y="1332373"/>
            <a:ext cx="1720767" cy="1099931"/>
          </a:xfrm>
          <a:prstGeom prst="rect">
            <a:avLst/>
          </a:prstGeom>
        </p:spPr>
      </p:pic>
    </p:spTree>
    <p:extLst>
      <p:ext uri="{BB962C8B-B14F-4D97-AF65-F5344CB8AC3E}">
        <p14:creationId xmlns:p14="http://schemas.microsoft.com/office/powerpoint/2010/main" val="2022591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238</TotalTime>
  <Words>203</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mr-eaves-xl-modern</vt:lpstr>
      <vt:lpstr>Wingdings</vt:lpstr>
      <vt:lpstr>Wingdings 3</vt:lpstr>
      <vt:lpstr>Ion Boardroom</vt:lpstr>
      <vt:lpstr>Become Chrome Master With Useful Keyboard Shortcut Keys &amp; Setting</vt:lpstr>
      <vt:lpstr>PowerPoint Presentation</vt:lpstr>
      <vt:lpstr>Chrome Setting</vt:lpstr>
      <vt:lpstr>Bookmark </vt:lpstr>
      <vt:lpstr>Open Search Sites in New Tab:</vt:lpstr>
      <vt:lpstr>Open New Tab:</vt:lpstr>
      <vt:lpstr>Browser Download History Key:</vt:lpstr>
      <vt:lpstr>Close Browser Tab:</vt:lpstr>
      <vt:lpstr>Re-open Closed Tab:</vt:lpstr>
      <vt:lpstr>Incognito Mode:</vt:lpstr>
      <vt:lpstr>Snap Your Cursor to the Search Bar:</vt:lpstr>
      <vt:lpstr>Clear Browsing Data:</vt:lpstr>
      <vt:lpstr>Jump Between Next &amp; Previous Tabs: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Defragmentation</dc:title>
  <dc:creator>Umar</dc:creator>
  <cp:lastModifiedBy>Umar</cp:lastModifiedBy>
  <cp:revision>158</cp:revision>
  <dcterms:created xsi:type="dcterms:W3CDTF">2020-06-17T00:13:47Z</dcterms:created>
  <dcterms:modified xsi:type="dcterms:W3CDTF">2020-07-09T02:08:41Z</dcterms:modified>
</cp:coreProperties>
</file>