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DD3-98A9-4DB6-8A6E-7E727994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9" y="999803"/>
            <a:ext cx="8825658" cy="2677648"/>
          </a:xfrm>
        </p:spPr>
        <p:txBody>
          <a:bodyPr/>
          <a:lstStyle/>
          <a:p>
            <a:r>
              <a:rPr lang="en-US" dirty="0"/>
              <a:t>Data Shredding</a:t>
            </a:r>
          </a:p>
        </p:txBody>
      </p:sp>
    </p:spTree>
    <p:extLst>
      <p:ext uri="{BB962C8B-B14F-4D97-AF65-F5344CB8AC3E}">
        <p14:creationId xmlns:p14="http://schemas.microsoft.com/office/powerpoint/2010/main" val="381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FB9-DF68-4448-AB87-136F388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Data Shredding (Wiping or Erasing)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85F9-41F4-45EE-99F0-3A081BFB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603499"/>
            <a:ext cx="11304105" cy="403583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Data Shredding is a process of </a:t>
            </a:r>
            <a:r>
              <a:rPr lang="en-US" sz="2400" b="1" dirty="0"/>
              <a:t>irreversible file destruction</a:t>
            </a:r>
            <a:r>
              <a:rPr lang="en-US" sz="2400" dirty="0"/>
              <a:t>, so that its contents could </a:t>
            </a:r>
            <a:r>
              <a:rPr lang="en-US" sz="2400" b="1" dirty="0"/>
              <a:t>not be recovered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Data is stored in </a:t>
            </a:r>
            <a:r>
              <a:rPr lang="en-US" sz="2400" b="1" dirty="0"/>
              <a:t>Sectors</a:t>
            </a:r>
            <a:r>
              <a:rPr lang="en-US" sz="2400" dirty="0"/>
              <a:t>. Sector size varies between two File Systems </a:t>
            </a:r>
          </a:p>
          <a:p>
            <a:pPr lvl="1" algn="just"/>
            <a:r>
              <a:rPr lang="en-US" sz="2200" dirty="0"/>
              <a:t>Fat32</a:t>
            </a:r>
          </a:p>
          <a:p>
            <a:pPr lvl="1" algn="just"/>
            <a:r>
              <a:rPr lang="en-US" sz="2200" dirty="0"/>
              <a:t>NTFS</a:t>
            </a:r>
          </a:p>
          <a:p>
            <a:pPr algn="just"/>
            <a:r>
              <a:rPr lang="en-US" sz="2400" dirty="0"/>
              <a:t>Operating Systems keeps tracks of Partition Data using File Systems. </a:t>
            </a:r>
          </a:p>
          <a:p>
            <a:pPr algn="just"/>
            <a:r>
              <a:rPr lang="en-US" sz="2400" dirty="0"/>
              <a:t>When we create New partition then File Systems is installed when we format the Partition. </a:t>
            </a:r>
          </a:p>
        </p:txBody>
      </p:sp>
    </p:spTree>
    <p:extLst>
      <p:ext uri="{BB962C8B-B14F-4D97-AF65-F5344CB8AC3E}">
        <p14:creationId xmlns:p14="http://schemas.microsoft.com/office/powerpoint/2010/main" val="300611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85DC-8E01-4324-9621-4C1264A2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delete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1A1-A40F-4E01-AB30-9A3C22F5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0" y="2603499"/>
            <a:ext cx="10349949" cy="4062343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/>
              <a:t>All Operating Systems keep track of where files are on a hard drive through </a:t>
            </a:r>
            <a:r>
              <a:rPr lang="en-US" sz="2400" b="1" dirty="0"/>
              <a:t>“Pointers.”</a:t>
            </a:r>
            <a:r>
              <a:rPr lang="en-US" sz="2400" dirty="0"/>
              <a:t> Each file and folder on your hard disk has a pointer that tells </a:t>
            </a:r>
            <a:r>
              <a:rPr lang="en-US" sz="2400" b="1" dirty="0"/>
              <a:t>Operating System where the file’s data begins and ends.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When we delete a file, </a:t>
            </a:r>
            <a:r>
              <a:rPr lang="en-US" sz="2400" b="1" dirty="0"/>
              <a:t>Operating System removes the pointer (Not Sector)</a:t>
            </a:r>
            <a:r>
              <a:rPr lang="en-US" sz="2400" dirty="0"/>
              <a:t> and the sectors containing its </a:t>
            </a:r>
            <a:r>
              <a:rPr lang="en-US" sz="2400" b="1" dirty="0"/>
              <a:t>data are considered free space</a:t>
            </a:r>
            <a:r>
              <a:rPr lang="en-US" sz="24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 That’s why a file recovery program can scan a hard drive for these deleted files and restore them.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38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18FE-E0E8-4597-8947-8E7D7C3F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B86761-3239-43B5-A80C-1B8F7BF819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3" r="34243"/>
          <a:stretch>
            <a:fillRect/>
          </a:stretch>
        </p:blipFill>
        <p:spPr>
          <a:xfrm>
            <a:off x="8825948" y="4518991"/>
            <a:ext cx="2388596" cy="20056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4F22E-5ED6-468A-A3AC-C27BEDEA3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2" y="-196712"/>
            <a:ext cx="4214191" cy="44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1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165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Data Shredding</vt:lpstr>
      <vt:lpstr>What is Data Shredding (Wiping or Erasing)</vt:lpstr>
      <vt:lpstr>What Happens when we delete File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Defragmentation</dc:title>
  <dc:creator>Umar</dc:creator>
  <cp:lastModifiedBy>Umar</cp:lastModifiedBy>
  <cp:revision>20</cp:revision>
  <dcterms:created xsi:type="dcterms:W3CDTF">2020-06-17T00:13:47Z</dcterms:created>
  <dcterms:modified xsi:type="dcterms:W3CDTF">2020-06-22T04:13:52Z</dcterms:modified>
</cp:coreProperties>
</file>