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4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7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9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FA9C00-359B-4EEF-AFCA-8FB7169F1DF7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3E3444-9EDA-4E9E-A445-BD06958D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ADD3-98A9-4DB6-8A6E-7E7279940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89" y="999803"/>
            <a:ext cx="8825658" cy="2677648"/>
          </a:xfrm>
        </p:spPr>
        <p:txBody>
          <a:bodyPr/>
          <a:lstStyle/>
          <a:p>
            <a:r>
              <a:rPr lang="en-US" dirty="0"/>
              <a:t>Disk Defragmentation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91B6D-8D38-43A7-AD72-D2917AC55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Lecturer Umar Bashir</a:t>
            </a:r>
          </a:p>
        </p:txBody>
      </p:sp>
    </p:spTree>
    <p:extLst>
      <p:ext uri="{BB962C8B-B14F-4D97-AF65-F5344CB8AC3E}">
        <p14:creationId xmlns:p14="http://schemas.microsoft.com/office/powerpoint/2010/main" val="381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0FB9-DF68-4448-AB87-136F3882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Disk Defragmentation: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85F9-41F4-45EE-99F0-3A081BFB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603499"/>
            <a:ext cx="11304105" cy="403583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Disk defragmentation includes a </a:t>
            </a:r>
            <a:r>
              <a:rPr lang="en-US" sz="2400" b="1" dirty="0"/>
              <a:t>process in which the accessor reading of a specific file gets faster because all the little pieces of a single file are next to each other</a:t>
            </a:r>
            <a:r>
              <a:rPr lang="en-US" sz="2400" dirty="0"/>
              <a:t>. Defragmentation therefore dramatically </a:t>
            </a:r>
            <a:r>
              <a:rPr lang="en-US" sz="2400" b="1" dirty="0"/>
              <a:t>increases the performance</a:t>
            </a:r>
            <a:r>
              <a:rPr lang="en-US" sz="2400" dirty="0"/>
              <a:t> of your systems by making it more efficient to read.</a:t>
            </a:r>
          </a:p>
          <a:p>
            <a:pPr algn="just"/>
            <a:r>
              <a:rPr lang="en-US" sz="2400" dirty="0"/>
              <a:t>Defragmentation is an important part of the </a:t>
            </a:r>
            <a:r>
              <a:rPr lang="en-US" sz="2400" b="1" dirty="0"/>
              <a:t>regular maintenance of the disk drive</a:t>
            </a:r>
            <a:r>
              <a:rPr lang="en-US" sz="2400" dirty="0"/>
              <a:t>. So, when your </a:t>
            </a:r>
            <a:r>
              <a:rPr lang="en-US" sz="2400" b="1" dirty="0"/>
              <a:t>games start to slow down</a:t>
            </a:r>
            <a:r>
              <a:rPr lang="en-US" sz="2400" dirty="0"/>
              <a:t> or when you have </a:t>
            </a:r>
            <a:r>
              <a:rPr lang="en-US" sz="2400" b="1" dirty="0"/>
              <a:t>trouble loading bulky files</a:t>
            </a:r>
            <a:r>
              <a:rPr lang="en-US" sz="2400" dirty="0"/>
              <a:t>, the best Disk defragmenter tools </a:t>
            </a:r>
            <a:r>
              <a:rPr lang="en-US" sz="2400" b="1" dirty="0"/>
              <a:t>defrag your drive many times or on demand.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0611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85DC-8E01-4324-9621-4C1264A2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Defragmentation Software's: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1A1-A40F-4E01-AB30-9A3C22F5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0" y="2603499"/>
            <a:ext cx="10349949" cy="406234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Defraggler</a:t>
            </a:r>
            <a:r>
              <a:rPr lang="en-US" dirty="0"/>
              <a:t> Professional</a:t>
            </a:r>
          </a:p>
          <a:p>
            <a:pPr>
              <a:buFont typeface="+mj-lt"/>
              <a:buAutoNum type="arabicPeriod"/>
            </a:pPr>
            <a:r>
              <a:rPr lang="en-US" dirty="0"/>
              <a:t>Smart Defrag</a:t>
            </a:r>
          </a:p>
          <a:p>
            <a:pPr>
              <a:buFont typeface="+mj-lt"/>
              <a:buAutoNum type="arabicPeriod"/>
            </a:pPr>
            <a:r>
              <a:rPr lang="en-US" dirty="0"/>
              <a:t>Disk Speedup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Vopt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pt-BR" dirty="0"/>
              <a:t>O&amp;O Defrag Disk Defragment </a:t>
            </a:r>
          </a:p>
          <a:p>
            <a:pPr>
              <a:buFont typeface="+mj-lt"/>
              <a:buAutoNum type="arabicPeriod"/>
            </a:pPr>
            <a:r>
              <a:rPr lang="en-US" dirty="0"/>
              <a:t>Diskeeper  </a:t>
            </a:r>
          </a:p>
          <a:p>
            <a:pPr>
              <a:buFont typeface="+mj-lt"/>
              <a:buAutoNum type="arabicPeriod"/>
            </a:pPr>
            <a:r>
              <a:rPr lang="en-US" dirty="0"/>
              <a:t>Ultra Defrag Disk Defragment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ToolWiz</a:t>
            </a:r>
            <a:r>
              <a:rPr lang="en-US" dirty="0"/>
              <a:t> Smart Defrag</a:t>
            </a:r>
          </a:p>
          <a:p>
            <a:pPr>
              <a:buFont typeface="+mj-lt"/>
              <a:buAutoNum type="arabicPeriod"/>
            </a:pPr>
            <a:r>
              <a:rPr lang="en-US" dirty="0"/>
              <a:t>My Defrag Disk Defragment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Auslogics</a:t>
            </a:r>
            <a:r>
              <a:rPr lang="en-US" dirty="0"/>
              <a:t> Disk Defrag</a:t>
            </a:r>
          </a:p>
        </p:txBody>
      </p:sp>
    </p:spTree>
    <p:extLst>
      <p:ext uri="{BB962C8B-B14F-4D97-AF65-F5344CB8AC3E}">
        <p14:creationId xmlns:p14="http://schemas.microsoft.com/office/powerpoint/2010/main" val="416389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138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 Boardroom</vt:lpstr>
      <vt:lpstr>Disk Defragmentation</vt:lpstr>
      <vt:lpstr>What is Disk Defragmentation:</vt:lpstr>
      <vt:lpstr>Disk Defragmentation Software's: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Defragmentation</dc:title>
  <dc:creator>Umar</dc:creator>
  <cp:lastModifiedBy>Umar</cp:lastModifiedBy>
  <cp:revision>7</cp:revision>
  <dcterms:created xsi:type="dcterms:W3CDTF">2020-06-17T00:13:47Z</dcterms:created>
  <dcterms:modified xsi:type="dcterms:W3CDTF">2020-06-17T00:23:19Z</dcterms:modified>
</cp:coreProperties>
</file>