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3FA9C00-359B-4EEF-AFCA-8FB7169F1DF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6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84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16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60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46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3FA9C00-359B-4EEF-AFCA-8FB7169F1DF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27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3FA9C00-359B-4EEF-AFCA-8FB7169F1DF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6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9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5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3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8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1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4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8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5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3FA9C00-359B-4EEF-AFCA-8FB7169F1DF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9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ADD3-98A9-4DB6-8A6E-7E7279940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163" y="1281795"/>
            <a:ext cx="10586471" cy="2677648"/>
          </a:xfrm>
        </p:spPr>
        <p:txBody>
          <a:bodyPr/>
          <a:lstStyle/>
          <a:p>
            <a:r>
              <a:rPr lang="en-US" sz="4800" dirty="0"/>
              <a:t>Laptop Buying Complete Guide</a:t>
            </a:r>
            <a:br>
              <a:rPr lang="en-US" sz="4800" dirty="0"/>
            </a:br>
            <a:r>
              <a:rPr lang="en-US" sz="4800" dirty="0"/>
              <a:t>						2</a:t>
            </a:r>
            <a:r>
              <a:rPr lang="en-US" sz="4800" b="1" dirty="0"/>
              <a:t>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7760C-C533-419B-A2A4-A1F3D639A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3589889"/>
            <a:ext cx="3125649" cy="2143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943597-1CFA-4DA1-B387-48D5692F4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63" y="4982816"/>
            <a:ext cx="1720767" cy="109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0FB9-DF68-4448-AB87-136F3882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Main Points: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385F9-41F4-45EE-99F0-3A081BFB9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480455" cy="4035839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Screen Size</a:t>
            </a:r>
          </a:p>
          <a:p>
            <a:pPr algn="just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Display</a:t>
            </a:r>
          </a:p>
          <a:p>
            <a:pPr algn="just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Processor</a:t>
            </a:r>
          </a:p>
          <a:p>
            <a:pPr algn="just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Hard Disk</a:t>
            </a:r>
          </a:p>
          <a:p>
            <a:pPr algn="just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RAM</a:t>
            </a:r>
          </a:p>
          <a:p>
            <a:pPr algn="just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Graphic Card</a:t>
            </a:r>
          </a:p>
          <a:p>
            <a:pPr algn="just"/>
            <a:endParaRPr lang="en-US" sz="17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dirty="0"/>
          </a:p>
          <a:p>
            <a:pPr algn="just"/>
            <a:endParaRPr lang="en-US" sz="2000" dirty="0"/>
          </a:p>
          <a:p>
            <a:pPr algn="just"/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39091C-208B-4E34-A188-775BBC503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937" y="973668"/>
            <a:ext cx="1720767" cy="109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1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7CE0B-2123-4CF1-BDEB-7410A11CD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Screen Size: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E783C-E0E9-4A93-849B-399A1F256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543299"/>
            <a:ext cx="8825659" cy="31225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Screen Size measured Diagonally always.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Normally available in three common Sizes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14 inch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15 inch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17 inch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BC1A88-E3E0-47A6-B423-79C4D35AF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235" y="649356"/>
            <a:ext cx="3737644" cy="23124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C6FF06-AFEE-4E6F-9470-0708CEE5249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093" y="5367129"/>
            <a:ext cx="1720767" cy="109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B5E1-B096-433F-B253-337A57A0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Display: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BE796-8E80-4092-AAEA-8EE1407B3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2852" y="3140765"/>
            <a:ext cx="11092070" cy="3498574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HD Display:  </a:t>
            </a:r>
            <a:r>
              <a:rPr lang="en-US" sz="3200" dirty="0">
                <a:solidFill>
                  <a:schemeClr val="tx1"/>
                </a:solidFill>
              </a:rPr>
              <a:t>(720p)</a:t>
            </a:r>
            <a:r>
              <a:rPr lang="en-US" sz="3200" dirty="0">
                <a:solidFill>
                  <a:srgbClr val="FF0000"/>
                </a:solidFill>
              </a:rPr>
              <a:t>   cheap </a:t>
            </a:r>
          </a:p>
          <a:p>
            <a:r>
              <a:rPr lang="en-US" sz="3200" dirty="0">
                <a:solidFill>
                  <a:srgbClr val="FF0000"/>
                </a:solidFill>
              </a:rPr>
              <a:t>FHD Display: </a:t>
            </a:r>
            <a:r>
              <a:rPr lang="en-US" sz="3200" dirty="0">
                <a:solidFill>
                  <a:schemeClr val="tx1"/>
                </a:solidFill>
              </a:rPr>
              <a:t>(1080p)</a:t>
            </a:r>
            <a:r>
              <a:rPr lang="en-US" sz="3200" dirty="0">
                <a:solidFill>
                  <a:srgbClr val="FF0000"/>
                </a:solidFill>
              </a:rPr>
              <a:t>  expensive</a:t>
            </a:r>
          </a:p>
          <a:p>
            <a:r>
              <a:rPr lang="en-US" sz="3200" dirty="0">
                <a:solidFill>
                  <a:srgbClr val="FF0000"/>
                </a:solidFill>
              </a:rPr>
              <a:t>UHD Display:  </a:t>
            </a:r>
            <a:r>
              <a:rPr lang="en-US" sz="3200" dirty="0">
                <a:solidFill>
                  <a:schemeClr val="tx1"/>
                </a:solidFill>
              </a:rPr>
              <a:t>(4K Display) 4*1024</a:t>
            </a:r>
            <a:r>
              <a:rPr lang="en-US" sz="3200" dirty="0">
                <a:solidFill>
                  <a:srgbClr val="FF0000"/>
                </a:solidFill>
              </a:rPr>
              <a:t>    More Expensive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209585-CBEB-42FB-9610-CF4C226EA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374" y="596349"/>
            <a:ext cx="3513482" cy="22793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7A035A-A8DA-4E6C-BD6A-30FB9E10E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858" y="3429000"/>
            <a:ext cx="1720767" cy="109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6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319A8-438E-439F-8A98-BBAEDB26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Processor (CPU):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DB0F5B-EFFB-4293-9C6A-0A045CB7BC8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884" y="484187"/>
            <a:ext cx="2705100" cy="1685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786313-2A65-468B-BF00-1C015E1899FE}"/>
              </a:ext>
            </a:extLst>
          </p:cNvPr>
          <p:cNvSpPr txBox="1"/>
          <p:nvPr/>
        </p:nvSpPr>
        <p:spPr>
          <a:xfrm>
            <a:off x="556591" y="2427167"/>
            <a:ext cx="1091979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en-US" sz="2000" b="1" dirty="0"/>
              <a:t>Core i3</a:t>
            </a:r>
            <a:r>
              <a:rPr lang="en-US" sz="2000" dirty="0"/>
              <a:t>       </a:t>
            </a:r>
            <a:r>
              <a:rPr lang="en-US" sz="2000" dirty="0">
                <a:solidFill>
                  <a:srgbClr val="FF0000"/>
                </a:solidFill>
              </a:rPr>
              <a:t>(Dual Core Processor)</a:t>
            </a:r>
            <a:r>
              <a:rPr lang="en-US" sz="2000" dirty="0"/>
              <a:t> 		Better for Normal Task  </a:t>
            </a:r>
          </a:p>
          <a:p>
            <a:r>
              <a:rPr lang="en-US" sz="2000" b="1" dirty="0"/>
              <a:t>Core i5</a:t>
            </a:r>
            <a:r>
              <a:rPr lang="en-US" sz="2000" dirty="0"/>
              <a:t>       </a:t>
            </a:r>
            <a:r>
              <a:rPr lang="en-US" sz="2000" dirty="0">
                <a:solidFill>
                  <a:srgbClr val="FF0000"/>
                </a:solidFill>
              </a:rPr>
              <a:t>(Dual Core or Quad Core)</a:t>
            </a:r>
            <a:r>
              <a:rPr lang="en-US" sz="2000" dirty="0"/>
              <a:t> 		Better for Heavy Task like Video Editing, Games etc.</a:t>
            </a:r>
          </a:p>
          <a:p>
            <a:r>
              <a:rPr lang="en-US" sz="2000" b="1" dirty="0"/>
              <a:t>Core i7</a:t>
            </a:r>
            <a:r>
              <a:rPr lang="en-US" sz="2000" dirty="0"/>
              <a:t>       </a:t>
            </a:r>
            <a:r>
              <a:rPr lang="en-US" sz="2000" dirty="0">
                <a:solidFill>
                  <a:srgbClr val="FF0000"/>
                </a:solidFill>
              </a:rPr>
              <a:t>4 or 6 Cores  (High End laptops)</a:t>
            </a:r>
            <a:r>
              <a:rPr lang="en-US" sz="2000" dirty="0"/>
              <a:t>		Better for 3D Software, heavy gaming, 4K Video Editing </a:t>
            </a:r>
          </a:p>
          <a:p>
            <a:r>
              <a:rPr lang="en-US" sz="2000" b="1" dirty="0"/>
              <a:t>Core i9</a:t>
            </a:r>
            <a:r>
              <a:rPr lang="en-US" sz="2000" dirty="0"/>
              <a:t>       </a:t>
            </a:r>
            <a:r>
              <a:rPr lang="en-US" sz="2000" dirty="0">
                <a:solidFill>
                  <a:srgbClr val="FF0000"/>
                </a:solidFill>
              </a:rPr>
              <a:t>6 or 8 Cores  (High End laptops)</a:t>
            </a:r>
            <a:r>
              <a:rPr lang="en-US" sz="2000" dirty="0"/>
              <a:t>  		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Next Generation  Less Transistor Size for More Optimized Performance (nm)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Cache Memory  (L1,L2,L3,L4)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Clock Speed  (</a:t>
            </a:r>
            <a:r>
              <a:rPr lang="en-US" sz="2000" b="1" dirty="0" err="1"/>
              <a:t>Ghz</a:t>
            </a:r>
            <a:r>
              <a:rPr lang="en-US" sz="2000" b="1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5505A0-5EFF-4F07-8B67-13B357F27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027" y="4389336"/>
            <a:ext cx="2888974" cy="24686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FACBCF-DA2F-4C88-ABD0-FACABC50B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355" y="4878652"/>
            <a:ext cx="2994993" cy="197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87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5E928-2864-4FAF-A539-059BFAE8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Hard Disk: 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A4C9B-545A-4D05-9575-CFBFD9079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9114" y="3543299"/>
            <a:ext cx="9291500" cy="2950265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/>
              <a:t>HDD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/>
              <a:t>SSD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/>
              <a:t>SSHD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/>
              <a:t>SSD M.2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4C8AFD-EA6D-4426-9C45-B7CE677D6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023" y="592622"/>
            <a:ext cx="3053177" cy="2314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DD6F03-B490-42BD-9D86-3D272A5D6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748" y="3387318"/>
            <a:ext cx="2596668" cy="25229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2F502E-BA36-4FF6-9B71-1AB456C7AA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086" y="5514788"/>
            <a:ext cx="4143953" cy="13432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135159-959B-4D8D-ABBE-1670ACCF53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006" y="3493426"/>
            <a:ext cx="4744112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2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6D9EE-6F98-42BE-9CAB-8314E060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RAM: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CFA78-D2C7-4538-BB9E-69C86671F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7078" y="2968487"/>
            <a:ext cx="9503535" cy="3889513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Core i3 :  Min 4GB</a:t>
            </a:r>
          </a:p>
          <a:p>
            <a:r>
              <a:rPr lang="en-US" sz="2400" b="1" dirty="0"/>
              <a:t>Core i5 : Min 8GB</a:t>
            </a:r>
          </a:p>
          <a:p>
            <a:r>
              <a:rPr lang="en-US" sz="2400" b="1" dirty="0"/>
              <a:t>Core i7 : Min 16GB</a:t>
            </a:r>
          </a:p>
          <a:p>
            <a:r>
              <a:rPr lang="en-US" sz="2400" b="1" dirty="0"/>
              <a:t>Core i9 :  Min 16GB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DDR2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DDR3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DDR4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DDR5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47A38-D02A-40DC-8FAC-6A5EDB142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850" y="4826405"/>
            <a:ext cx="4053150" cy="2031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B689CC-8967-4433-AA6E-60BF64012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3" y="495501"/>
            <a:ext cx="6096000" cy="29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92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BEFA-4BDA-4369-8747-C70F6D94B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Graphic Card: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F627F-D166-4292-A73E-7CE0F8236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1792" y="3250026"/>
            <a:ext cx="9728822" cy="345557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400" b="1" dirty="0"/>
              <a:t>Integrated : Processor use RAM as Graphic Card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2GB Means Laptop Processor will use 2GB RAM as Graphic Card.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Load on Processor that's why Computer Slow</a:t>
            </a:r>
          </a:p>
          <a:p>
            <a:endParaRPr lang="en-US" sz="2400" dirty="0"/>
          </a:p>
          <a:p>
            <a:r>
              <a:rPr lang="en-US" sz="2400" b="1" dirty="0"/>
              <a:t>Dedicated: Processor will not use Ram as Graphic Card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Less load on Processor That's why fast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50943E-EA7A-456D-8E00-73FA67488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817" y="569843"/>
            <a:ext cx="4539337" cy="2186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2A8E8B-6A33-4AF8-836A-0E57295D9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154" y="3096699"/>
            <a:ext cx="2763846" cy="2009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E19EAA-0A0A-4DF0-9F41-A8ECA51D50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032" y="5599973"/>
            <a:ext cx="1720767" cy="109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29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157</TotalTime>
  <Words>260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Tw Cen MT</vt:lpstr>
      <vt:lpstr>Wingdings</vt:lpstr>
      <vt:lpstr>Wingdings 3</vt:lpstr>
      <vt:lpstr>Ion Boardroom</vt:lpstr>
      <vt:lpstr>Laptop Buying Complete Guide       2020</vt:lpstr>
      <vt:lpstr>Main Points:</vt:lpstr>
      <vt:lpstr>Screen Size:</vt:lpstr>
      <vt:lpstr>Display: </vt:lpstr>
      <vt:lpstr>Processor (CPU):</vt:lpstr>
      <vt:lpstr>Hard Disk:  </vt:lpstr>
      <vt:lpstr>RAM: </vt:lpstr>
      <vt:lpstr>Graphic Card: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Disk Defragmentation</dc:title>
  <dc:creator>Umar</dc:creator>
  <cp:lastModifiedBy>Umar</cp:lastModifiedBy>
  <cp:revision>90</cp:revision>
  <dcterms:created xsi:type="dcterms:W3CDTF">2020-06-17T00:13:47Z</dcterms:created>
  <dcterms:modified xsi:type="dcterms:W3CDTF">2020-07-03T16:23:47Z</dcterms:modified>
</cp:coreProperties>
</file>