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3FA9C00-359B-4EEF-AFCA-8FB7169F1DF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6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84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1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60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4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3FA9C00-359B-4EEF-AFCA-8FB7169F1DF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27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3FA9C00-359B-4EEF-AFCA-8FB7169F1DF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6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9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5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3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8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1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4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8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5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3FA9C00-359B-4EEF-AFCA-8FB7169F1DF7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9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ADD3-98A9-4DB6-8A6E-7E7279940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424" y="1043255"/>
            <a:ext cx="8825658" cy="267764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Master Keyboard Tricks: </a:t>
            </a:r>
            <a:r>
              <a:rPr lang="en-US" dirty="0"/>
              <a:t>Most Useful Win Key Shortcuts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A6915-E19D-4CA0-B2E0-DCF2A31F9A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975" y="3252162"/>
            <a:ext cx="3277057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2B03-E681-459C-A37E-B7059F53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Useful Win Key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DC66-5D27-4214-9D32-3575FD379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37792"/>
            <a:ext cx="10453950" cy="4320208"/>
          </a:xfrm>
        </p:spPr>
        <p:txBody>
          <a:bodyPr>
            <a:normAutofit/>
          </a:bodyPr>
          <a:lstStyle/>
          <a:p>
            <a:r>
              <a:rPr lang="en-US" sz="2800" dirty="0"/>
              <a:t>1. </a:t>
            </a:r>
            <a:r>
              <a:rPr lang="en-US" sz="2800" b="1" dirty="0"/>
              <a:t>Win Key + 1,2,3,4,5,6,7,8,9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FF0000"/>
                </a:solidFill>
              </a:rPr>
              <a:t>Program Opening</a:t>
            </a:r>
            <a:r>
              <a:rPr lang="en-US" sz="2800" dirty="0"/>
              <a:t>)</a:t>
            </a:r>
          </a:p>
          <a:p>
            <a:r>
              <a:rPr lang="en-US" sz="2800" dirty="0"/>
              <a:t>2. </a:t>
            </a:r>
            <a:r>
              <a:rPr lang="en-US" sz="2800" b="1" dirty="0"/>
              <a:t>Win + Up Arrow , Down Arrow</a:t>
            </a:r>
            <a:endParaRPr lang="en-US" sz="2000" b="1" dirty="0"/>
          </a:p>
          <a:p>
            <a:pPr lvl="1"/>
            <a:r>
              <a:rPr lang="en-US" sz="2000" b="1" dirty="0"/>
              <a:t>Program Left Side Movement</a:t>
            </a:r>
            <a:r>
              <a:rPr lang="en-US" sz="2000" dirty="0"/>
              <a:t> (Left</a:t>
            </a:r>
            <a:r>
              <a:rPr lang="en-US" sz="2000" dirty="0">
                <a:solidFill>
                  <a:srgbClr val="FF0000"/>
                </a:solidFill>
              </a:rPr>
              <a:t> Arrow Key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Program Right Side Movement</a:t>
            </a:r>
            <a:r>
              <a:rPr lang="en-US" sz="2000" dirty="0"/>
              <a:t> (Right </a:t>
            </a:r>
            <a:r>
              <a:rPr lang="en-US" sz="2000" dirty="0">
                <a:solidFill>
                  <a:srgbClr val="FF0000"/>
                </a:solidFill>
              </a:rPr>
              <a:t>Arrow Key</a:t>
            </a:r>
            <a:r>
              <a:rPr lang="en-US" sz="2000" dirty="0"/>
              <a:t>)</a:t>
            </a:r>
          </a:p>
          <a:p>
            <a:r>
              <a:rPr lang="en-US" sz="2800" dirty="0"/>
              <a:t>3. </a:t>
            </a:r>
            <a:r>
              <a:rPr lang="en-US" sz="2800" b="1" dirty="0"/>
              <a:t>Win +A </a:t>
            </a:r>
            <a:r>
              <a:rPr lang="en-US" sz="2800" dirty="0"/>
              <a:t>   (</a:t>
            </a:r>
            <a:r>
              <a:rPr lang="en-US" sz="2800" dirty="0">
                <a:solidFill>
                  <a:srgbClr val="FF0000"/>
                </a:solidFill>
              </a:rPr>
              <a:t>Notification Bar</a:t>
            </a:r>
            <a:r>
              <a:rPr lang="en-US" sz="2800" dirty="0"/>
              <a:t>)</a:t>
            </a:r>
          </a:p>
          <a:p>
            <a:r>
              <a:rPr lang="en-US" sz="2800" dirty="0"/>
              <a:t>4. </a:t>
            </a:r>
            <a:r>
              <a:rPr lang="en-US" sz="2800" b="1" dirty="0"/>
              <a:t>Win + D</a:t>
            </a:r>
            <a:r>
              <a:rPr lang="en-US" sz="2800" dirty="0"/>
              <a:t>  (</a:t>
            </a:r>
            <a:r>
              <a:rPr lang="en-US" sz="2800" dirty="0">
                <a:solidFill>
                  <a:srgbClr val="FF0000"/>
                </a:solidFill>
              </a:rPr>
              <a:t>Minimize All Opened Programs</a:t>
            </a:r>
            <a:r>
              <a:rPr lang="en-US" sz="2800" dirty="0"/>
              <a:t>) 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DA984-27B1-4833-8DF7-0A09F5DDF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70" y="3429000"/>
            <a:ext cx="2367382" cy="143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0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B19E-11D5-430B-BA66-6EB7B7CE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 Key Shortcuts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4A6B-C0C1-43DB-AEDC-DF9B47190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33463" cy="4128604"/>
          </a:xfrm>
        </p:spPr>
        <p:txBody>
          <a:bodyPr>
            <a:normAutofit/>
          </a:bodyPr>
          <a:lstStyle/>
          <a:p>
            <a:r>
              <a:rPr lang="en-US" sz="2800" dirty="0"/>
              <a:t>5.</a:t>
            </a:r>
            <a:r>
              <a:rPr lang="en-US" sz="1800" dirty="0"/>
              <a:t> </a:t>
            </a:r>
            <a:r>
              <a:rPr lang="en-US" sz="2800" dirty="0"/>
              <a:t> Win + E    </a:t>
            </a:r>
            <a:r>
              <a:rPr lang="en-US" sz="2800" dirty="0">
                <a:solidFill>
                  <a:srgbClr val="FF0000"/>
                </a:solidFill>
              </a:rPr>
              <a:t>(Explorer)</a:t>
            </a:r>
          </a:p>
          <a:p>
            <a:r>
              <a:rPr lang="en-US" sz="2800" dirty="0"/>
              <a:t>6. Win + Tab    &amp; </a:t>
            </a:r>
            <a:r>
              <a:rPr lang="en-US" sz="2800" dirty="0">
                <a:solidFill>
                  <a:srgbClr val="FF0000"/>
                </a:solidFill>
              </a:rPr>
              <a:t>alt + Tab</a:t>
            </a:r>
          </a:p>
          <a:p>
            <a:r>
              <a:rPr lang="en-US" sz="2800" dirty="0"/>
              <a:t>7. Win +  P    </a:t>
            </a:r>
            <a:r>
              <a:rPr lang="en-US" sz="2800" dirty="0">
                <a:solidFill>
                  <a:srgbClr val="FF0000"/>
                </a:solidFill>
              </a:rPr>
              <a:t>(Projector Settings)</a:t>
            </a:r>
          </a:p>
          <a:p>
            <a:r>
              <a:rPr lang="en-US" sz="2800" dirty="0"/>
              <a:t>8. Win + R    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Calc,winword</a:t>
            </a:r>
            <a:r>
              <a:rPr lang="en-US" sz="2800" dirty="0">
                <a:solidFill>
                  <a:srgbClr val="FF0000"/>
                </a:solidFill>
              </a:rPr>
              <a:t>, excel, </a:t>
            </a:r>
            <a:r>
              <a:rPr lang="en-US" sz="2800" dirty="0" err="1">
                <a:solidFill>
                  <a:srgbClr val="FF0000"/>
                </a:solidFill>
              </a:rPr>
              <a:t>powerpoint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</a:p>
          <a:p>
            <a:r>
              <a:rPr lang="en-US" sz="2800" dirty="0"/>
              <a:t>9. Win +     (</a:t>
            </a:r>
            <a:r>
              <a:rPr lang="en-US" sz="2800" dirty="0">
                <a:solidFill>
                  <a:srgbClr val="FF0000"/>
                </a:solidFill>
              </a:rPr>
              <a:t>Magnifier</a:t>
            </a:r>
            <a:r>
              <a:rPr lang="en-US" sz="2800" dirty="0"/>
              <a:t>)</a:t>
            </a:r>
          </a:p>
          <a:p>
            <a:r>
              <a:rPr lang="en-US" sz="2800" dirty="0"/>
              <a:t>10. Win + X   </a:t>
            </a:r>
            <a:r>
              <a:rPr lang="en-US" sz="2800" dirty="0">
                <a:solidFill>
                  <a:srgbClr val="FF0000"/>
                </a:solidFill>
              </a:rPr>
              <a:t>(Start Button Right Click Options)</a:t>
            </a:r>
          </a:p>
          <a:p>
            <a:r>
              <a:rPr lang="en-US" sz="2800" dirty="0"/>
              <a:t>11. Win +L   </a:t>
            </a:r>
            <a:r>
              <a:rPr lang="en-US" sz="2800" b="1" dirty="0"/>
              <a:t>(</a:t>
            </a:r>
            <a:r>
              <a:rPr lang="en-US" sz="2800" b="1" dirty="0">
                <a:solidFill>
                  <a:srgbClr val="FF0000"/>
                </a:solidFill>
              </a:rPr>
              <a:t>Login</a:t>
            </a:r>
            <a:r>
              <a:rPr lang="en-US" sz="2800" b="1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26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128</TotalTime>
  <Words>141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Master Keyboard Tricks: Most Useful Win Key Shortcuts</vt:lpstr>
      <vt:lpstr>Most Useful Win Key Shortcuts</vt:lpstr>
      <vt:lpstr>Win Key Shortcuts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Disk Defragmentation</dc:title>
  <dc:creator>Umar</dc:creator>
  <cp:lastModifiedBy>Umar</cp:lastModifiedBy>
  <cp:revision>53</cp:revision>
  <dcterms:created xsi:type="dcterms:W3CDTF">2020-06-17T00:13:47Z</dcterms:created>
  <dcterms:modified xsi:type="dcterms:W3CDTF">2020-07-02T15:46:04Z</dcterms:modified>
</cp:coreProperties>
</file>