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DD3-98A9-4DB6-8A6E-7E727994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8" y="1728672"/>
            <a:ext cx="9884107" cy="2677648"/>
          </a:xfrm>
        </p:spPr>
        <p:txBody>
          <a:bodyPr/>
          <a:lstStyle/>
          <a:p>
            <a:r>
              <a:rPr lang="en-US" sz="4400" dirty="0"/>
              <a:t>7 Most Common </a:t>
            </a:r>
            <a:br>
              <a:rPr lang="en-US" sz="4400" dirty="0"/>
            </a:br>
            <a:r>
              <a:rPr lang="en-US" sz="4400" dirty="0"/>
              <a:t>Computer &amp; Laptop Problems </a:t>
            </a:r>
            <a:br>
              <a:rPr lang="en-US" sz="4400" dirty="0"/>
            </a:br>
            <a:r>
              <a:rPr lang="en-US" sz="4400" dirty="0"/>
              <a:t>with </a:t>
            </a:r>
            <a:r>
              <a:rPr lang="en-US" sz="4400" dirty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4F941-FB90-45EA-9CD3-F96B70E6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3" y="5194850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FB9-DF68-4448-AB87-136F388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1#:</a:t>
            </a:r>
            <a:br>
              <a:rPr lang="en-US" dirty="0"/>
            </a:br>
            <a:r>
              <a:rPr lang="en-US" sz="2800" dirty="0"/>
              <a:t>Most Common Problem with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85F9-41F4-45EE-99F0-3A081BFB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603499"/>
            <a:ext cx="11304105" cy="403583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Windows Installation is Necessary for Every One</a:t>
            </a:r>
          </a:p>
          <a:p>
            <a:pPr lvl="1" algn="just"/>
            <a:r>
              <a:rPr lang="en-US" sz="2200" b="1" dirty="0"/>
              <a:t>DVD</a:t>
            </a:r>
          </a:p>
          <a:p>
            <a:pPr lvl="1" algn="just"/>
            <a:r>
              <a:rPr lang="en-US" sz="2200" b="1" dirty="0">
                <a:solidFill>
                  <a:srgbClr val="FF0000"/>
                </a:solidFill>
              </a:rPr>
              <a:t>USB (.iso file)</a:t>
            </a:r>
          </a:p>
          <a:p>
            <a:pPr lvl="1" algn="just"/>
            <a:endParaRPr lang="en-US" sz="2200" b="1" dirty="0"/>
          </a:p>
          <a:p>
            <a:pPr lvl="2" algn="just"/>
            <a:r>
              <a:rPr lang="en-US" sz="2000" b="1" dirty="0">
                <a:solidFill>
                  <a:srgbClr val="FF0000"/>
                </a:solidFill>
              </a:rPr>
              <a:t>Rufus</a:t>
            </a:r>
          </a:p>
          <a:p>
            <a:pPr lvl="2" algn="just"/>
            <a:r>
              <a:rPr lang="en-US" sz="2000" b="1" dirty="0"/>
              <a:t>Power ISO</a:t>
            </a:r>
          </a:p>
          <a:p>
            <a:pPr lvl="2" algn="just"/>
            <a:r>
              <a:rPr lang="en-US" sz="2000" b="1" dirty="0"/>
              <a:t>Ultra ISO</a:t>
            </a:r>
          </a:p>
          <a:p>
            <a:pPr lvl="2" algn="just"/>
            <a:r>
              <a:rPr lang="en-US" sz="2000" b="1" dirty="0"/>
              <a:t>Windows USB/DVD Tool</a:t>
            </a:r>
          </a:p>
          <a:p>
            <a:pPr lvl="1" algn="just"/>
            <a:endParaRPr lang="en-US" sz="2200" b="1" dirty="0"/>
          </a:p>
          <a:p>
            <a:pPr lvl="1" algn="just"/>
            <a:endParaRPr lang="en-US" sz="2200" b="1" dirty="0"/>
          </a:p>
          <a:p>
            <a:pPr lvl="1" algn="just"/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C8F3A-FB36-4283-94D3-3F753A69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87" y="4073892"/>
            <a:ext cx="3523809" cy="202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9084E-ED47-4067-84AC-4F441052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87" y="768371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CA29-8207-4EB5-915D-4A6AE45E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E9246-FF20-4884-B4F6-780A2AE7D417}"/>
              </a:ext>
            </a:extLst>
          </p:cNvPr>
          <p:cNvSpPr txBox="1"/>
          <p:nvPr/>
        </p:nvSpPr>
        <p:spPr>
          <a:xfrm>
            <a:off x="899422" y="2438405"/>
            <a:ext cx="1086850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Operating System Password Lost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	</a:t>
            </a:r>
            <a:r>
              <a:rPr lang="en-US" b="1" dirty="0"/>
              <a:t>Either New OS Install ( Your Desktop Data is Removed)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 	</a:t>
            </a:r>
            <a:r>
              <a:rPr lang="en-US" b="1" dirty="0">
                <a:solidFill>
                  <a:srgbClr val="FF0000"/>
                </a:solidFill>
              </a:rPr>
              <a:t>Then use Win PE7 for this Solution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How to Reset your Password with 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Reset your PC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CMD Commands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Software also that Crack Your Password but they Paid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89777-1C79-4387-8505-72D8B49E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56" y="2438405"/>
            <a:ext cx="1630017" cy="146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E75B1-6915-4E1B-BF7D-D8E8D3BE5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55" y="4746970"/>
            <a:ext cx="2249605" cy="1587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5E386-1D13-45EB-838E-C65F3C28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56" y="4697827"/>
            <a:ext cx="1991091" cy="1636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3C537F-C39B-40B7-85CA-B16A8DED2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9" y="3020451"/>
            <a:ext cx="1991091" cy="1636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E5E7E-DE67-458D-B483-01A2DADCA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61" y="255254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2073-D12C-41DF-B109-DC6C4D70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380D0-03D0-4A55-911C-A9E59D75F790}"/>
              </a:ext>
            </a:extLst>
          </p:cNvPr>
          <p:cNvSpPr txBox="1"/>
          <p:nvPr/>
        </p:nvSpPr>
        <p:spPr>
          <a:xfrm>
            <a:off x="887896" y="2747656"/>
            <a:ext cx="83356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Hard Disk Partitions   </a:t>
            </a:r>
            <a:r>
              <a:rPr lang="en-US" sz="2400" b="1" dirty="0">
                <a:solidFill>
                  <a:srgbClr val="FF0000"/>
                </a:solidFill>
              </a:rPr>
              <a:t>(OS installation or </a:t>
            </a:r>
            <a:r>
              <a:rPr lang="en-US" sz="2400" b="1" dirty="0" err="1">
                <a:solidFill>
                  <a:srgbClr val="FF0000"/>
                </a:solidFill>
              </a:rPr>
              <a:t>Gparted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System 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Recovery 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Primary 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Extended 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Logical Partition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Dynamic Partition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10478-4205-44D7-A997-1F140BB8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794935"/>
            <a:ext cx="5115639" cy="273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42169-6884-43FB-884C-2BB437E0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9" y="227219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F90-5780-490C-8044-4C405A2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0D98-E222-4AC6-BAE4-9690A0452860}"/>
              </a:ext>
            </a:extLst>
          </p:cNvPr>
          <p:cNvSpPr txBox="1"/>
          <p:nvPr/>
        </p:nvSpPr>
        <p:spPr>
          <a:xfrm>
            <a:off x="463827" y="2687023"/>
            <a:ext cx="1138361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3600" b="1" dirty="0"/>
              <a:t>After Operating System Installation Drivers Issue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Best Solution Company Website and Download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Driver Booster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Driver Pack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E69B4-4CF6-46E0-801E-39ACDA7D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61" y="4598871"/>
            <a:ext cx="1310101" cy="1285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6E8D0-3B20-41F7-B26C-9FC136A4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76" y="5427195"/>
            <a:ext cx="1200318" cy="1247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17103-6F14-4E7D-98E6-7A61AA9DC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74" y="4731026"/>
            <a:ext cx="4554936" cy="1944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D6B9D-B192-42E9-9BA7-ABDB0EABC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1400988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41F2-2105-454F-9C70-17629A91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F224-D059-484C-A075-A238295D4E06}"/>
              </a:ext>
            </a:extLst>
          </p:cNvPr>
          <p:cNvSpPr txBox="1"/>
          <p:nvPr/>
        </p:nvSpPr>
        <p:spPr>
          <a:xfrm>
            <a:off x="728870" y="2825523"/>
            <a:ext cx="841513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Recovery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Deleted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Format Partition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A61AC-5DD9-4722-92B1-AC612D8A7F48}"/>
              </a:ext>
            </a:extLst>
          </p:cNvPr>
          <p:cNvSpPr/>
          <p:nvPr/>
        </p:nvSpPr>
        <p:spPr>
          <a:xfrm>
            <a:off x="4181061" y="3064062"/>
            <a:ext cx="3750365" cy="3615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0" i="0" u="none" strike="noStrike" dirty="0">
                <a:solidFill>
                  <a:srgbClr val="4E9AF2"/>
                </a:solidFill>
                <a:effectLst/>
                <a:latin typeface="Roboto"/>
              </a:rPr>
              <a:t>Disk Drill PRO</a:t>
            </a:r>
          </a:p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3272A"/>
                </a:solidFill>
                <a:effectLst/>
                <a:latin typeface="Roboto"/>
              </a:rPr>
              <a:t> Data Rescue 5 for Windows</a:t>
            </a:r>
          </a:p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3272A"/>
                </a:solidFill>
                <a:effectLst/>
                <a:latin typeface="Roboto"/>
              </a:rPr>
              <a:t>R-Studio</a:t>
            </a:r>
            <a:endParaRPr lang="en-US" dirty="0">
              <a:solidFill>
                <a:srgbClr val="23272A"/>
              </a:solidFill>
              <a:latin typeface="Roboto"/>
            </a:endParaRPr>
          </a:p>
          <a:p>
            <a:pPr marL="342900" indent="-342900" algn="ctr">
              <a:buAutoNum type="arabicPeriod"/>
            </a:pPr>
            <a:r>
              <a:rPr lang="en-US" b="0" i="0" dirty="0">
                <a:solidFill>
                  <a:srgbClr val="23272A"/>
                </a:solidFill>
                <a:effectLst/>
                <a:latin typeface="Roboto"/>
              </a:rPr>
              <a:t>Stellar Data Recovery</a:t>
            </a:r>
          </a:p>
          <a:p>
            <a:pPr marL="342900" indent="-342900" algn="ctr">
              <a:buAutoNum type="arabicPeriod"/>
            </a:pPr>
            <a:r>
              <a:rPr lang="en-US" b="0" i="0" dirty="0" err="1">
                <a:solidFill>
                  <a:srgbClr val="23272A"/>
                </a:solidFill>
                <a:effectLst/>
                <a:latin typeface="Roboto"/>
              </a:rPr>
              <a:t>EaseUS</a:t>
            </a:r>
            <a:r>
              <a:rPr lang="en-US" b="0" i="0" dirty="0">
                <a:solidFill>
                  <a:srgbClr val="23272A"/>
                </a:solidFill>
                <a:effectLst/>
                <a:latin typeface="Roboto"/>
              </a:rPr>
              <a:t> Data Recovery</a:t>
            </a:r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D206C-476A-4E22-B3F7-56A9A1F087F7}"/>
              </a:ext>
            </a:extLst>
          </p:cNvPr>
          <p:cNvSpPr/>
          <p:nvPr/>
        </p:nvSpPr>
        <p:spPr>
          <a:xfrm>
            <a:off x="4797287" y="3207026"/>
            <a:ext cx="2120348" cy="6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Paid Software's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AE8-205E-444F-82BE-FEC9F6C58E67}"/>
              </a:ext>
            </a:extLst>
          </p:cNvPr>
          <p:cNvSpPr/>
          <p:nvPr/>
        </p:nvSpPr>
        <p:spPr>
          <a:xfrm>
            <a:off x="8348870" y="3064062"/>
            <a:ext cx="3220278" cy="3615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Disk Drill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PhotoRec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 err="1"/>
              <a:t>TestDisk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 err="1"/>
              <a:t>Recuva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 err="1"/>
              <a:t>Wondershare</a:t>
            </a:r>
            <a:r>
              <a:rPr lang="en-US" dirty="0"/>
              <a:t> </a:t>
            </a:r>
            <a:r>
              <a:rPr lang="en-US" dirty="0" err="1"/>
              <a:t>Recoverit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A6960C-E078-40E6-AF31-1776EE05A881}"/>
              </a:ext>
            </a:extLst>
          </p:cNvPr>
          <p:cNvSpPr/>
          <p:nvPr/>
        </p:nvSpPr>
        <p:spPr>
          <a:xfrm>
            <a:off x="9011478" y="3207026"/>
            <a:ext cx="2001079" cy="8613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3">
                      <a:lumMod val="50000"/>
                    </a:schemeClr>
                  </a:solidFill>
                </a:ln>
              </a:rPr>
              <a:t>Free Software's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4013F-D5A4-4822-A58F-C23CD0D5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87" y="158659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EB4-2C59-46B9-8567-7F77E37D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B8ABB-1EA5-4858-8AC3-C6194637AFF0}"/>
              </a:ext>
            </a:extLst>
          </p:cNvPr>
          <p:cNvSpPr txBox="1"/>
          <p:nvPr/>
        </p:nvSpPr>
        <p:spPr>
          <a:xfrm>
            <a:off x="1020418" y="2473692"/>
            <a:ext cx="959457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Slow Down Computer Speed</a:t>
            </a:r>
          </a:p>
          <a:p>
            <a:endParaRPr lang="en-US" dirty="0"/>
          </a:p>
          <a:p>
            <a:r>
              <a:rPr lang="en-US" sz="2400" b="1" dirty="0"/>
              <a:t>Major Factor Virus</a:t>
            </a:r>
          </a:p>
          <a:p>
            <a:endParaRPr lang="en-US" sz="2400" b="1" dirty="0"/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herit"/>
              </a:rPr>
              <a:t>Avast Rescue Disk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herit"/>
              </a:rPr>
              <a:t>Kaspersky Rescue Disk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herit"/>
              </a:rPr>
              <a:t>AVG Rescue CD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herit"/>
              </a:rPr>
              <a:t>ESET Rescue Disk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herit"/>
              </a:rPr>
              <a:t>Dr. Web Live Disk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C951C-7EC1-4303-BD44-CAD5B06D3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42" y="3133725"/>
            <a:ext cx="5372100" cy="372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45074-5E75-487D-96BD-28BE083DF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74" y="160787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DCC-C39E-49C1-B3FD-37EFC863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7#:</a:t>
            </a:r>
            <a:br>
              <a:rPr lang="en-US" dirty="0"/>
            </a:br>
            <a:r>
              <a:rPr lang="en-US" sz="3600" dirty="0"/>
              <a:t>Most Common Problem with Solution: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1A91E-1E88-4482-AB90-E96D52CA148C}"/>
              </a:ext>
            </a:extLst>
          </p:cNvPr>
          <p:cNvSpPr txBox="1"/>
          <p:nvPr/>
        </p:nvSpPr>
        <p:spPr>
          <a:xfrm>
            <a:off x="464501" y="2445891"/>
            <a:ext cx="113696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Backup to Data as Well as Partition Restore All Your System Setting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FE6F2-148C-40F9-9E81-C781284D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1" y="3575178"/>
            <a:ext cx="8135485" cy="3156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1EC31-8C2F-47AA-A3DA-BF11CB1C8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86" y="3618392"/>
            <a:ext cx="3406484" cy="315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A42C5-5840-4572-837F-A9E07409D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92" y="125896"/>
            <a:ext cx="1720767" cy="10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60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252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inherit</vt:lpstr>
      <vt:lpstr>Roboto</vt:lpstr>
      <vt:lpstr>Wingdings</vt:lpstr>
      <vt:lpstr>Wingdings 3</vt:lpstr>
      <vt:lpstr>Ion Boardroom</vt:lpstr>
      <vt:lpstr>7 Most Common  Computer &amp; Laptop Problems  with Solution</vt:lpstr>
      <vt:lpstr>1#: Most Common Problem with Solution:</vt:lpstr>
      <vt:lpstr>2#: Most Common Problem with Solution:</vt:lpstr>
      <vt:lpstr>3#: Most Common Problem with Solution:</vt:lpstr>
      <vt:lpstr>4#: Most Common Problem with Solution:</vt:lpstr>
      <vt:lpstr>5#: Most Common Problem with Solution:</vt:lpstr>
      <vt:lpstr>6#: Most Common Problem with Solution:</vt:lpstr>
      <vt:lpstr>7#: Most Common Problem with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Umar</dc:creator>
  <cp:lastModifiedBy>Umar</cp:lastModifiedBy>
  <cp:revision>60</cp:revision>
  <dcterms:created xsi:type="dcterms:W3CDTF">2020-06-17T00:13:47Z</dcterms:created>
  <dcterms:modified xsi:type="dcterms:W3CDTF">2020-07-07T03:29:04Z</dcterms:modified>
</cp:coreProperties>
</file>