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78" r:id="rId7"/>
    <p:sldId id="279" r:id="rId8"/>
    <p:sldId id="281" r:id="rId9"/>
    <p:sldId id="280" r:id="rId10"/>
    <p:sldId id="277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28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66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30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73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9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gotobogo.com/python/python_network_programming_server_client.php" TargetMode="External"/><Relationship Id="rId2" Type="http://schemas.openxmlformats.org/officeDocument/2006/relationships/hyperlink" Target="https://ubidots.com/blog/how-to-simulate-a-tcpudp-client-using-netcat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712335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TCP Client/Server Chat Program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Zamin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017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0DDA40-38DF-45D4-A6C9-330FBD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C06C-33C8-4C29-8A14-9A0FC42D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876301"/>
            <a:ext cx="6523279" cy="247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spc="-40" dirty="0">
                <a:solidFill>
                  <a:srgbClr val="FFFFFF"/>
                </a:solidFill>
              </a:rPr>
              <a:t>Server.py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0280" y="747430"/>
            <a:ext cx="3068320" cy="53898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Built in libraries, including threading, socket, and sys</a:t>
            </a:r>
          </a:p>
          <a:p>
            <a:r>
              <a:rPr lang="en-US" dirty="0"/>
              <a:t>Creates the server socket</a:t>
            </a:r>
          </a:p>
          <a:p>
            <a:r>
              <a:rPr lang="en-US" dirty="0"/>
              <a:t>Initialize host and IP address.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5861DC4-B812-7A01-1A41-FF76ECEA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4" y="1266825"/>
            <a:ext cx="7277731" cy="51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0DDA40-38DF-45D4-A6C9-330FBD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C06C-33C8-4C29-8A14-9A0FC42D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876301"/>
            <a:ext cx="6523279" cy="247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spc="-40" dirty="0">
                <a:solidFill>
                  <a:srgbClr val="FFFFFF"/>
                </a:solidFill>
              </a:rPr>
              <a:t>Server.py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0280" y="747430"/>
            <a:ext cx="3068320" cy="53898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dirty="0"/>
              <a:t>Handle_client function deals with managing users like removing users from chat room.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BFD69-4E40-2D8E-E7A6-30A2E0B5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6" y="1209675"/>
            <a:ext cx="7581989" cy="52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0DDA40-38DF-45D4-A6C9-330FBD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C06C-33C8-4C29-8A14-9A0FC42D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876301"/>
            <a:ext cx="6523279" cy="247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spc="-40" dirty="0">
                <a:solidFill>
                  <a:srgbClr val="FFFFFF"/>
                </a:solidFill>
              </a:rPr>
              <a:t>Server.py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0280" y="747430"/>
            <a:ext cx="3068320" cy="53898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dirty="0"/>
              <a:t>Receive() function receives client connection and tells us who joined the chat.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1304-3206-974A-C39B-C2C8EB99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1228725"/>
            <a:ext cx="722947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0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0DDA40-38DF-45D4-A6C9-330FBD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C06C-33C8-4C29-8A14-9A0FC42D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876301"/>
            <a:ext cx="6523279" cy="247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spc="-40" dirty="0">
                <a:solidFill>
                  <a:srgbClr val="FFFFFF"/>
                </a:solidFill>
              </a:rPr>
              <a:t>Client.py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E03E8-CD72-1BE0-4E91-C88C59D4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5" y="1533525"/>
            <a:ext cx="6523279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0DDA40-38DF-45D4-A6C9-330FBD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C06C-33C8-4C29-8A14-9A0FC42D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876301"/>
            <a:ext cx="6523279" cy="247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spc="-40" dirty="0">
                <a:solidFill>
                  <a:srgbClr val="FFFFFF"/>
                </a:solidFill>
              </a:rPr>
              <a:t>Client.py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0280" y="747430"/>
            <a:ext cx="3068320" cy="53898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dirty="0" err="1"/>
              <a:t>Client_receive</a:t>
            </a:r>
            <a:r>
              <a:rPr lang="en-US" dirty="0"/>
              <a:t>() function checks for user input. If found then, sends the to server</a:t>
            </a:r>
          </a:p>
          <a:p>
            <a:pPr marL="0" indent="-228600"/>
            <a:r>
              <a:rPr lang="en-US" dirty="0"/>
              <a:t>If the alias matches with the server, it continues the conversation. </a:t>
            </a:r>
          </a:p>
          <a:p>
            <a:pPr marL="0" indent="-228600"/>
            <a:r>
              <a:rPr lang="en-US" dirty="0"/>
              <a:t>Otherwise, it terminates the connection between the server and client.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F49AF-9133-7DAE-3F7E-398B3F5A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1199714"/>
            <a:ext cx="6987306" cy="52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0DDA40-38DF-45D4-A6C9-330FBD42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C06C-33C8-4C29-8A14-9A0FC42D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876301"/>
            <a:ext cx="6523279" cy="247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spc="-40" dirty="0">
                <a:solidFill>
                  <a:srgbClr val="FFFFFF"/>
                </a:solidFill>
              </a:rPr>
              <a:t>Client.py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0280" y="747430"/>
            <a:ext cx="3068320" cy="53898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dirty="0" err="1"/>
              <a:t>client_send</a:t>
            </a:r>
            <a:r>
              <a:rPr lang="en-US" dirty="0"/>
              <a:t>() function checks if a user exited the chat. If so, then the server removes that specific user.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A0E60-91FC-B507-520F-F31138F4D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2"/>
          <a:stretch/>
        </p:blipFill>
        <p:spPr>
          <a:xfrm>
            <a:off x="403543" y="1744824"/>
            <a:ext cx="7308213" cy="39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3" b="11970"/>
          <a:stretch/>
        </p:blipFill>
        <p:spPr>
          <a:xfrm>
            <a:off x="21" y="-127523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A18CB3E-CAE8-45C4-891B-8FEEF2A3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241963" y="0"/>
            <a:ext cx="8950035" cy="6858000"/>
          </a:xfrm>
          <a:prstGeom prst="rect">
            <a:avLst/>
          </a:prstGeo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A6E12-83A0-05CB-0AB8-46CC7974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2" y="127533"/>
            <a:ext cx="5970568" cy="3173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D427B-E93A-2E32-B3E3-8AC359FC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2" y="3428999"/>
            <a:ext cx="5970568" cy="2962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F2BC28-1C80-B08A-1185-BFC99220F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410" y="127533"/>
            <a:ext cx="5665789" cy="3173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A66A2-56FA-8BC6-9ACA-AA6CAE32E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411" y="3428990"/>
            <a:ext cx="577145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9175728" cy="3662006"/>
          </a:xfrm>
        </p:spPr>
        <p:txBody>
          <a:bodyPr/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https://ubidots.com/blog/how-to-simulate-a-tcpudp-client-using-netcat/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https://bogotobogo.com/python/python_network_programming_server_client.php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{079E0374-7093-489C-BF64-25909BB4F526}tf89117832_win32</Template>
  <TotalTime>6839</TotalTime>
  <Words>186</Words>
  <Application>Microsoft Office PowerPoint</Application>
  <PresentationFormat>Widescreen</PresentationFormat>
  <Paragraphs>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Times New Roman</vt:lpstr>
      <vt:lpstr>ColorBlockVTI</vt:lpstr>
      <vt:lpstr>TCP Client/Server Chat Program</vt:lpstr>
      <vt:lpstr>Server.py</vt:lpstr>
      <vt:lpstr>Server.py</vt:lpstr>
      <vt:lpstr>Server.py</vt:lpstr>
      <vt:lpstr>Client.py</vt:lpstr>
      <vt:lpstr>Client.py</vt:lpstr>
      <vt:lpstr>Client.py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Client/Server Chat Program</dc:title>
  <dc:creator>Ali Zamin Ali</dc:creator>
  <cp:lastModifiedBy>Shakeba Zamin Ali</cp:lastModifiedBy>
  <cp:revision>3</cp:revision>
  <dcterms:created xsi:type="dcterms:W3CDTF">2022-11-15T02:00:18Z</dcterms:created>
  <dcterms:modified xsi:type="dcterms:W3CDTF">2024-02-28T05:35:01Z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