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4941D-7856-48D5-A7AA-289D928D7DC1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C38D633F-8912-4481-B98D-3F8AB34F810D}">
      <dgm:prSet/>
      <dgm:spPr/>
      <dgm:t>
        <a:bodyPr/>
        <a:lstStyle/>
        <a:p>
          <a:r>
            <a:rPr lang="en-US"/>
            <a:t>Vehicle crashes are the </a:t>
          </a:r>
          <a:r>
            <a:rPr lang="en-US" b="1"/>
            <a:t>leading cause </a:t>
          </a:r>
          <a:r>
            <a:rPr lang="en-US"/>
            <a:t>of death for teenagers</a:t>
          </a:r>
        </a:p>
      </dgm:t>
    </dgm:pt>
    <dgm:pt modelId="{F1871F6B-66AA-4432-AE4D-FDEEC2BA871F}" type="parTrans" cxnId="{0236D5ED-8299-45C1-B263-1550BA92DB3C}">
      <dgm:prSet/>
      <dgm:spPr/>
      <dgm:t>
        <a:bodyPr/>
        <a:lstStyle/>
        <a:p>
          <a:endParaRPr lang="en-US"/>
        </a:p>
      </dgm:t>
    </dgm:pt>
    <dgm:pt modelId="{E151A7B3-B2B2-47DB-B9C7-0F028FD623CA}" type="sibTrans" cxnId="{0236D5ED-8299-45C1-B263-1550BA92DB3C}">
      <dgm:prSet/>
      <dgm:spPr/>
      <dgm:t>
        <a:bodyPr/>
        <a:lstStyle/>
        <a:p>
          <a:endParaRPr lang="en-US"/>
        </a:p>
      </dgm:t>
    </dgm:pt>
    <dgm:pt modelId="{5BB9000C-CA79-4B7C-BBC7-4B71DD923578}">
      <dgm:prSet/>
      <dgm:spPr/>
      <dgm:t>
        <a:bodyPr/>
        <a:lstStyle/>
        <a:p>
          <a:r>
            <a:rPr lang="en-US" dirty="0"/>
            <a:t>Speeding is the </a:t>
          </a:r>
          <a:r>
            <a:rPr lang="en-US" b="1" dirty="0"/>
            <a:t>#1 factor</a:t>
          </a:r>
          <a:r>
            <a:rPr lang="en-US" dirty="0"/>
            <a:t> in car crash fatalities</a:t>
          </a:r>
        </a:p>
      </dgm:t>
    </dgm:pt>
    <dgm:pt modelId="{093B0168-AAC6-4AAA-AD67-FE6841BC8492}" type="parTrans" cxnId="{3B4948D8-99D5-4F43-BF78-B6E214D604E6}">
      <dgm:prSet/>
      <dgm:spPr/>
      <dgm:t>
        <a:bodyPr/>
        <a:lstStyle/>
        <a:p>
          <a:endParaRPr lang="en-US"/>
        </a:p>
      </dgm:t>
    </dgm:pt>
    <dgm:pt modelId="{84A7DF2A-D250-482C-97F5-1E98D8722A36}" type="sibTrans" cxnId="{3B4948D8-99D5-4F43-BF78-B6E214D604E6}">
      <dgm:prSet/>
      <dgm:spPr/>
      <dgm:t>
        <a:bodyPr/>
        <a:lstStyle/>
        <a:p>
          <a:endParaRPr lang="en-US"/>
        </a:p>
      </dgm:t>
    </dgm:pt>
    <dgm:pt modelId="{98366CF5-1AA5-4E72-8B1A-B6F201D986DC}" type="pres">
      <dgm:prSet presAssocID="{91F4941D-7856-48D5-A7AA-289D928D7DC1}" presName="vert0" presStyleCnt="0">
        <dgm:presLayoutVars>
          <dgm:dir/>
          <dgm:animOne val="branch"/>
          <dgm:animLvl val="lvl"/>
        </dgm:presLayoutVars>
      </dgm:prSet>
      <dgm:spPr/>
    </dgm:pt>
    <dgm:pt modelId="{68EB981F-CAF2-4E71-AD19-80E2EF3B9FC9}" type="pres">
      <dgm:prSet presAssocID="{C38D633F-8912-4481-B98D-3F8AB34F810D}" presName="thickLine" presStyleLbl="alignNode1" presStyleIdx="0" presStyleCnt="2"/>
      <dgm:spPr/>
    </dgm:pt>
    <dgm:pt modelId="{C52EDFCE-12CF-4763-9B9F-53CE82D6800C}" type="pres">
      <dgm:prSet presAssocID="{C38D633F-8912-4481-B98D-3F8AB34F810D}" presName="horz1" presStyleCnt="0"/>
      <dgm:spPr/>
    </dgm:pt>
    <dgm:pt modelId="{AF3A696B-AE7C-47CB-A749-38077D56F2B0}" type="pres">
      <dgm:prSet presAssocID="{C38D633F-8912-4481-B98D-3F8AB34F810D}" presName="tx1" presStyleLbl="revTx" presStyleIdx="0" presStyleCnt="2"/>
      <dgm:spPr/>
    </dgm:pt>
    <dgm:pt modelId="{7F575073-1922-4C2A-9B74-3D01C8AAA324}" type="pres">
      <dgm:prSet presAssocID="{C38D633F-8912-4481-B98D-3F8AB34F810D}" presName="vert1" presStyleCnt="0"/>
      <dgm:spPr/>
    </dgm:pt>
    <dgm:pt modelId="{E5B68C55-A53A-49C7-B58F-5D7A271DE334}" type="pres">
      <dgm:prSet presAssocID="{5BB9000C-CA79-4B7C-BBC7-4B71DD923578}" presName="thickLine" presStyleLbl="alignNode1" presStyleIdx="1" presStyleCnt="2"/>
      <dgm:spPr/>
    </dgm:pt>
    <dgm:pt modelId="{8A0116DB-9C93-4F69-B07A-DE0E663E3EA8}" type="pres">
      <dgm:prSet presAssocID="{5BB9000C-CA79-4B7C-BBC7-4B71DD923578}" presName="horz1" presStyleCnt="0"/>
      <dgm:spPr/>
    </dgm:pt>
    <dgm:pt modelId="{21D01823-A173-44DF-A7A3-26E3FC9A60F2}" type="pres">
      <dgm:prSet presAssocID="{5BB9000C-CA79-4B7C-BBC7-4B71DD923578}" presName="tx1" presStyleLbl="revTx" presStyleIdx="1" presStyleCnt="2"/>
      <dgm:spPr/>
    </dgm:pt>
    <dgm:pt modelId="{07CBED32-4B90-40F4-96F5-CFCCAA515E76}" type="pres">
      <dgm:prSet presAssocID="{5BB9000C-CA79-4B7C-BBC7-4B71DD923578}" presName="vert1" presStyleCnt="0"/>
      <dgm:spPr/>
    </dgm:pt>
  </dgm:ptLst>
  <dgm:cxnLst>
    <dgm:cxn modelId="{DA77B07A-C0CE-4388-A095-AD0A91F8229A}" type="presOf" srcId="{C38D633F-8912-4481-B98D-3F8AB34F810D}" destId="{AF3A696B-AE7C-47CB-A749-38077D56F2B0}" srcOrd="0" destOrd="0" presId="urn:microsoft.com/office/officeart/2008/layout/LinedList"/>
    <dgm:cxn modelId="{485016A4-6BC3-4870-B0D5-36A624632BAA}" type="presOf" srcId="{91F4941D-7856-48D5-A7AA-289D928D7DC1}" destId="{98366CF5-1AA5-4E72-8B1A-B6F201D986DC}" srcOrd="0" destOrd="0" presId="urn:microsoft.com/office/officeart/2008/layout/LinedList"/>
    <dgm:cxn modelId="{286C8DB5-0A8B-4939-832F-AD81EDC79B3A}" type="presOf" srcId="{5BB9000C-CA79-4B7C-BBC7-4B71DD923578}" destId="{21D01823-A173-44DF-A7A3-26E3FC9A60F2}" srcOrd="0" destOrd="0" presId="urn:microsoft.com/office/officeart/2008/layout/LinedList"/>
    <dgm:cxn modelId="{3B4948D8-99D5-4F43-BF78-B6E214D604E6}" srcId="{91F4941D-7856-48D5-A7AA-289D928D7DC1}" destId="{5BB9000C-CA79-4B7C-BBC7-4B71DD923578}" srcOrd="1" destOrd="0" parTransId="{093B0168-AAC6-4AAA-AD67-FE6841BC8492}" sibTransId="{84A7DF2A-D250-482C-97F5-1E98D8722A36}"/>
    <dgm:cxn modelId="{0236D5ED-8299-45C1-B263-1550BA92DB3C}" srcId="{91F4941D-7856-48D5-A7AA-289D928D7DC1}" destId="{C38D633F-8912-4481-B98D-3F8AB34F810D}" srcOrd="0" destOrd="0" parTransId="{F1871F6B-66AA-4432-AE4D-FDEEC2BA871F}" sibTransId="{E151A7B3-B2B2-47DB-B9C7-0F028FD623CA}"/>
    <dgm:cxn modelId="{74A5295C-B9EA-4263-8688-3CFBBC888891}" type="presParOf" srcId="{98366CF5-1AA5-4E72-8B1A-B6F201D986DC}" destId="{68EB981F-CAF2-4E71-AD19-80E2EF3B9FC9}" srcOrd="0" destOrd="0" presId="urn:microsoft.com/office/officeart/2008/layout/LinedList"/>
    <dgm:cxn modelId="{802DCEC5-B91C-41FF-BC86-C9EB066D45DC}" type="presParOf" srcId="{98366CF5-1AA5-4E72-8B1A-B6F201D986DC}" destId="{C52EDFCE-12CF-4763-9B9F-53CE82D6800C}" srcOrd="1" destOrd="0" presId="urn:microsoft.com/office/officeart/2008/layout/LinedList"/>
    <dgm:cxn modelId="{AE072671-65F4-4E01-8E3E-B368338937C8}" type="presParOf" srcId="{C52EDFCE-12CF-4763-9B9F-53CE82D6800C}" destId="{AF3A696B-AE7C-47CB-A749-38077D56F2B0}" srcOrd="0" destOrd="0" presId="urn:microsoft.com/office/officeart/2008/layout/LinedList"/>
    <dgm:cxn modelId="{54D9B245-343A-4A15-AB1D-4AA7E0648F12}" type="presParOf" srcId="{C52EDFCE-12CF-4763-9B9F-53CE82D6800C}" destId="{7F575073-1922-4C2A-9B74-3D01C8AAA324}" srcOrd="1" destOrd="0" presId="urn:microsoft.com/office/officeart/2008/layout/LinedList"/>
    <dgm:cxn modelId="{CAB621FD-2C55-435F-A107-94B76FC014E2}" type="presParOf" srcId="{98366CF5-1AA5-4E72-8B1A-B6F201D986DC}" destId="{E5B68C55-A53A-49C7-B58F-5D7A271DE334}" srcOrd="2" destOrd="0" presId="urn:microsoft.com/office/officeart/2008/layout/LinedList"/>
    <dgm:cxn modelId="{D680C920-A64A-495B-B8F7-60CFEC4C35CB}" type="presParOf" srcId="{98366CF5-1AA5-4E72-8B1A-B6F201D986DC}" destId="{8A0116DB-9C93-4F69-B07A-DE0E663E3EA8}" srcOrd="3" destOrd="0" presId="urn:microsoft.com/office/officeart/2008/layout/LinedList"/>
    <dgm:cxn modelId="{A3F678E0-126C-456A-BDAE-B95747F041C5}" type="presParOf" srcId="{8A0116DB-9C93-4F69-B07A-DE0E663E3EA8}" destId="{21D01823-A173-44DF-A7A3-26E3FC9A60F2}" srcOrd="0" destOrd="0" presId="urn:microsoft.com/office/officeart/2008/layout/LinedList"/>
    <dgm:cxn modelId="{039E785F-BE86-4E15-B4EF-A8EBEFA1A55E}" type="presParOf" srcId="{8A0116DB-9C93-4F69-B07A-DE0E663E3EA8}" destId="{07CBED32-4B90-40F4-96F5-CFCCAA515E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1F97F-3209-4FFB-BB07-8E7A779F6D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F2D39FC-80F5-4559-9971-F18CFE59C213}">
      <dgm:prSet/>
      <dgm:spPr/>
      <dgm:t>
        <a:bodyPr/>
        <a:lstStyle/>
        <a:p>
          <a:r>
            <a:rPr lang="en-US"/>
            <a:t>Monitor </a:t>
          </a:r>
          <a:r>
            <a:rPr lang="en-US" b="1"/>
            <a:t>real time</a:t>
          </a:r>
          <a:r>
            <a:rPr lang="en-US"/>
            <a:t> speed limits</a:t>
          </a:r>
        </a:p>
      </dgm:t>
    </dgm:pt>
    <dgm:pt modelId="{0E143369-D537-46E9-AC21-69813B102BF8}" type="parTrans" cxnId="{69B9F867-2FFA-4A82-A877-1EAD82AE852C}">
      <dgm:prSet/>
      <dgm:spPr/>
      <dgm:t>
        <a:bodyPr/>
        <a:lstStyle/>
        <a:p>
          <a:endParaRPr lang="en-US"/>
        </a:p>
      </dgm:t>
    </dgm:pt>
    <dgm:pt modelId="{1CA7BD18-39DF-44A3-8C14-D83EEA5230A2}" type="sibTrans" cxnId="{69B9F867-2FFA-4A82-A877-1EAD82AE852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5D99807-2C82-4BF8-988E-0CAB7EAE6C7F}">
      <dgm:prSet/>
      <dgm:spPr/>
      <dgm:t>
        <a:bodyPr/>
        <a:lstStyle/>
        <a:p>
          <a:r>
            <a:rPr lang="en-US" dirty="0"/>
            <a:t>Add corrections for </a:t>
          </a:r>
          <a:r>
            <a:rPr lang="en-US" b="1" dirty="0"/>
            <a:t>real time </a:t>
          </a:r>
          <a:r>
            <a:rPr lang="en-US" dirty="0"/>
            <a:t>weather conditions</a:t>
          </a:r>
        </a:p>
      </dgm:t>
    </dgm:pt>
    <dgm:pt modelId="{C8CCB72C-5A51-4CE7-91E3-C82FD225B9CE}" type="parTrans" cxnId="{BA35522A-FA74-4173-BE7F-35E3B73D5226}">
      <dgm:prSet/>
      <dgm:spPr/>
      <dgm:t>
        <a:bodyPr/>
        <a:lstStyle/>
        <a:p>
          <a:endParaRPr lang="en-US"/>
        </a:p>
      </dgm:t>
    </dgm:pt>
    <dgm:pt modelId="{7AE03A59-26FC-48B2-9F4B-848E570FF0C1}" type="sibTrans" cxnId="{BA35522A-FA74-4173-BE7F-35E3B73D52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8D0A48-DE86-4DE1-B098-F4D3D2F003A0}">
      <dgm:prSet/>
      <dgm:spPr/>
      <dgm:t>
        <a:bodyPr/>
        <a:lstStyle/>
        <a:p>
          <a:r>
            <a:rPr lang="en-US" dirty="0"/>
            <a:t>Warn drivers if they exceed this recommended speed limit</a:t>
          </a:r>
        </a:p>
      </dgm:t>
    </dgm:pt>
    <dgm:pt modelId="{9BEE5680-1965-40CB-AF1E-9908514E2978}" type="parTrans" cxnId="{6C006DB1-A144-4C36-98E4-00EE0E2A3B85}">
      <dgm:prSet/>
      <dgm:spPr/>
      <dgm:t>
        <a:bodyPr/>
        <a:lstStyle/>
        <a:p>
          <a:endParaRPr lang="en-US"/>
        </a:p>
      </dgm:t>
    </dgm:pt>
    <dgm:pt modelId="{0AD6167E-EC99-4F4A-8DD1-1E7748F3F06A}" type="sibTrans" cxnId="{6C006DB1-A144-4C36-98E4-00EE0E2A3B8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C60F987-FFD6-4560-AEEA-6A76BBA79117}" type="pres">
      <dgm:prSet presAssocID="{1181F97F-3209-4FFB-BB07-8E7A779F6D16}" presName="Name0" presStyleCnt="0">
        <dgm:presLayoutVars>
          <dgm:animLvl val="lvl"/>
          <dgm:resizeHandles val="exact"/>
        </dgm:presLayoutVars>
      </dgm:prSet>
      <dgm:spPr/>
    </dgm:pt>
    <dgm:pt modelId="{192DC2D8-FF53-4D48-A1EB-83A51E9BD1E5}" type="pres">
      <dgm:prSet presAssocID="{3F2D39FC-80F5-4559-9971-F18CFE59C213}" presName="compositeNode" presStyleCnt="0">
        <dgm:presLayoutVars>
          <dgm:bulletEnabled val="1"/>
        </dgm:presLayoutVars>
      </dgm:prSet>
      <dgm:spPr/>
    </dgm:pt>
    <dgm:pt modelId="{1EA4062D-7E7D-460F-B83E-214A5D88F8BD}" type="pres">
      <dgm:prSet presAssocID="{3F2D39FC-80F5-4559-9971-F18CFE59C213}" presName="bgRect" presStyleLbl="bgAccFollowNode1" presStyleIdx="0" presStyleCnt="3"/>
      <dgm:spPr/>
    </dgm:pt>
    <dgm:pt modelId="{D7D18636-8DE1-4D0D-BB63-249E785634FF}" type="pres">
      <dgm:prSet presAssocID="{1CA7BD18-39DF-44A3-8C14-D83EEA5230A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42C30D4-0C04-479F-8780-A53E710EE942}" type="pres">
      <dgm:prSet presAssocID="{3F2D39FC-80F5-4559-9971-F18CFE59C213}" presName="bottomLine" presStyleLbl="alignNode1" presStyleIdx="1" presStyleCnt="6">
        <dgm:presLayoutVars/>
      </dgm:prSet>
      <dgm:spPr/>
    </dgm:pt>
    <dgm:pt modelId="{EED9944C-EA73-4F37-8041-3B78A8697826}" type="pres">
      <dgm:prSet presAssocID="{3F2D39FC-80F5-4559-9971-F18CFE59C213}" presName="nodeText" presStyleLbl="bgAccFollowNode1" presStyleIdx="0" presStyleCnt="3">
        <dgm:presLayoutVars>
          <dgm:bulletEnabled val="1"/>
        </dgm:presLayoutVars>
      </dgm:prSet>
      <dgm:spPr/>
    </dgm:pt>
    <dgm:pt modelId="{0ACEE9EE-3C62-4A31-AFA9-1CD9A430387C}" type="pres">
      <dgm:prSet presAssocID="{1CA7BD18-39DF-44A3-8C14-D83EEA5230A2}" presName="sibTrans" presStyleCnt="0"/>
      <dgm:spPr/>
    </dgm:pt>
    <dgm:pt modelId="{6544FCAF-9E6B-48AD-BFE6-52EB59492ED0}" type="pres">
      <dgm:prSet presAssocID="{A5D99807-2C82-4BF8-988E-0CAB7EAE6C7F}" presName="compositeNode" presStyleCnt="0">
        <dgm:presLayoutVars>
          <dgm:bulletEnabled val="1"/>
        </dgm:presLayoutVars>
      </dgm:prSet>
      <dgm:spPr/>
    </dgm:pt>
    <dgm:pt modelId="{938A9D16-3314-400B-AC0D-2D2383BADFFE}" type="pres">
      <dgm:prSet presAssocID="{A5D99807-2C82-4BF8-988E-0CAB7EAE6C7F}" presName="bgRect" presStyleLbl="bgAccFollowNode1" presStyleIdx="1" presStyleCnt="3"/>
      <dgm:spPr/>
    </dgm:pt>
    <dgm:pt modelId="{E48B16C7-6454-4C5A-AA2B-ED2B123DA9AF}" type="pres">
      <dgm:prSet presAssocID="{7AE03A59-26FC-48B2-9F4B-848E570FF0C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616AA8F-E6D7-4E5E-BCA6-E33C4613595A}" type="pres">
      <dgm:prSet presAssocID="{A5D99807-2C82-4BF8-988E-0CAB7EAE6C7F}" presName="bottomLine" presStyleLbl="alignNode1" presStyleIdx="3" presStyleCnt="6">
        <dgm:presLayoutVars/>
      </dgm:prSet>
      <dgm:spPr/>
    </dgm:pt>
    <dgm:pt modelId="{8AA7B36D-7180-441E-96F1-45F9AEFFDA58}" type="pres">
      <dgm:prSet presAssocID="{A5D99807-2C82-4BF8-988E-0CAB7EAE6C7F}" presName="nodeText" presStyleLbl="bgAccFollowNode1" presStyleIdx="1" presStyleCnt="3">
        <dgm:presLayoutVars>
          <dgm:bulletEnabled val="1"/>
        </dgm:presLayoutVars>
      </dgm:prSet>
      <dgm:spPr/>
    </dgm:pt>
    <dgm:pt modelId="{D3804BA2-9D93-432D-A5CF-0CF57D6E6E19}" type="pres">
      <dgm:prSet presAssocID="{7AE03A59-26FC-48B2-9F4B-848E570FF0C1}" presName="sibTrans" presStyleCnt="0"/>
      <dgm:spPr/>
    </dgm:pt>
    <dgm:pt modelId="{6A624239-6949-4276-9ED3-24B665BAE985}" type="pres">
      <dgm:prSet presAssocID="{FC8D0A48-DE86-4DE1-B098-F4D3D2F003A0}" presName="compositeNode" presStyleCnt="0">
        <dgm:presLayoutVars>
          <dgm:bulletEnabled val="1"/>
        </dgm:presLayoutVars>
      </dgm:prSet>
      <dgm:spPr/>
    </dgm:pt>
    <dgm:pt modelId="{01E4583B-F731-43B7-9733-06B6197968C1}" type="pres">
      <dgm:prSet presAssocID="{FC8D0A48-DE86-4DE1-B098-F4D3D2F003A0}" presName="bgRect" presStyleLbl="bgAccFollowNode1" presStyleIdx="2" presStyleCnt="3"/>
      <dgm:spPr/>
    </dgm:pt>
    <dgm:pt modelId="{76536860-6ABE-48A6-A1FB-74093459E861}" type="pres">
      <dgm:prSet presAssocID="{0AD6167E-EC99-4F4A-8DD1-1E7748F3F06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946828-B056-4600-BFB1-4A3D2AB3995D}" type="pres">
      <dgm:prSet presAssocID="{FC8D0A48-DE86-4DE1-B098-F4D3D2F003A0}" presName="bottomLine" presStyleLbl="alignNode1" presStyleIdx="5" presStyleCnt="6">
        <dgm:presLayoutVars/>
      </dgm:prSet>
      <dgm:spPr/>
    </dgm:pt>
    <dgm:pt modelId="{4A311E6F-DB26-4FD6-9C83-2E76A1F0CFFB}" type="pres">
      <dgm:prSet presAssocID="{FC8D0A48-DE86-4DE1-B098-F4D3D2F003A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A35522A-FA74-4173-BE7F-35E3B73D5226}" srcId="{1181F97F-3209-4FFB-BB07-8E7A779F6D16}" destId="{A5D99807-2C82-4BF8-988E-0CAB7EAE6C7F}" srcOrd="1" destOrd="0" parTransId="{C8CCB72C-5A51-4CE7-91E3-C82FD225B9CE}" sibTransId="{7AE03A59-26FC-48B2-9F4B-848E570FF0C1}"/>
    <dgm:cxn modelId="{AC0DF735-66AA-4BEC-82FD-AD73674DE20F}" type="presOf" srcId="{7AE03A59-26FC-48B2-9F4B-848E570FF0C1}" destId="{E48B16C7-6454-4C5A-AA2B-ED2B123DA9AF}" srcOrd="0" destOrd="0" presId="urn:microsoft.com/office/officeart/2016/7/layout/BasicLinearProcessNumbered"/>
    <dgm:cxn modelId="{77C15C43-1224-49F2-9F7C-3086E93CB428}" type="presOf" srcId="{0AD6167E-EC99-4F4A-8DD1-1E7748F3F06A}" destId="{76536860-6ABE-48A6-A1FB-74093459E861}" srcOrd="0" destOrd="0" presId="urn:microsoft.com/office/officeart/2016/7/layout/BasicLinearProcessNumbered"/>
    <dgm:cxn modelId="{69B9F867-2FFA-4A82-A877-1EAD82AE852C}" srcId="{1181F97F-3209-4FFB-BB07-8E7A779F6D16}" destId="{3F2D39FC-80F5-4559-9971-F18CFE59C213}" srcOrd="0" destOrd="0" parTransId="{0E143369-D537-46E9-AC21-69813B102BF8}" sibTransId="{1CA7BD18-39DF-44A3-8C14-D83EEA5230A2}"/>
    <dgm:cxn modelId="{9571264A-896C-40EC-BC35-346D1039D6E1}" type="presOf" srcId="{FC8D0A48-DE86-4DE1-B098-F4D3D2F003A0}" destId="{01E4583B-F731-43B7-9733-06B6197968C1}" srcOrd="0" destOrd="0" presId="urn:microsoft.com/office/officeart/2016/7/layout/BasicLinearProcessNumbered"/>
    <dgm:cxn modelId="{64B91E87-D372-42AD-908A-6C4D0E8BAB7A}" type="presOf" srcId="{1CA7BD18-39DF-44A3-8C14-D83EEA5230A2}" destId="{D7D18636-8DE1-4D0D-BB63-249E785634FF}" srcOrd="0" destOrd="0" presId="urn:microsoft.com/office/officeart/2016/7/layout/BasicLinearProcessNumbered"/>
    <dgm:cxn modelId="{93DB738B-1FDB-4C8B-B2F4-71747C952E20}" type="presOf" srcId="{3F2D39FC-80F5-4559-9971-F18CFE59C213}" destId="{1EA4062D-7E7D-460F-B83E-214A5D88F8BD}" srcOrd="0" destOrd="0" presId="urn:microsoft.com/office/officeart/2016/7/layout/BasicLinearProcessNumbered"/>
    <dgm:cxn modelId="{87E783A1-8A74-48C1-846C-29D44EE9802F}" type="presOf" srcId="{1181F97F-3209-4FFB-BB07-8E7A779F6D16}" destId="{9C60F987-FFD6-4560-AEEA-6A76BBA79117}" srcOrd="0" destOrd="0" presId="urn:microsoft.com/office/officeart/2016/7/layout/BasicLinearProcessNumbered"/>
    <dgm:cxn modelId="{00FAA1AB-4F2F-4B83-AEDE-7213048DE90F}" type="presOf" srcId="{FC8D0A48-DE86-4DE1-B098-F4D3D2F003A0}" destId="{4A311E6F-DB26-4FD6-9C83-2E76A1F0CFFB}" srcOrd="1" destOrd="0" presId="urn:microsoft.com/office/officeart/2016/7/layout/BasicLinearProcessNumbered"/>
    <dgm:cxn modelId="{6C006DB1-A144-4C36-98E4-00EE0E2A3B85}" srcId="{1181F97F-3209-4FFB-BB07-8E7A779F6D16}" destId="{FC8D0A48-DE86-4DE1-B098-F4D3D2F003A0}" srcOrd="2" destOrd="0" parTransId="{9BEE5680-1965-40CB-AF1E-9908514E2978}" sibTransId="{0AD6167E-EC99-4F4A-8DD1-1E7748F3F06A}"/>
    <dgm:cxn modelId="{2DDD00BC-ADF4-434E-AF41-4F8E0B5A322C}" type="presOf" srcId="{3F2D39FC-80F5-4559-9971-F18CFE59C213}" destId="{EED9944C-EA73-4F37-8041-3B78A8697826}" srcOrd="1" destOrd="0" presId="urn:microsoft.com/office/officeart/2016/7/layout/BasicLinearProcessNumbered"/>
    <dgm:cxn modelId="{AD7CBDC5-5A23-4195-95F9-E8E222F96A6E}" type="presOf" srcId="{A5D99807-2C82-4BF8-988E-0CAB7EAE6C7F}" destId="{938A9D16-3314-400B-AC0D-2D2383BADFFE}" srcOrd="0" destOrd="0" presId="urn:microsoft.com/office/officeart/2016/7/layout/BasicLinearProcessNumbered"/>
    <dgm:cxn modelId="{4381EDD7-EE85-49D5-A890-9268F6E2F2AA}" type="presOf" srcId="{A5D99807-2C82-4BF8-988E-0CAB7EAE6C7F}" destId="{8AA7B36D-7180-441E-96F1-45F9AEFFDA58}" srcOrd="1" destOrd="0" presId="urn:microsoft.com/office/officeart/2016/7/layout/BasicLinearProcessNumbered"/>
    <dgm:cxn modelId="{154321B6-8A72-4BF8-A3DE-8F149DAC28A7}" type="presParOf" srcId="{9C60F987-FFD6-4560-AEEA-6A76BBA79117}" destId="{192DC2D8-FF53-4D48-A1EB-83A51E9BD1E5}" srcOrd="0" destOrd="0" presId="urn:microsoft.com/office/officeart/2016/7/layout/BasicLinearProcessNumbered"/>
    <dgm:cxn modelId="{235DE63F-B8D1-413A-8839-0276C47D4D13}" type="presParOf" srcId="{192DC2D8-FF53-4D48-A1EB-83A51E9BD1E5}" destId="{1EA4062D-7E7D-460F-B83E-214A5D88F8BD}" srcOrd="0" destOrd="0" presId="urn:microsoft.com/office/officeart/2016/7/layout/BasicLinearProcessNumbered"/>
    <dgm:cxn modelId="{A29B996A-262E-4F9F-AF48-A93EB4774351}" type="presParOf" srcId="{192DC2D8-FF53-4D48-A1EB-83A51E9BD1E5}" destId="{D7D18636-8DE1-4D0D-BB63-249E785634FF}" srcOrd="1" destOrd="0" presId="urn:microsoft.com/office/officeart/2016/7/layout/BasicLinearProcessNumbered"/>
    <dgm:cxn modelId="{682DC761-C1F8-4C8E-BF6C-AF4FD1B35418}" type="presParOf" srcId="{192DC2D8-FF53-4D48-A1EB-83A51E9BD1E5}" destId="{942C30D4-0C04-479F-8780-A53E710EE942}" srcOrd="2" destOrd="0" presId="urn:microsoft.com/office/officeart/2016/7/layout/BasicLinearProcessNumbered"/>
    <dgm:cxn modelId="{DA84B82C-56E9-4ADC-AA9B-200DA15875C1}" type="presParOf" srcId="{192DC2D8-FF53-4D48-A1EB-83A51E9BD1E5}" destId="{EED9944C-EA73-4F37-8041-3B78A8697826}" srcOrd="3" destOrd="0" presId="urn:microsoft.com/office/officeart/2016/7/layout/BasicLinearProcessNumbered"/>
    <dgm:cxn modelId="{8898077C-E314-41ED-9A76-FE465C4D0CB4}" type="presParOf" srcId="{9C60F987-FFD6-4560-AEEA-6A76BBA79117}" destId="{0ACEE9EE-3C62-4A31-AFA9-1CD9A430387C}" srcOrd="1" destOrd="0" presId="urn:microsoft.com/office/officeart/2016/7/layout/BasicLinearProcessNumbered"/>
    <dgm:cxn modelId="{F3F5DBCF-B160-4776-B3DB-F1B3E69D1537}" type="presParOf" srcId="{9C60F987-FFD6-4560-AEEA-6A76BBA79117}" destId="{6544FCAF-9E6B-48AD-BFE6-52EB59492ED0}" srcOrd="2" destOrd="0" presId="urn:microsoft.com/office/officeart/2016/7/layout/BasicLinearProcessNumbered"/>
    <dgm:cxn modelId="{3AE898C5-B68E-4357-8D5B-17582224701C}" type="presParOf" srcId="{6544FCAF-9E6B-48AD-BFE6-52EB59492ED0}" destId="{938A9D16-3314-400B-AC0D-2D2383BADFFE}" srcOrd="0" destOrd="0" presId="urn:microsoft.com/office/officeart/2016/7/layout/BasicLinearProcessNumbered"/>
    <dgm:cxn modelId="{AA989DCB-22AA-4C29-B9D4-CA8487377889}" type="presParOf" srcId="{6544FCAF-9E6B-48AD-BFE6-52EB59492ED0}" destId="{E48B16C7-6454-4C5A-AA2B-ED2B123DA9AF}" srcOrd="1" destOrd="0" presId="urn:microsoft.com/office/officeart/2016/7/layout/BasicLinearProcessNumbered"/>
    <dgm:cxn modelId="{C881693A-0ABC-4E12-952A-DFAD633E5D05}" type="presParOf" srcId="{6544FCAF-9E6B-48AD-BFE6-52EB59492ED0}" destId="{5616AA8F-E6D7-4E5E-BCA6-E33C4613595A}" srcOrd="2" destOrd="0" presId="urn:microsoft.com/office/officeart/2016/7/layout/BasicLinearProcessNumbered"/>
    <dgm:cxn modelId="{61C2AD90-8DAC-4771-9D5C-8E2F56601E16}" type="presParOf" srcId="{6544FCAF-9E6B-48AD-BFE6-52EB59492ED0}" destId="{8AA7B36D-7180-441E-96F1-45F9AEFFDA58}" srcOrd="3" destOrd="0" presId="urn:microsoft.com/office/officeart/2016/7/layout/BasicLinearProcessNumbered"/>
    <dgm:cxn modelId="{FEF53C00-AA49-4ADC-B76A-41C09116C333}" type="presParOf" srcId="{9C60F987-FFD6-4560-AEEA-6A76BBA79117}" destId="{D3804BA2-9D93-432D-A5CF-0CF57D6E6E19}" srcOrd="3" destOrd="0" presId="urn:microsoft.com/office/officeart/2016/7/layout/BasicLinearProcessNumbered"/>
    <dgm:cxn modelId="{B3A92325-3089-4174-985D-8AFE2892059F}" type="presParOf" srcId="{9C60F987-FFD6-4560-AEEA-6A76BBA79117}" destId="{6A624239-6949-4276-9ED3-24B665BAE985}" srcOrd="4" destOrd="0" presId="urn:microsoft.com/office/officeart/2016/7/layout/BasicLinearProcessNumbered"/>
    <dgm:cxn modelId="{C878C3B2-1410-4870-97D4-90EAB9624E56}" type="presParOf" srcId="{6A624239-6949-4276-9ED3-24B665BAE985}" destId="{01E4583B-F731-43B7-9733-06B6197968C1}" srcOrd="0" destOrd="0" presId="urn:microsoft.com/office/officeart/2016/7/layout/BasicLinearProcessNumbered"/>
    <dgm:cxn modelId="{2224132F-B869-44E4-99C7-60343A342EFB}" type="presParOf" srcId="{6A624239-6949-4276-9ED3-24B665BAE985}" destId="{76536860-6ABE-48A6-A1FB-74093459E861}" srcOrd="1" destOrd="0" presId="urn:microsoft.com/office/officeart/2016/7/layout/BasicLinearProcessNumbered"/>
    <dgm:cxn modelId="{B75DE869-6F3E-49A5-8263-9A75D3711B88}" type="presParOf" srcId="{6A624239-6949-4276-9ED3-24B665BAE985}" destId="{27946828-B056-4600-BFB1-4A3D2AB3995D}" srcOrd="2" destOrd="0" presId="urn:microsoft.com/office/officeart/2016/7/layout/BasicLinearProcessNumbered"/>
    <dgm:cxn modelId="{DAFEA92D-2B26-40FF-B521-4F3257928E6A}" type="presParOf" srcId="{6A624239-6949-4276-9ED3-24B665BAE985}" destId="{4A311E6F-DB26-4FD6-9C83-2E76A1F0CFF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27C62-7A9F-47F4-AB83-D240F549C769}" type="doc">
      <dgm:prSet loTypeId="urn:microsoft.com/office/officeart/2008/layout/LinedList" loCatId="Inbox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1B798AF-22F3-4D4A-B7EA-003AF850A8BD}">
      <dgm:prSet/>
      <dgm:spPr/>
      <dgm:t>
        <a:bodyPr/>
        <a:lstStyle/>
        <a:p>
          <a:r>
            <a:rPr lang="en-US"/>
            <a:t>Bringing speed limits into the </a:t>
          </a:r>
          <a:r>
            <a:rPr lang="en-US" b="1"/>
            <a:t>digital age</a:t>
          </a:r>
          <a:endParaRPr lang="en-US"/>
        </a:p>
      </dgm:t>
    </dgm:pt>
    <dgm:pt modelId="{5EBE4B16-B1AA-4B64-BFC4-42F26E77F0FC}" type="parTrans" cxnId="{689D2456-D8B1-47D7-9F9E-5EF12EB64228}">
      <dgm:prSet/>
      <dgm:spPr/>
      <dgm:t>
        <a:bodyPr/>
        <a:lstStyle/>
        <a:p>
          <a:endParaRPr lang="en-US"/>
        </a:p>
      </dgm:t>
    </dgm:pt>
    <dgm:pt modelId="{A7AF5D9C-8016-4799-9842-23C2DF578391}" type="sibTrans" cxnId="{689D2456-D8B1-47D7-9F9E-5EF12EB64228}">
      <dgm:prSet/>
      <dgm:spPr/>
      <dgm:t>
        <a:bodyPr/>
        <a:lstStyle/>
        <a:p>
          <a:endParaRPr lang="en-US"/>
        </a:p>
      </dgm:t>
    </dgm:pt>
    <dgm:pt modelId="{D298E936-DE0C-4E59-AFB8-37054D402F09}">
      <dgm:prSet/>
      <dgm:spPr/>
      <dgm:t>
        <a:bodyPr/>
        <a:lstStyle/>
        <a:p>
          <a:r>
            <a:rPr lang="en-US"/>
            <a:t>High school and college drivers are </a:t>
          </a:r>
          <a:r>
            <a:rPr lang="en-US" b="1"/>
            <a:t>safer</a:t>
          </a:r>
          <a:endParaRPr lang="en-US"/>
        </a:p>
      </dgm:t>
    </dgm:pt>
    <dgm:pt modelId="{85FC67EA-C4BE-4E4E-AE4F-A38AEA194DC1}" type="parTrans" cxnId="{ECDDD067-D96B-4286-B502-DC702171ABE1}">
      <dgm:prSet/>
      <dgm:spPr/>
      <dgm:t>
        <a:bodyPr/>
        <a:lstStyle/>
        <a:p>
          <a:endParaRPr lang="en-US"/>
        </a:p>
      </dgm:t>
    </dgm:pt>
    <dgm:pt modelId="{4E024E8C-03F0-424A-A84D-D922E9834095}" type="sibTrans" cxnId="{ECDDD067-D96B-4286-B502-DC702171ABE1}">
      <dgm:prSet/>
      <dgm:spPr/>
      <dgm:t>
        <a:bodyPr/>
        <a:lstStyle/>
        <a:p>
          <a:endParaRPr lang="en-US"/>
        </a:p>
      </dgm:t>
    </dgm:pt>
    <dgm:pt modelId="{3264E43D-EB3C-404B-91EB-9AE1F9D56684}" type="pres">
      <dgm:prSet presAssocID="{53127C62-7A9F-47F4-AB83-D240F549C769}" presName="vert0" presStyleCnt="0">
        <dgm:presLayoutVars>
          <dgm:dir/>
          <dgm:animOne val="branch"/>
          <dgm:animLvl val="lvl"/>
        </dgm:presLayoutVars>
      </dgm:prSet>
      <dgm:spPr/>
    </dgm:pt>
    <dgm:pt modelId="{A217C415-D880-4DCE-A70D-43E68BED9722}" type="pres">
      <dgm:prSet presAssocID="{81B798AF-22F3-4D4A-B7EA-003AF850A8BD}" presName="thickLine" presStyleLbl="alignNode1" presStyleIdx="0" presStyleCnt="2"/>
      <dgm:spPr/>
    </dgm:pt>
    <dgm:pt modelId="{7B11DEE2-9CBE-4539-B905-4A47CA4C7FA3}" type="pres">
      <dgm:prSet presAssocID="{81B798AF-22F3-4D4A-B7EA-003AF850A8BD}" presName="horz1" presStyleCnt="0"/>
      <dgm:spPr/>
    </dgm:pt>
    <dgm:pt modelId="{5E9D4CBE-94FC-4A02-8015-146C96592740}" type="pres">
      <dgm:prSet presAssocID="{81B798AF-22F3-4D4A-B7EA-003AF850A8BD}" presName="tx1" presStyleLbl="revTx" presStyleIdx="0" presStyleCnt="2"/>
      <dgm:spPr/>
    </dgm:pt>
    <dgm:pt modelId="{C511DE2E-E860-4F86-B2C3-9AC54EEF8E0B}" type="pres">
      <dgm:prSet presAssocID="{81B798AF-22F3-4D4A-B7EA-003AF850A8BD}" presName="vert1" presStyleCnt="0"/>
      <dgm:spPr/>
    </dgm:pt>
    <dgm:pt modelId="{F60A1EE8-5AB1-49CF-9CD7-74A7440BFCCF}" type="pres">
      <dgm:prSet presAssocID="{D298E936-DE0C-4E59-AFB8-37054D402F09}" presName="thickLine" presStyleLbl="alignNode1" presStyleIdx="1" presStyleCnt="2"/>
      <dgm:spPr/>
    </dgm:pt>
    <dgm:pt modelId="{5CDFC3CC-5F0B-49E5-BFE3-D383B5001343}" type="pres">
      <dgm:prSet presAssocID="{D298E936-DE0C-4E59-AFB8-37054D402F09}" presName="horz1" presStyleCnt="0"/>
      <dgm:spPr/>
    </dgm:pt>
    <dgm:pt modelId="{58CE4A7C-163B-488A-A588-6C45FC1CF382}" type="pres">
      <dgm:prSet presAssocID="{D298E936-DE0C-4E59-AFB8-37054D402F09}" presName="tx1" presStyleLbl="revTx" presStyleIdx="1" presStyleCnt="2"/>
      <dgm:spPr/>
    </dgm:pt>
    <dgm:pt modelId="{36B76674-1AE6-4E3A-8627-28F43DCBA08B}" type="pres">
      <dgm:prSet presAssocID="{D298E936-DE0C-4E59-AFB8-37054D402F09}" presName="vert1" presStyleCnt="0"/>
      <dgm:spPr/>
    </dgm:pt>
  </dgm:ptLst>
  <dgm:cxnLst>
    <dgm:cxn modelId="{ECDDD067-D96B-4286-B502-DC702171ABE1}" srcId="{53127C62-7A9F-47F4-AB83-D240F549C769}" destId="{D298E936-DE0C-4E59-AFB8-37054D402F09}" srcOrd="1" destOrd="0" parTransId="{85FC67EA-C4BE-4E4E-AE4F-A38AEA194DC1}" sibTransId="{4E024E8C-03F0-424A-A84D-D922E9834095}"/>
    <dgm:cxn modelId="{80501172-0A55-47B9-B7FF-15C3B5A9140E}" type="presOf" srcId="{D298E936-DE0C-4E59-AFB8-37054D402F09}" destId="{58CE4A7C-163B-488A-A588-6C45FC1CF382}" srcOrd="0" destOrd="0" presId="urn:microsoft.com/office/officeart/2008/layout/LinedList"/>
    <dgm:cxn modelId="{C9E25273-D762-4C09-B0F2-8557A50EC3CF}" type="presOf" srcId="{81B798AF-22F3-4D4A-B7EA-003AF850A8BD}" destId="{5E9D4CBE-94FC-4A02-8015-146C96592740}" srcOrd="0" destOrd="0" presId="urn:microsoft.com/office/officeart/2008/layout/LinedList"/>
    <dgm:cxn modelId="{689D2456-D8B1-47D7-9F9E-5EF12EB64228}" srcId="{53127C62-7A9F-47F4-AB83-D240F549C769}" destId="{81B798AF-22F3-4D4A-B7EA-003AF850A8BD}" srcOrd="0" destOrd="0" parTransId="{5EBE4B16-B1AA-4B64-BFC4-42F26E77F0FC}" sibTransId="{A7AF5D9C-8016-4799-9842-23C2DF578391}"/>
    <dgm:cxn modelId="{44C8F49F-B382-4909-8BAA-47F00AC79F31}" type="presOf" srcId="{53127C62-7A9F-47F4-AB83-D240F549C769}" destId="{3264E43D-EB3C-404B-91EB-9AE1F9D56684}" srcOrd="0" destOrd="0" presId="urn:microsoft.com/office/officeart/2008/layout/LinedList"/>
    <dgm:cxn modelId="{AC7D6A02-F9CB-4FB1-AECC-DC23905D8541}" type="presParOf" srcId="{3264E43D-EB3C-404B-91EB-9AE1F9D56684}" destId="{A217C415-D880-4DCE-A70D-43E68BED9722}" srcOrd="0" destOrd="0" presId="urn:microsoft.com/office/officeart/2008/layout/LinedList"/>
    <dgm:cxn modelId="{C971FDC5-051E-4B79-9CBE-DF7EFD5A32DE}" type="presParOf" srcId="{3264E43D-EB3C-404B-91EB-9AE1F9D56684}" destId="{7B11DEE2-9CBE-4539-B905-4A47CA4C7FA3}" srcOrd="1" destOrd="0" presId="urn:microsoft.com/office/officeart/2008/layout/LinedList"/>
    <dgm:cxn modelId="{2CF262FA-5F11-4786-A073-B2FCA0660212}" type="presParOf" srcId="{7B11DEE2-9CBE-4539-B905-4A47CA4C7FA3}" destId="{5E9D4CBE-94FC-4A02-8015-146C96592740}" srcOrd="0" destOrd="0" presId="urn:microsoft.com/office/officeart/2008/layout/LinedList"/>
    <dgm:cxn modelId="{3299BBED-8D1E-4BC3-A57E-56864806521B}" type="presParOf" srcId="{7B11DEE2-9CBE-4539-B905-4A47CA4C7FA3}" destId="{C511DE2E-E860-4F86-B2C3-9AC54EEF8E0B}" srcOrd="1" destOrd="0" presId="urn:microsoft.com/office/officeart/2008/layout/LinedList"/>
    <dgm:cxn modelId="{5FA123D9-4A9B-4391-B6D1-7397FD18FDE0}" type="presParOf" srcId="{3264E43D-EB3C-404B-91EB-9AE1F9D56684}" destId="{F60A1EE8-5AB1-49CF-9CD7-74A7440BFCCF}" srcOrd="2" destOrd="0" presId="urn:microsoft.com/office/officeart/2008/layout/LinedList"/>
    <dgm:cxn modelId="{D18E3FE5-76F5-47B1-930F-4B6FFED6C995}" type="presParOf" srcId="{3264E43D-EB3C-404B-91EB-9AE1F9D56684}" destId="{5CDFC3CC-5F0B-49E5-BFE3-D383B5001343}" srcOrd="3" destOrd="0" presId="urn:microsoft.com/office/officeart/2008/layout/LinedList"/>
    <dgm:cxn modelId="{D27632EF-1901-469D-8165-0F5606EA7973}" type="presParOf" srcId="{5CDFC3CC-5F0B-49E5-BFE3-D383B5001343}" destId="{58CE4A7C-163B-488A-A588-6C45FC1CF382}" srcOrd="0" destOrd="0" presId="urn:microsoft.com/office/officeart/2008/layout/LinedList"/>
    <dgm:cxn modelId="{19865BBB-83B3-4679-8C32-6EC5DDBDD251}" type="presParOf" srcId="{5CDFC3CC-5F0B-49E5-BFE3-D383B5001343}" destId="{36B76674-1AE6-4E3A-8627-28F43DCBA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1E60D-7B9D-43FD-9D40-8F9D35A8F073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A83E4A4-4A81-46E4-BA63-D55339C5DDB2}">
      <dgm:prSet/>
      <dgm:spPr/>
      <dgm:t>
        <a:bodyPr/>
        <a:lstStyle/>
        <a:p>
          <a:r>
            <a:rPr lang="en-US"/>
            <a:t>Incorporate more data – braking and acceleration </a:t>
          </a:r>
        </a:p>
      </dgm:t>
    </dgm:pt>
    <dgm:pt modelId="{64A05BE9-B796-4BE3-8B64-5AB1890D5D67}" type="parTrans" cxnId="{A401D7BB-4F26-4108-AADB-8DE0ADCE8A3C}">
      <dgm:prSet/>
      <dgm:spPr/>
      <dgm:t>
        <a:bodyPr/>
        <a:lstStyle/>
        <a:p>
          <a:endParaRPr lang="en-US"/>
        </a:p>
      </dgm:t>
    </dgm:pt>
    <dgm:pt modelId="{957403AA-6DF0-4936-A82F-51712D1B6B4D}" type="sibTrans" cxnId="{A401D7BB-4F26-4108-AADB-8DE0ADCE8A3C}">
      <dgm:prSet/>
      <dgm:spPr/>
      <dgm:t>
        <a:bodyPr/>
        <a:lstStyle/>
        <a:p>
          <a:endParaRPr lang="en-US"/>
        </a:p>
      </dgm:t>
    </dgm:pt>
    <dgm:pt modelId="{76D9F372-2C47-4902-9E5E-0380079D9EAB}">
      <dgm:prSet/>
      <dgm:spPr/>
      <dgm:t>
        <a:bodyPr/>
        <a:lstStyle/>
        <a:p>
          <a:r>
            <a:rPr lang="en-US"/>
            <a:t>Refine our speed correction algorithm</a:t>
          </a:r>
        </a:p>
      </dgm:t>
    </dgm:pt>
    <dgm:pt modelId="{6925A864-CCD3-49FB-B048-DA3C4837323B}" type="parTrans" cxnId="{DC66A8B4-35AF-44A1-BCE3-F027D4F97A26}">
      <dgm:prSet/>
      <dgm:spPr/>
      <dgm:t>
        <a:bodyPr/>
        <a:lstStyle/>
        <a:p>
          <a:endParaRPr lang="en-US"/>
        </a:p>
      </dgm:t>
    </dgm:pt>
    <dgm:pt modelId="{8505E6B9-9FE4-4CA1-9A14-72BD2229EF34}" type="sibTrans" cxnId="{DC66A8B4-35AF-44A1-BCE3-F027D4F97A26}">
      <dgm:prSet/>
      <dgm:spPr/>
      <dgm:t>
        <a:bodyPr/>
        <a:lstStyle/>
        <a:p>
          <a:endParaRPr lang="en-US"/>
        </a:p>
      </dgm:t>
    </dgm:pt>
    <dgm:pt modelId="{60713E46-F51F-4A41-83D2-5C4EB6B50C52}">
      <dgm:prSet/>
      <dgm:spPr/>
      <dgm:t>
        <a:bodyPr/>
        <a:lstStyle/>
        <a:p>
          <a:r>
            <a:rPr lang="en-US"/>
            <a:t>AI for ‘smart’ recommended speeds</a:t>
          </a:r>
        </a:p>
      </dgm:t>
    </dgm:pt>
    <dgm:pt modelId="{56632589-937D-4B4E-A30B-107721022D33}" type="parTrans" cxnId="{E7EA0310-9777-41B3-BC99-4FE4D9AAFECA}">
      <dgm:prSet/>
      <dgm:spPr/>
      <dgm:t>
        <a:bodyPr/>
        <a:lstStyle/>
        <a:p>
          <a:endParaRPr lang="en-US"/>
        </a:p>
      </dgm:t>
    </dgm:pt>
    <dgm:pt modelId="{D6115B26-7C4B-49AE-B0B9-D2ED0C6399C3}" type="sibTrans" cxnId="{E7EA0310-9777-41B3-BC99-4FE4D9AAFECA}">
      <dgm:prSet/>
      <dgm:spPr/>
      <dgm:t>
        <a:bodyPr/>
        <a:lstStyle/>
        <a:p>
          <a:endParaRPr lang="en-US"/>
        </a:p>
      </dgm:t>
    </dgm:pt>
    <dgm:pt modelId="{DBFC8808-E7E0-419C-B935-22EB2BD9EE7B}" type="pres">
      <dgm:prSet presAssocID="{5311E60D-7B9D-43FD-9D40-8F9D35A8F073}" presName="Name0" presStyleCnt="0">
        <dgm:presLayoutVars>
          <dgm:dir/>
          <dgm:resizeHandles val="exact"/>
        </dgm:presLayoutVars>
      </dgm:prSet>
      <dgm:spPr/>
    </dgm:pt>
    <dgm:pt modelId="{ADBE9CDF-63C7-4B3A-A5B8-B1A23A361F4E}" type="pres">
      <dgm:prSet presAssocID="{FA83E4A4-4A81-46E4-BA63-D55339C5DDB2}" presName="node" presStyleLbl="node1" presStyleIdx="0" presStyleCnt="3">
        <dgm:presLayoutVars>
          <dgm:bulletEnabled val="1"/>
        </dgm:presLayoutVars>
      </dgm:prSet>
      <dgm:spPr/>
    </dgm:pt>
    <dgm:pt modelId="{2A4A7E29-130F-45A0-A27C-2C6D7AFBF823}" type="pres">
      <dgm:prSet presAssocID="{957403AA-6DF0-4936-A82F-51712D1B6B4D}" presName="sibTrans" presStyleLbl="sibTrans1D1" presStyleIdx="0" presStyleCnt="2"/>
      <dgm:spPr/>
    </dgm:pt>
    <dgm:pt modelId="{0B4EC94F-42CC-45B7-AC1D-60AEF91919A5}" type="pres">
      <dgm:prSet presAssocID="{957403AA-6DF0-4936-A82F-51712D1B6B4D}" presName="connectorText" presStyleLbl="sibTrans1D1" presStyleIdx="0" presStyleCnt="2"/>
      <dgm:spPr/>
    </dgm:pt>
    <dgm:pt modelId="{84AF3EFE-2BCA-4967-B4D4-773B992DF217}" type="pres">
      <dgm:prSet presAssocID="{76D9F372-2C47-4902-9E5E-0380079D9EAB}" presName="node" presStyleLbl="node1" presStyleIdx="1" presStyleCnt="3">
        <dgm:presLayoutVars>
          <dgm:bulletEnabled val="1"/>
        </dgm:presLayoutVars>
      </dgm:prSet>
      <dgm:spPr/>
    </dgm:pt>
    <dgm:pt modelId="{62F92254-121A-4967-9414-F0907DD07364}" type="pres">
      <dgm:prSet presAssocID="{8505E6B9-9FE4-4CA1-9A14-72BD2229EF34}" presName="sibTrans" presStyleLbl="sibTrans1D1" presStyleIdx="1" presStyleCnt="2"/>
      <dgm:spPr/>
    </dgm:pt>
    <dgm:pt modelId="{F50AA6AE-D568-4A79-8081-08418FDDB928}" type="pres">
      <dgm:prSet presAssocID="{8505E6B9-9FE4-4CA1-9A14-72BD2229EF34}" presName="connectorText" presStyleLbl="sibTrans1D1" presStyleIdx="1" presStyleCnt="2"/>
      <dgm:spPr/>
    </dgm:pt>
    <dgm:pt modelId="{3609B1A7-31D6-45C5-8BEA-EEF25A136510}" type="pres">
      <dgm:prSet presAssocID="{60713E46-F51F-4A41-83D2-5C4EB6B50C52}" presName="node" presStyleLbl="node1" presStyleIdx="2" presStyleCnt="3">
        <dgm:presLayoutVars>
          <dgm:bulletEnabled val="1"/>
        </dgm:presLayoutVars>
      </dgm:prSet>
      <dgm:spPr/>
    </dgm:pt>
  </dgm:ptLst>
  <dgm:cxnLst>
    <dgm:cxn modelId="{E7EA0310-9777-41B3-BC99-4FE4D9AAFECA}" srcId="{5311E60D-7B9D-43FD-9D40-8F9D35A8F073}" destId="{60713E46-F51F-4A41-83D2-5C4EB6B50C52}" srcOrd="2" destOrd="0" parTransId="{56632589-937D-4B4E-A30B-107721022D33}" sibTransId="{D6115B26-7C4B-49AE-B0B9-D2ED0C6399C3}"/>
    <dgm:cxn modelId="{F1CA4920-F661-4D1E-8764-358A10857991}" type="presOf" srcId="{FA83E4A4-4A81-46E4-BA63-D55339C5DDB2}" destId="{ADBE9CDF-63C7-4B3A-A5B8-B1A23A361F4E}" srcOrd="0" destOrd="0" presId="urn:microsoft.com/office/officeart/2016/7/layout/RepeatingBendingProcessNew"/>
    <dgm:cxn modelId="{00D60E3A-02D8-439A-8B18-3C81676465DF}" type="presOf" srcId="{5311E60D-7B9D-43FD-9D40-8F9D35A8F073}" destId="{DBFC8808-E7E0-419C-B935-22EB2BD9EE7B}" srcOrd="0" destOrd="0" presId="urn:microsoft.com/office/officeart/2016/7/layout/RepeatingBendingProcessNew"/>
    <dgm:cxn modelId="{8A9D1D44-D143-4CA5-82CE-7DB785C6BCE3}" type="presOf" srcId="{957403AA-6DF0-4936-A82F-51712D1B6B4D}" destId="{2A4A7E29-130F-45A0-A27C-2C6D7AFBF823}" srcOrd="0" destOrd="0" presId="urn:microsoft.com/office/officeart/2016/7/layout/RepeatingBendingProcessNew"/>
    <dgm:cxn modelId="{0F66319F-2619-4A9D-AA17-CC8F7B0D7F7A}" type="presOf" srcId="{76D9F372-2C47-4902-9E5E-0380079D9EAB}" destId="{84AF3EFE-2BCA-4967-B4D4-773B992DF217}" srcOrd="0" destOrd="0" presId="urn:microsoft.com/office/officeart/2016/7/layout/RepeatingBendingProcessNew"/>
    <dgm:cxn modelId="{DC66A8B4-35AF-44A1-BCE3-F027D4F97A26}" srcId="{5311E60D-7B9D-43FD-9D40-8F9D35A8F073}" destId="{76D9F372-2C47-4902-9E5E-0380079D9EAB}" srcOrd="1" destOrd="0" parTransId="{6925A864-CCD3-49FB-B048-DA3C4837323B}" sibTransId="{8505E6B9-9FE4-4CA1-9A14-72BD2229EF34}"/>
    <dgm:cxn modelId="{25157DBB-622F-46A4-B207-1E7C0F59136E}" type="presOf" srcId="{8505E6B9-9FE4-4CA1-9A14-72BD2229EF34}" destId="{F50AA6AE-D568-4A79-8081-08418FDDB928}" srcOrd="1" destOrd="0" presId="urn:microsoft.com/office/officeart/2016/7/layout/RepeatingBendingProcessNew"/>
    <dgm:cxn modelId="{A401D7BB-4F26-4108-AADB-8DE0ADCE8A3C}" srcId="{5311E60D-7B9D-43FD-9D40-8F9D35A8F073}" destId="{FA83E4A4-4A81-46E4-BA63-D55339C5DDB2}" srcOrd="0" destOrd="0" parTransId="{64A05BE9-B796-4BE3-8B64-5AB1890D5D67}" sibTransId="{957403AA-6DF0-4936-A82F-51712D1B6B4D}"/>
    <dgm:cxn modelId="{535B55C7-B4A5-4C84-B3B0-8308168C5AB3}" type="presOf" srcId="{8505E6B9-9FE4-4CA1-9A14-72BD2229EF34}" destId="{62F92254-121A-4967-9414-F0907DD07364}" srcOrd="0" destOrd="0" presId="urn:microsoft.com/office/officeart/2016/7/layout/RepeatingBendingProcessNew"/>
    <dgm:cxn modelId="{3BCDC9D4-7A4F-4B7F-8EA5-08B4283DDE58}" type="presOf" srcId="{60713E46-F51F-4A41-83D2-5C4EB6B50C52}" destId="{3609B1A7-31D6-45C5-8BEA-EEF25A136510}" srcOrd="0" destOrd="0" presId="urn:microsoft.com/office/officeart/2016/7/layout/RepeatingBendingProcessNew"/>
    <dgm:cxn modelId="{0C1B75F6-84ED-4698-BDEC-7E4D3C62D080}" type="presOf" srcId="{957403AA-6DF0-4936-A82F-51712D1B6B4D}" destId="{0B4EC94F-42CC-45B7-AC1D-60AEF91919A5}" srcOrd="1" destOrd="0" presId="urn:microsoft.com/office/officeart/2016/7/layout/RepeatingBendingProcessNew"/>
    <dgm:cxn modelId="{225D81D2-671B-41AD-9901-32E689242975}" type="presParOf" srcId="{DBFC8808-E7E0-419C-B935-22EB2BD9EE7B}" destId="{ADBE9CDF-63C7-4B3A-A5B8-B1A23A361F4E}" srcOrd="0" destOrd="0" presId="urn:microsoft.com/office/officeart/2016/7/layout/RepeatingBendingProcessNew"/>
    <dgm:cxn modelId="{C6BB5FFA-4579-440D-AAD3-BE883C520724}" type="presParOf" srcId="{DBFC8808-E7E0-419C-B935-22EB2BD9EE7B}" destId="{2A4A7E29-130F-45A0-A27C-2C6D7AFBF823}" srcOrd="1" destOrd="0" presId="urn:microsoft.com/office/officeart/2016/7/layout/RepeatingBendingProcessNew"/>
    <dgm:cxn modelId="{D43BCE44-5C33-400E-AF59-0277F28D8DE1}" type="presParOf" srcId="{2A4A7E29-130F-45A0-A27C-2C6D7AFBF823}" destId="{0B4EC94F-42CC-45B7-AC1D-60AEF91919A5}" srcOrd="0" destOrd="0" presId="urn:microsoft.com/office/officeart/2016/7/layout/RepeatingBendingProcessNew"/>
    <dgm:cxn modelId="{810E5A9B-DC01-494D-87F6-CEFB35B2C55B}" type="presParOf" srcId="{DBFC8808-E7E0-419C-B935-22EB2BD9EE7B}" destId="{84AF3EFE-2BCA-4967-B4D4-773B992DF217}" srcOrd="2" destOrd="0" presId="urn:microsoft.com/office/officeart/2016/7/layout/RepeatingBendingProcessNew"/>
    <dgm:cxn modelId="{9BCB9AB1-255A-4536-82EB-C64903C68176}" type="presParOf" srcId="{DBFC8808-E7E0-419C-B935-22EB2BD9EE7B}" destId="{62F92254-121A-4967-9414-F0907DD07364}" srcOrd="3" destOrd="0" presId="urn:microsoft.com/office/officeart/2016/7/layout/RepeatingBendingProcessNew"/>
    <dgm:cxn modelId="{513B65B4-4852-4E24-9F7F-B4DE62221CE0}" type="presParOf" srcId="{62F92254-121A-4967-9414-F0907DD07364}" destId="{F50AA6AE-D568-4A79-8081-08418FDDB928}" srcOrd="0" destOrd="0" presId="urn:microsoft.com/office/officeart/2016/7/layout/RepeatingBendingProcessNew"/>
    <dgm:cxn modelId="{77C0EABB-856C-4AAD-A4C2-DA7BB92E95B9}" type="presParOf" srcId="{DBFC8808-E7E0-419C-B935-22EB2BD9EE7B}" destId="{3609B1A7-31D6-45C5-8BEA-EEF25A136510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981F-CAF2-4E71-AD19-80E2EF3B9FC9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3A696B-AE7C-47CB-A749-38077D56F2B0}">
      <dsp:nvSpPr>
        <dsp:cNvPr id="0" name=""/>
        <dsp:cNvSpPr/>
      </dsp:nvSpPr>
      <dsp:spPr>
        <a:xfrm>
          <a:off x="0" y="0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Vehicle crashes are the </a:t>
          </a:r>
          <a:r>
            <a:rPr lang="en-US" sz="5000" b="1" kern="1200"/>
            <a:t>leading cause </a:t>
          </a:r>
          <a:r>
            <a:rPr lang="en-US" sz="5000" kern="1200"/>
            <a:t>of death for teenagers</a:t>
          </a:r>
        </a:p>
      </dsp:txBody>
      <dsp:txXfrm>
        <a:off x="0" y="0"/>
        <a:ext cx="6832212" cy="2632389"/>
      </dsp:txXfrm>
    </dsp:sp>
    <dsp:sp modelId="{E5B68C55-A53A-49C7-B58F-5D7A271DE334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solidFill>
          <a:schemeClr val="accent2">
            <a:shade val="50000"/>
            <a:hueOff val="-757097"/>
            <a:satOff val="-22451"/>
            <a:lumOff val="50973"/>
            <a:alphaOff val="0"/>
          </a:schemeClr>
        </a:solidFill>
        <a:ln w="9525" cap="rnd" cmpd="sng" algn="ctr">
          <a:solidFill>
            <a:schemeClr val="accent2">
              <a:shade val="50000"/>
              <a:hueOff val="-757097"/>
              <a:satOff val="-22451"/>
              <a:lumOff val="509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D01823-A173-44DF-A7A3-26E3FC9A60F2}">
      <dsp:nvSpPr>
        <dsp:cNvPr id="0" name=""/>
        <dsp:cNvSpPr/>
      </dsp:nvSpPr>
      <dsp:spPr>
        <a:xfrm>
          <a:off x="0" y="2632389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Speeding is the </a:t>
          </a:r>
          <a:r>
            <a:rPr lang="en-US" sz="5000" b="1" kern="1200" dirty="0"/>
            <a:t>#1 factor</a:t>
          </a:r>
          <a:r>
            <a:rPr lang="en-US" sz="5000" kern="1200" dirty="0"/>
            <a:t> in car crash fatalities</a:t>
          </a:r>
        </a:p>
      </dsp:txBody>
      <dsp:txXfrm>
        <a:off x="0" y="2632389"/>
        <a:ext cx="6832212" cy="2632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4062D-7E7D-460F-B83E-214A5D88F8BD}">
      <dsp:nvSpPr>
        <dsp:cNvPr id="0" name=""/>
        <dsp:cNvSpPr/>
      </dsp:nvSpPr>
      <dsp:spPr>
        <a:xfrm>
          <a:off x="0" y="0"/>
          <a:ext cx="3208058" cy="296199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 </a:t>
          </a:r>
          <a:r>
            <a:rPr lang="en-US" sz="1900" b="1" kern="1200"/>
            <a:t>real time</a:t>
          </a:r>
          <a:r>
            <a:rPr lang="en-US" sz="1900" kern="1200"/>
            <a:t> speed limits</a:t>
          </a:r>
        </a:p>
      </dsp:txBody>
      <dsp:txXfrm>
        <a:off x="0" y="1125558"/>
        <a:ext cx="3208058" cy="1777197"/>
      </dsp:txXfrm>
    </dsp:sp>
    <dsp:sp modelId="{D7D18636-8DE1-4D0D-BB63-249E785634FF}">
      <dsp:nvSpPr>
        <dsp:cNvPr id="0" name=""/>
        <dsp:cNvSpPr/>
      </dsp:nvSpPr>
      <dsp:spPr>
        <a:xfrm>
          <a:off x="1159729" y="296199"/>
          <a:ext cx="888598" cy="88859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1289861" y="426331"/>
        <a:ext cx="628334" cy="628334"/>
      </dsp:txXfrm>
    </dsp:sp>
    <dsp:sp modelId="{942C30D4-0C04-479F-8780-A53E710EE942}">
      <dsp:nvSpPr>
        <dsp:cNvPr id="0" name=""/>
        <dsp:cNvSpPr/>
      </dsp:nvSpPr>
      <dsp:spPr>
        <a:xfrm>
          <a:off x="0" y="2961924"/>
          <a:ext cx="3208058" cy="72"/>
        </a:xfrm>
        <a:prstGeom prst="rect">
          <a:avLst/>
        </a:prstGeom>
        <a:solidFill>
          <a:schemeClr val="accent6">
            <a:shade val="80000"/>
            <a:hueOff val="-32563"/>
            <a:satOff val="-185"/>
            <a:lumOff val="4733"/>
            <a:alphaOff val="0"/>
          </a:schemeClr>
        </a:solidFill>
        <a:ln w="15875" cap="rnd" cmpd="sng" algn="ctr">
          <a:solidFill>
            <a:schemeClr val="accent6">
              <a:shade val="80000"/>
              <a:hueOff val="-32563"/>
              <a:satOff val="-185"/>
              <a:lumOff val="47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9D16-3314-400B-AC0D-2D2383BADFFE}">
      <dsp:nvSpPr>
        <dsp:cNvPr id="0" name=""/>
        <dsp:cNvSpPr/>
      </dsp:nvSpPr>
      <dsp:spPr>
        <a:xfrm>
          <a:off x="3528863" y="0"/>
          <a:ext cx="3208058" cy="296199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corrections for </a:t>
          </a:r>
          <a:r>
            <a:rPr lang="en-US" sz="1900" b="1" kern="1200" dirty="0"/>
            <a:t>real time </a:t>
          </a:r>
          <a:r>
            <a:rPr lang="en-US" sz="1900" kern="1200" dirty="0"/>
            <a:t>weather conditions</a:t>
          </a:r>
        </a:p>
      </dsp:txBody>
      <dsp:txXfrm>
        <a:off x="3528863" y="1125558"/>
        <a:ext cx="3208058" cy="1777197"/>
      </dsp:txXfrm>
    </dsp:sp>
    <dsp:sp modelId="{E48B16C7-6454-4C5A-AA2B-ED2B123DA9AF}">
      <dsp:nvSpPr>
        <dsp:cNvPr id="0" name=""/>
        <dsp:cNvSpPr/>
      </dsp:nvSpPr>
      <dsp:spPr>
        <a:xfrm>
          <a:off x="4688593" y="296199"/>
          <a:ext cx="888598" cy="888598"/>
        </a:xfrm>
        <a:prstGeom prst="ellipse">
          <a:avLst/>
        </a:prstGeom>
        <a:solidFill>
          <a:schemeClr val="accent6">
            <a:shade val="80000"/>
            <a:hueOff val="-65126"/>
            <a:satOff val="-369"/>
            <a:lumOff val="9466"/>
            <a:alphaOff val="0"/>
          </a:schemeClr>
        </a:solidFill>
        <a:ln w="15875" cap="rnd" cmpd="sng" algn="ctr">
          <a:solidFill>
            <a:schemeClr val="accent6">
              <a:shade val="80000"/>
              <a:hueOff val="-65126"/>
              <a:satOff val="-369"/>
              <a:lumOff val="94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4818725" y="426331"/>
        <a:ext cx="628334" cy="628334"/>
      </dsp:txXfrm>
    </dsp:sp>
    <dsp:sp modelId="{5616AA8F-E6D7-4E5E-BCA6-E33C4613595A}">
      <dsp:nvSpPr>
        <dsp:cNvPr id="0" name=""/>
        <dsp:cNvSpPr/>
      </dsp:nvSpPr>
      <dsp:spPr>
        <a:xfrm>
          <a:off x="3528863" y="2961924"/>
          <a:ext cx="3208058" cy="72"/>
        </a:xfrm>
        <a:prstGeom prst="rect">
          <a:avLst/>
        </a:prstGeom>
        <a:solidFill>
          <a:schemeClr val="accent6">
            <a:shade val="80000"/>
            <a:hueOff val="-97689"/>
            <a:satOff val="-554"/>
            <a:lumOff val="14198"/>
            <a:alphaOff val="0"/>
          </a:schemeClr>
        </a:solidFill>
        <a:ln w="15875" cap="rnd" cmpd="sng" algn="ctr">
          <a:solidFill>
            <a:schemeClr val="accent6">
              <a:shade val="80000"/>
              <a:hueOff val="-97689"/>
              <a:satOff val="-554"/>
              <a:lumOff val="14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4583B-F731-43B7-9733-06B6197968C1}">
      <dsp:nvSpPr>
        <dsp:cNvPr id="0" name=""/>
        <dsp:cNvSpPr/>
      </dsp:nvSpPr>
      <dsp:spPr>
        <a:xfrm>
          <a:off x="7057727" y="0"/>
          <a:ext cx="3208058" cy="296199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13" tIns="330200" rIns="25011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Warn drivers if they exceed this recommended speed limit</a:t>
          </a:r>
        </a:p>
      </dsp:txBody>
      <dsp:txXfrm>
        <a:off x="7057727" y="1125558"/>
        <a:ext cx="3208058" cy="1777197"/>
      </dsp:txXfrm>
    </dsp:sp>
    <dsp:sp modelId="{76536860-6ABE-48A6-A1FB-74093459E861}">
      <dsp:nvSpPr>
        <dsp:cNvPr id="0" name=""/>
        <dsp:cNvSpPr/>
      </dsp:nvSpPr>
      <dsp:spPr>
        <a:xfrm>
          <a:off x="8217457" y="296199"/>
          <a:ext cx="888598" cy="888598"/>
        </a:xfrm>
        <a:prstGeom prst="ellipse">
          <a:avLst/>
        </a:prstGeom>
        <a:solidFill>
          <a:schemeClr val="accent6">
            <a:shade val="80000"/>
            <a:hueOff val="-130252"/>
            <a:satOff val="-738"/>
            <a:lumOff val="18931"/>
            <a:alphaOff val="0"/>
          </a:schemeClr>
        </a:solidFill>
        <a:ln w="15875" cap="rnd" cmpd="sng" algn="ctr">
          <a:solidFill>
            <a:schemeClr val="accent6">
              <a:shade val="80000"/>
              <a:hueOff val="-130252"/>
              <a:satOff val="-738"/>
              <a:lumOff val="189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8347589" y="426331"/>
        <a:ext cx="628334" cy="628334"/>
      </dsp:txXfrm>
    </dsp:sp>
    <dsp:sp modelId="{27946828-B056-4600-BFB1-4A3D2AB3995D}">
      <dsp:nvSpPr>
        <dsp:cNvPr id="0" name=""/>
        <dsp:cNvSpPr/>
      </dsp:nvSpPr>
      <dsp:spPr>
        <a:xfrm>
          <a:off x="7057727" y="2961924"/>
          <a:ext cx="3208058" cy="72"/>
        </a:xfrm>
        <a:prstGeom prst="rect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 w="15875" cap="rnd" cmpd="sng" algn="ctr">
          <a:solidFill>
            <a:schemeClr val="accent6">
              <a:shade val="80000"/>
              <a:hueOff val="-162816"/>
              <a:satOff val="-923"/>
              <a:lumOff val="23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7C415-D880-4DCE-A70D-43E68BED9722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9D4CBE-94FC-4A02-8015-146C96592740}">
      <dsp:nvSpPr>
        <dsp:cNvPr id="0" name=""/>
        <dsp:cNvSpPr/>
      </dsp:nvSpPr>
      <dsp:spPr>
        <a:xfrm>
          <a:off x="0" y="0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Bringing speed limits into the </a:t>
          </a:r>
          <a:r>
            <a:rPr lang="en-US" sz="5300" b="1" kern="1200"/>
            <a:t>digital age</a:t>
          </a:r>
          <a:endParaRPr lang="en-US" sz="5300" kern="1200"/>
        </a:p>
      </dsp:txBody>
      <dsp:txXfrm>
        <a:off x="0" y="0"/>
        <a:ext cx="6832212" cy="2632389"/>
      </dsp:txXfrm>
    </dsp:sp>
    <dsp:sp modelId="{F60A1EE8-5AB1-49CF-9CD7-74A7440BFCCF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solidFill>
          <a:schemeClr val="accent2">
            <a:shade val="80000"/>
            <a:hueOff val="-636072"/>
            <a:satOff val="-16715"/>
            <a:lumOff val="31610"/>
            <a:alphaOff val="0"/>
          </a:schemeClr>
        </a:solidFill>
        <a:ln w="9525" cap="rnd" cmpd="sng" algn="ctr">
          <a:solidFill>
            <a:schemeClr val="accent2">
              <a:shade val="80000"/>
              <a:hueOff val="-636072"/>
              <a:satOff val="-16715"/>
              <a:lumOff val="316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E4A7C-163B-488A-A588-6C45FC1CF382}">
      <dsp:nvSpPr>
        <dsp:cNvPr id="0" name=""/>
        <dsp:cNvSpPr/>
      </dsp:nvSpPr>
      <dsp:spPr>
        <a:xfrm>
          <a:off x="0" y="2632389"/>
          <a:ext cx="6832212" cy="2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High school and college drivers are </a:t>
          </a:r>
          <a:r>
            <a:rPr lang="en-US" sz="5300" b="1" kern="1200"/>
            <a:t>safer</a:t>
          </a:r>
          <a:endParaRPr lang="en-US" sz="5300" kern="1200"/>
        </a:p>
      </dsp:txBody>
      <dsp:txXfrm>
        <a:off x="0" y="2632389"/>
        <a:ext cx="6832212" cy="2632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A7E29-130F-45A0-A27C-2C6D7AFBF823}">
      <dsp:nvSpPr>
        <dsp:cNvPr id="0" name=""/>
        <dsp:cNvSpPr/>
      </dsp:nvSpPr>
      <dsp:spPr>
        <a:xfrm>
          <a:off x="3062120" y="1315737"/>
          <a:ext cx="673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377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396" y="1357936"/>
        <a:ext cx="35218" cy="7043"/>
      </dsp:txXfrm>
    </dsp:sp>
    <dsp:sp modelId="{ADBE9CDF-63C7-4B3A-A5B8-B1A23A361F4E}">
      <dsp:nvSpPr>
        <dsp:cNvPr id="0" name=""/>
        <dsp:cNvSpPr/>
      </dsp:nvSpPr>
      <dsp:spPr>
        <a:xfrm>
          <a:off x="1434" y="442712"/>
          <a:ext cx="3062485" cy="18374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Incorporate more data – braking and acceleration </a:t>
          </a:r>
        </a:p>
      </dsp:txBody>
      <dsp:txXfrm>
        <a:off x="1434" y="442712"/>
        <a:ext cx="3062485" cy="1837491"/>
      </dsp:txXfrm>
    </dsp:sp>
    <dsp:sp modelId="{62F92254-121A-4967-9414-F0907DD07364}">
      <dsp:nvSpPr>
        <dsp:cNvPr id="0" name=""/>
        <dsp:cNvSpPr/>
      </dsp:nvSpPr>
      <dsp:spPr>
        <a:xfrm>
          <a:off x="1532677" y="2278403"/>
          <a:ext cx="3766857" cy="673771"/>
        </a:xfrm>
        <a:custGeom>
          <a:avLst/>
          <a:gdLst/>
          <a:ahLst/>
          <a:cxnLst/>
          <a:rect l="0" t="0" r="0" b="0"/>
          <a:pathLst>
            <a:path>
              <a:moveTo>
                <a:pt x="3766857" y="0"/>
              </a:moveTo>
              <a:lnTo>
                <a:pt x="3766857" y="353985"/>
              </a:lnTo>
              <a:lnTo>
                <a:pt x="0" y="353985"/>
              </a:lnTo>
              <a:lnTo>
                <a:pt x="0" y="67377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0302" y="2611767"/>
        <a:ext cx="191607" cy="7043"/>
      </dsp:txXfrm>
    </dsp:sp>
    <dsp:sp modelId="{84AF3EFE-2BCA-4967-B4D4-773B992DF217}">
      <dsp:nvSpPr>
        <dsp:cNvPr id="0" name=""/>
        <dsp:cNvSpPr/>
      </dsp:nvSpPr>
      <dsp:spPr>
        <a:xfrm>
          <a:off x="3768291" y="442712"/>
          <a:ext cx="3062485" cy="18374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Refine our speed correction algorithm</a:t>
          </a:r>
        </a:p>
      </dsp:txBody>
      <dsp:txXfrm>
        <a:off x="3768291" y="442712"/>
        <a:ext cx="3062485" cy="1837491"/>
      </dsp:txXfrm>
    </dsp:sp>
    <dsp:sp modelId="{3609B1A7-31D6-45C5-8BEA-EEF25A136510}">
      <dsp:nvSpPr>
        <dsp:cNvPr id="0" name=""/>
        <dsp:cNvSpPr/>
      </dsp:nvSpPr>
      <dsp:spPr>
        <a:xfrm>
          <a:off x="1434" y="2984575"/>
          <a:ext cx="3062485" cy="18374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0064" tIns="157519" rIns="150064" bIns="15751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 for ‘smart’ recommended speeds</a:t>
          </a:r>
        </a:p>
      </dsp:txBody>
      <dsp:txXfrm>
        <a:off x="1434" y="2984575"/>
        <a:ext cx="3062485" cy="1837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1E7D-E01F-4495-8A17-E8116D31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dirty="0"/>
              <a:t>The Screaming Car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F672-DBFC-49CD-B736-03DFBA6D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Speed Limits</a:t>
            </a:r>
          </a:p>
        </p:txBody>
      </p:sp>
    </p:spTree>
    <p:extLst>
      <p:ext uri="{BB962C8B-B14F-4D97-AF65-F5344CB8AC3E}">
        <p14:creationId xmlns:p14="http://schemas.microsoft.com/office/powerpoint/2010/main" val="26721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579A2-98A2-4142-878A-E4C384F7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Issue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6979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32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579A2-98A2-4142-878A-E4C384F7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498501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9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DEC4-7380-424C-BFA9-781A9F0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6B7A-3B01-45F9-9F0F-2EDABEAF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Our project began with a silly suggestion to have your car scream at you</a:t>
            </a:r>
          </a:p>
          <a:p>
            <a:endParaRPr lang="en-US" sz="3000" dirty="0"/>
          </a:p>
          <a:p>
            <a:r>
              <a:rPr lang="en-US" sz="3000" dirty="0"/>
              <a:t>… but there can be any negative consequence, perhaps determined by parents</a:t>
            </a:r>
          </a:p>
        </p:txBody>
      </p:sp>
    </p:spTree>
    <p:extLst>
      <p:ext uri="{BB962C8B-B14F-4D97-AF65-F5344CB8AC3E}">
        <p14:creationId xmlns:p14="http://schemas.microsoft.com/office/powerpoint/2010/main" val="37318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gm logo">
            <a:extLst>
              <a:ext uri="{FF2B5EF4-FFF2-40B4-BE49-F238E27FC236}">
                <a16:creationId xmlns:a16="http://schemas.microsoft.com/office/drawing/2014/main" id="{32CE9E91-A190-447F-951E-36F7E44FC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2181" y="645106"/>
            <a:ext cx="2871096" cy="2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ccuweather">
            <a:extLst>
              <a:ext uri="{FF2B5EF4-FFF2-40B4-BE49-F238E27FC236}">
                <a16:creationId xmlns:a16="http://schemas.microsoft.com/office/drawing/2014/main" id="{03BE997D-E6FE-44BD-AF7C-C46CAF444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2454" y="3508529"/>
            <a:ext cx="4238798" cy="23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gm logo">
            <a:extLst>
              <a:ext uri="{FF2B5EF4-FFF2-40B4-BE49-F238E27FC236}">
                <a16:creationId xmlns:a16="http://schemas.microsoft.com/office/drawing/2014/main" id="{46BBCB89-47A0-4A58-BBCD-D8F5CEA49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DEC4-7380-424C-BFA9-781A9F0F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6B7A-3B01-45F9-9F0F-2EDABEAF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Flask backend</a:t>
            </a:r>
          </a:p>
          <a:p>
            <a:endParaRPr lang="en-US" sz="2400" dirty="0"/>
          </a:p>
          <a:p>
            <a:r>
              <a:rPr lang="en-US" sz="2400" dirty="0"/>
              <a:t>HTML frontend</a:t>
            </a:r>
          </a:p>
          <a:p>
            <a:endParaRPr lang="en-US" sz="2400" dirty="0"/>
          </a:p>
          <a:p>
            <a:r>
              <a:rPr lang="en-US" sz="2400" dirty="0"/>
              <a:t>GM dataset and UI</a:t>
            </a:r>
          </a:p>
          <a:p>
            <a:endParaRPr lang="en-US" sz="2400" dirty="0"/>
          </a:p>
          <a:p>
            <a:r>
              <a:rPr lang="en-US" sz="2400" dirty="0" err="1"/>
              <a:t>AccuWeather</a:t>
            </a:r>
            <a:r>
              <a:rPr lang="en-US" sz="2400" dirty="0"/>
              <a:t> and Overpass APIs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71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DEC4-7380-424C-BFA9-781A9F0F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Implications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9508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98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DEC4-7380-424C-BFA9-781A9F0F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1190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5149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130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The Screaming Car </vt:lpstr>
      <vt:lpstr>The Issue</vt:lpstr>
      <vt:lpstr>The Solution</vt:lpstr>
      <vt:lpstr>PowerPoint Presentation</vt:lpstr>
      <vt:lpstr>Demo</vt:lpstr>
      <vt:lpstr>Implications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Screaming Car </dc:title>
  <dc:creator>Tanay Wakhare</dc:creator>
  <cp:lastModifiedBy>Tanay Wakhare</cp:lastModifiedBy>
  <cp:revision>19</cp:revision>
  <dcterms:created xsi:type="dcterms:W3CDTF">2017-11-05T16:21:52Z</dcterms:created>
  <dcterms:modified xsi:type="dcterms:W3CDTF">2017-11-05T19:20:20Z</dcterms:modified>
</cp:coreProperties>
</file>