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9d87bf9c9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9d87bf9c9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69d87bf9c9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69d87bf9c9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69d87bf9c9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69d87bf9c9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69df6261f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69df6261f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69d87bf9c9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69d87bf9c9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9df6261f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9df6261f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9df6261f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9df6261f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9d87bf9c9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69d87bf9c9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9df6261f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9df6261f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69df6261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69df6261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first tried to tackle it using RL, however after I coded the model I quickly realised that it’d take too long to train and evaluate the model, with time quickly running out, I changed course and decided to move onto implementing the cross method, however </a:t>
            </a:r>
            <a:r>
              <a:rPr lang="en-GB"/>
              <a:t>it</a:t>
            </a:r>
            <a:r>
              <a:rPr lang="en-GB"/>
              <a:t> proved to be difficult and would </a:t>
            </a:r>
            <a:r>
              <a:rPr lang="en-GB"/>
              <a:t>take too long. So I shifted gears again and committed to a brute force recursive method, where I would recursively use a sequences of moves that prove to result in a more optimal state, two major issues I had to tackle was rotating the cube matrix after each operation, and mapping the user input to solving function. On the right is an example output from the solver, where it shows the moves requires to solve a randomly generated cube.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9d87bf9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69d87bf9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69d87bf9c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69d87bf9c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69d87bf9c9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69d87bf9c9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gif"/><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AdaHack 2022 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Pat, Fergus, Ali, Bobby and Ayush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146375" y="535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Examples</a:t>
            </a:r>
            <a:endParaRPr/>
          </a:p>
        </p:txBody>
      </p:sp>
      <p:sp>
        <p:nvSpPr>
          <p:cNvPr id="196" name="Google Shape;19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22"/>
          <p:cNvPicPr preferRelativeResize="0"/>
          <p:nvPr/>
        </p:nvPicPr>
        <p:blipFill rotWithShape="1">
          <a:blip r:embed="rId3">
            <a:alphaModFix/>
          </a:blip>
          <a:srcRect b="6321" l="0" r="0" t="11367"/>
          <a:stretch/>
        </p:blipFill>
        <p:spPr>
          <a:xfrm>
            <a:off x="958722" y="1201825"/>
            <a:ext cx="7226563" cy="334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backend</a:t>
            </a:r>
            <a:endParaRPr/>
          </a:p>
        </p:txBody>
      </p:sp>
      <p:sp>
        <p:nvSpPr>
          <p:cNvPr id="203" name="Google Shape;20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Fastapi as framework</a:t>
            </a:r>
            <a:endParaRPr/>
          </a:p>
          <a:p>
            <a:pPr indent="-311150" lvl="0" marL="457200" rtl="0" algn="l">
              <a:spcBef>
                <a:spcPts val="0"/>
              </a:spcBef>
              <a:spcAft>
                <a:spcPts val="0"/>
              </a:spcAft>
              <a:buSzPts val="1300"/>
              <a:buChar char="●"/>
            </a:pPr>
            <a:r>
              <a:rPr lang="en-GB"/>
              <a:t>Matplotlib</a:t>
            </a:r>
            <a:endParaRPr/>
          </a:p>
          <a:p>
            <a:pPr indent="-311150" lvl="0" marL="457200" rtl="0" algn="l">
              <a:spcBef>
                <a:spcPts val="0"/>
              </a:spcBef>
              <a:spcAft>
                <a:spcPts val="0"/>
              </a:spcAft>
              <a:buSzPts val="1300"/>
              <a:buChar char="●"/>
            </a:pPr>
            <a:r>
              <a:rPr lang="en-GB"/>
              <a:t>RESTful API (/getmap/{name})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HTML SSR on Backend</a:t>
            </a:r>
            <a:endParaRPr/>
          </a:p>
        </p:txBody>
      </p:sp>
      <p:sp>
        <p:nvSpPr>
          <p:cNvPr id="209" name="Google Shape;209;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24"/>
          <p:cNvPicPr preferRelativeResize="0"/>
          <p:nvPr/>
        </p:nvPicPr>
        <p:blipFill>
          <a:blip r:embed="rId3">
            <a:alphaModFix/>
          </a:blip>
          <a:stretch>
            <a:fillRect/>
          </a:stretch>
        </p:blipFill>
        <p:spPr>
          <a:xfrm>
            <a:off x="399201" y="951225"/>
            <a:ext cx="3373373" cy="3835650"/>
          </a:xfrm>
          <a:prstGeom prst="rect">
            <a:avLst/>
          </a:prstGeom>
          <a:noFill/>
          <a:ln>
            <a:noFill/>
          </a:ln>
        </p:spPr>
      </p:pic>
      <p:pic>
        <p:nvPicPr>
          <p:cNvPr id="211" name="Google Shape;211;p24"/>
          <p:cNvPicPr preferRelativeResize="0"/>
          <p:nvPr/>
        </p:nvPicPr>
        <p:blipFill>
          <a:blip r:embed="rId4">
            <a:alphaModFix/>
          </a:blip>
          <a:stretch>
            <a:fillRect/>
          </a:stretch>
        </p:blipFill>
        <p:spPr>
          <a:xfrm>
            <a:off x="4085901" y="1226938"/>
            <a:ext cx="4649826" cy="3284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0" y="39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Another Example of SSR</a:t>
            </a:r>
            <a:endParaRPr/>
          </a:p>
        </p:txBody>
      </p:sp>
      <p:pic>
        <p:nvPicPr>
          <p:cNvPr id="217" name="Google Shape;217;p25"/>
          <p:cNvPicPr preferRelativeResize="0"/>
          <p:nvPr/>
        </p:nvPicPr>
        <p:blipFill rotWithShape="1">
          <a:blip r:embed="rId3">
            <a:alphaModFix/>
          </a:blip>
          <a:srcRect b="15127" l="0" r="0" t="10825"/>
          <a:stretch/>
        </p:blipFill>
        <p:spPr>
          <a:xfrm>
            <a:off x="293562" y="595607"/>
            <a:ext cx="8556877" cy="45478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would we do better</a:t>
            </a:r>
            <a:endParaRPr/>
          </a:p>
        </p:txBody>
      </p:sp>
      <p:sp>
        <p:nvSpPr>
          <p:cNvPr id="223" name="Google Shape;22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If we could do it </a:t>
            </a:r>
            <a:r>
              <a:rPr lang="en-GB"/>
              <a:t>again, we would design a one page system, allowing everything to run on the one page, rather than having to load another page just for the results, leading to an under developed GUI for the results page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Projects</a:t>
            </a:r>
            <a:endParaRPr/>
          </a:p>
        </p:txBody>
      </p:sp>
      <p:sp>
        <p:nvSpPr>
          <p:cNvPr id="141" name="Google Shape;141;p14"/>
          <p:cNvSpPr txBox="1"/>
          <p:nvPr>
            <p:ph idx="1" type="body"/>
          </p:nvPr>
        </p:nvSpPr>
        <p:spPr>
          <a:xfrm>
            <a:off x="1297500" y="182260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HumanEd Rubik’s Cube: Beginner + Advanced</a:t>
            </a:r>
            <a:endParaRPr/>
          </a:p>
          <a:p>
            <a:pPr indent="-311150" lvl="0" marL="457200" rtl="0" algn="l">
              <a:spcBef>
                <a:spcPts val="0"/>
              </a:spcBef>
              <a:spcAft>
                <a:spcPts val="0"/>
              </a:spcAft>
              <a:buSzPts val="1300"/>
              <a:buAutoNum type="arabicPeriod"/>
            </a:pPr>
            <a:r>
              <a:rPr lang="en-GB"/>
              <a:t>EUFS Bags Bonanza Challenge</a:t>
            </a:r>
            <a:endParaRPr/>
          </a:p>
        </p:txBody>
      </p:sp>
      <p:pic>
        <p:nvPicPr>
          <p:cNvPr descr="Edinburgh University Formula Student" id="142" name="Google Shape;142;p14"/>
          <p:cNvPicPr preferRelativeResize="0"/>
          <p:nvPr/>
        </p:nvPicPr>
        <p:blipFill>
          <a:blip r:embed="rId3">
            <a:alphaModFix/>
          </a:blip>
          <a:stretch>
            <a:fillRect/>
          </a:stretch>
        </p:blipFill>
        <p:spPr>
          <a:xfrm>
            <a:off x="827525" y="3276737"/>
            <a:ext cx="4366875" cy="752075"/>
          </a:xfrm>
          <a:prstGeom prst="rect">
            <a:avLst/>
          </a:prstGeom>
          <a:noFill/>
          <a:ln>
            <a:noFill/>
          </a:ln>
        </p:spPr>
      </p:pic>
      <p:pic>
        <p:nvPicPr>
          <p:cNvPr descr="HumanEd - Humanoid Robotics Society thumbnail" id="143" name="Google Shape;143;p14"/>
          <p:cNvPicPr preferRelativeResize="0"/>
          <p:nvPr/>
        </p:nvPicPr>
        <p:blipFill>
          <a:blip r:embed="rId4">
            <a:alphaModFix/>
          </a:blip>
          <a:stretch>
            <a:fillRect/>
          </a:stretch>
        </p:blipFill>
        <p:spPr>
          <a:xfrm>
            <a:off x="5827925" y="2571750"/>
            <a:ext cx="2154040" cy="2162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 HumanEd</a:t>
            </a:r>
            <a:endParaRPr/>
          </a:p>
        </p:txBody>
      </p:sp>
      <p:sp>
        <p:nvSpPr>
          <p:cNvPr id="149" name="Google Shape;149;p15"/>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Beginner’s Challenge</a:t>
            </a:r>
            <a:endParaRPr/>
          </a:p>
        </p:txBody>
      </p:sp>
      <p:sp>
        <p:nvSpPr>
          <p:cNvPr id="155" name="Google Shape;155;p16"/>
          <p:cNvSpPr txBox="1"/>
          <p:nvPr>
            <p:ph idx="1" type="body"/>
          </p:nvPr>
        </p:nvSpPr>
        <p:spPr>
          <a:xfrm>
            <a:off x="1297500" y="1567550"/>
            <a:ext cx="38121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We first studied the given code for the 2x2 matrix and extrapolated the values and created the 3x3 model</a:t>
            </a:r>
            <a:endParaRPr/>
          </a:p>
          <a:p>
            <a:pPr indent="-311150" lvl="0" marL="457200" rtl="0" algn="l">
              <a:spcBef>
                <a:spcPts val="0"/>
              </a:spcBef>
              <a:spcAft>
                <a:spcPts val="0"/>
              </a:spcAft>
              <a:buSzPts val="1300"/>
              <a:buChar char="○"/>
            </a:pPr>
            <a:r>
              <a:rPr lang="en-GB"/>
              <a:t>We then created a script to input a 54 letter string and split it up into 6 parts</a:t>
            </a:r>
            <a:endParaRPr/>
          </a:p>
          <a:p>
            <a:pPr indent="-311150" lvl="0" marL="457200" rtl="0" algn="l">
              <a:spcBef>
                <a:spcPts val="0"/>
              </a:spcBef>
              <a:spcAft>
                <a:spcPts val="0"/>
              </a:spcAft>
              <a:buSzPts val="1300"/>
              <a:buChar char="○"/>
            </a:pPr>
            <a:r>
              <a:rPr lang="en-GB"/>
              <a:t>We then converted each letter to its corresponding RGB value</a:t>
            </a:r>
            <a:endParaRPr/>
          </a:p>
          <a:p>
            <a:pPr indent="-311150" lvl="0" marL="457200" rtl="0" algn="l">
              <a:spcBef>
                <a:spcPts val="0"/>
              </a:spcBef>
              <a:spcAft>
                <a:spcPts val="0"/>
              </a:spcAft>
              <a:buSzPts val="1300"/>
              <a:buChar char="○"/>
            </a:pPr>
            <a:r>
              <a:rPr lang="en-GB"/>
              <a:t>Finally, we filled all the squares using the extrapolated versions of the given functions color_side, color_update and paint</a:t>
            </a:r>
            <a:endParaRPr/>
          </a:p>
        </p:txBody>
      </p:sp>
      <p:pic>
        <p:nvPicPr>
          <p:cNvPr id="156" name="Google Shape;156;p16"/>
          <p:cNvPicPr preferRelativeResize="0"/>
          <p:nvPr/>
        </p:nvPicPr>
        <p:blipFill>
          <a:blip r:embed="rId3">
            <a:alphaModFix/>
          </a:blip>
          <a:stretch>
            <a:fillRect/>
          </a:stretch>
        </p:blipFill>
        <p:spPr>
          <a:xfrm>
            <a:off x="5218025" y="1567550"/>
            <a:ext cx="3487925" cy="269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Final Result</a:t>
            </a:r>
            <a:endParaRPr/>
          </a:p>
        </p:txBody>
      </p:sp>
      <p:sp>
        <p:nvSpPr>
          <p:cNvPr id="162" name="Google Shape;162;p17"/>
          <p:cNvSpPr txBox="1"/>
          <p:nvPr>
            <p:ph idx="1" type="body"/>
          </p:nvPr>
        </p:nvSpPr>
        <p:spPr>
          <a:xfrm>
            <a:off x="2474550" y="1116150"/>
            <a:ext cx="4194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Input String: </a:t>
            </a:r>
            <a:r>
              <a:rPr lang="en-GB" sz="1100">
                <a:solidFill>
                  <a:srgbClr val="000000"/>
                </a:solidFill>
                <a:latin typeface="Arial"/>
                <a:ea typeface="Arial"/>
                <a:cs typeface="Arial"/>
                <a:sym typeface="Arial"/>
              </a:rPr>
              <a:t>					</a:t>
            </a:r>
            <a:r>
              <a:rPr lang="en-GB" sz="1000">
                <a:latin typeface="Arial"/>
                <a:ea typeface="Arial"/>
                <a:cs typeface="Arial"/>
                <a:sym typeface="Arial"/>
              </a:rPr>
              <a:t>“rywwybyroyoboooobrrgyybrwbggyowrgwybgggwgbwgbbrrwwryoo” </a:t>
            </a:r>
            <a:endParaRPr sz="1000">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63" name="Google Shape;163;p17"/>
          <p:cNvPicPr preferRelativeResize="0"/>
          <p:nvPr/>
        </p:nvPicPr>
        <p:blipFill>
          <a:blip r:embed="rId3">
            <a:alphaModFix/>
          </a:blip>
          <a:stretch>
            <a:fillRect/>
          </a:stretch>
        </p:blipFill>
        <p:spPr>
          <a:xfrm>
            <a:off x="5659875" y="2017075"/>
            <a:ext cx="2911200" cy="2911200"/>
          </a:xfrm>
          <a:prstGeom prst="rect">
            <a:avLst/>
          </a:prstGeom>
          <a:noFill/>
          <a:ln>
            <a:noFill/>
          </a:ln>
        </p:spPr>
      </p:pic>
      <p:pic>
        <p:nvPicPr>
          <p:cNvPr id="164" name="Google Shape;164;p17"/>
          <p:cNvPicPr preferRelativeResize="0"/>
          <p:nvPr/>
        </p:nvPicPr>
        <p:blipFill>
          <a:blip r:embed="rId4">
            <a:alphaModFix/>
          </a:blip>
          <a:stretch>
            <a:fillRect/>
          </a:stretch>
        </p:blipFill>
        <p:spPr>
          <a:xfrm>
            <a:off x="1297512" y="2017075"/>
            <a:ext cx="3675122" cy="29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Advanced</a:t>
            </a:r>
            <a:r>
              <a:rPr lang="en-GB"/>
              <a:t> Challenge</a:t>
            </a:r>
            <a:endParaRPr/>
          </a:p>
        </p:txBody>
      </p:sp>
      <p:sp>
        <p:nvSpPr>
          <p:cNvPr id="170" name="Google Shape;170;p18"/>
          <p:cNvSpPr txBox="1"/>
          <p:nvPr>
            <p:ph idx="1" type="body"/>
          </p:nvPr>
        </p:nvSpPr>
        <p:spPr>
          <a:xfrm>
            <a:off x="1297500" y="1567550"/>
            <a:ext cx="3116400" cy="324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Project progression</a:t>
            </a:r>
            <a:endParaRPr/>
          </a:p>
          <a:p>
            <a:pPr indent="-298450" lvl="1" marL="914400" rtl="0" algn="l">
              <a:spcBef>
                <a:spcPts val="0"/>
              </a:spcBef>
              <a:spcAft>
                <a:spcPts val="0"/>
              </a:spcAft>
              <a:buSzPts val="1100"/>
              <a:buChar char="○"/>
            </a:pPr>
            <a:r>
              <a:rPr lang="en-GB"/>
              <a:t>Reinforcement Learning attempt</a:t>
            </a:r>
            <a:endParaRPr/>
          </a:p>
          <a:p>
            <a:pPr indent="-298450" lvl="1" marL="914400" rtl="0" algn="l">
              <a:spcBef>
                <a:spcPts val="0"/>
              </a:spcBef>
              <a:spcAft>
                <a:spcPts val="0"/>
              </a:spcAft>
              <a:buSzPts val="1100"/>
              <a:buChar char="○"/>
            </a:pPr>
            <a:r>
              <a:rPr lang="en-GB"/>
              <a:t>Classic Cross Method</a:t>
            </a:r>
            <a:endParaRPr/>
          </a:p>
          <a:p>
            <a:pPr indent="-298450" lvl="1" marL="914400" rtl="0" algn="l">
              <a:spcBef>
                <a:spcPts val="0"/>
              </a:spcBef>
              <a:spcAft>
                <a:spcPts val="0"/>
              </a:spcAft>
              <a:buSzPts val="1100"/>
              <a:buChar char="○"/>
            </a:pPr>
            <a:r>
              <a:rPr lang="en-GB"/>
              <a:t>Brute Force</a:t>
            </a:r>
            <a:endParaRPr/>
          </a:p>
          <a:p>
            <a:pPr indent="-311150" lvl="0" marL="457200" rtl="0" algn="l">
              <a:spcBef>
                <a:spcPts val="0"/>
              </a:spcBef>
              <a:spcAft>
                <a:spcPts val="0"/>
              </a:spcAft>
              <a:buSzPts val="1300"/>
              <a:buChar char="●"/>
            </a:pPr>
            <a:r>
              <a:rPr lang="en-GB"/>
              <a:t>Brute Force</a:t>
            </a:r>
            <a:endParaRPr/>
          </a:p>
          <a:p>
            <a:pPr indent="-298450" lvl="1" marL="914400" rtl="0" algn="l">
              <a:spcBef>
                <a:spcPts val="0"/>
              </a:spcBef>
              <a:spcAft>
                <a:spcPts val="0"/>
              </a:spcAft>
              <a:buSzPts val="1100"/>
              <a:buChar char="○"/>
            </a:pPr>
            <a:r>
              <a:rPr lang="en-GB"/>
              <a:t>Common move combinations, that will always give a more optimal state</a:t>
            </a:r>
            <a:endParaRPr/>
          </a:p>
          <a:p>
            <a:pPr indent="-298450" lvl="1" marL="914400" rtl="0" algn="l">
              <a:spcBef>
                <a:spcPts val="0"/>
              </a:spcBef>
              <a:spcAft>
                <a:spcPts val="0"/>
              </a:spcAft>
              <a:buSzPts val="1100"/>
              <a:buChar char="○"/>
            </a:pPr>
            <a:r>
              <a:rPr lang="en-GB"/>
              <a:t>Recursion until cube has been solved</a:t>
            </a:r>
            <a:endParaRPr/>
          </a:p>
          <a:p>
            <a:pPr indent="-311150" lvl="0" marL="457200" rtl="0" algn="l">
              <a:spcBef>
                <a:spcPts val="0"/>
              </a:spcBef>
              <a:spcAft>
                <a:spcPts val="0"/>
              </a:spcAft>
              <a:buSzPts val="1300"/>
              <a:buChar char="●"/>
            </a:pPr>
            <a:r>
              <a:rPr lang="en-GB"/>
              <a:t>Applying the method</a:t>
            </a:r>
            <a:endParaRPr/>
          </a:p>
          <a:p>
            <a:pPr indent="-298450" lvl="1" marL="914400" rtl="0" algn="l">
              <a:spcBef>
                <a:spcPts val="0"/>
              </a:spcBef>
              <a:spcAft>
                <a:spcPts val="0"/>
              </a:spcAft>
              <a:buSzPts val="1100"/>
              <a:buChar char="○"/>
            </a:pPr>
            <a:r>
              <a:rPr lang="en-GB"/>
              <a:t>Rotating the cube after each operation</a:t>
            </a:r>
            <a:endParaRPr/>
          </a:p>
          <a:p>
            <a:pPr indent="-298450" lvl="1" marL="914400" rtl="0" algn="l">
              <a:spcBef>
                <a:spcPts val="0"/>
              </a:spcBef>
              <a:spcAft>
                <a:spcPts val="0"/>
              </a:spcAft>
              <a:buSzPts val="1100"/>
              <a:buChar char="○"/>
            </a:pPr>
            <a:r>
              <a:rPr lang="en-GB"/>
              <a:t>Mapping user input to solver’s format</a:t>
            </a:r>
            <a:endParaRPr/>
          </a:p>
        </p:txBody>
      </p:sp>
      <p:pic>
        <p:nvPicPr>
          <p:cNvPr id="171" name="Google Shape;171;p18"/>
          <p:cNvPicPr preferRelativeResize="0"/>
          <p:nvPr/>
        </p:nvPicPr>
        <p:blipFill>
          <a:blip r:embed="rId3">
            <a:alphaModFix/>
          </a:blip>
          <a:stretch>
            <a:fillRect/>
          </a:stretch>
        </p:blipFill>
        <p:spPr>
          <a:xfrm>
            <a:off x="6180500" y="718825"/>
            <a:ext cx="2046813" cy="2458751"/>
          </a:xfrm>
          <a:prstGeom prst="rect">
            <a:avLst/>
          </a:prstGeom>
          <a:noFill/>
          <a:ln>
            <a:noFill/>
          </a:ln>
        </p:spPr>
      </p:pic>
      <p:pic>
        <p:nvPicPr>
          <p:cNvPr id="172" name="Google Shape;172;p18"/>
          <p:cNvPicPr preferRelativeResize="0"/>
          <p:nvPr/>
        </p:nvPicPr>
        <p:blipFill>
          <a:blip r:embed="rId4">
            <a:alphaModFix/>
          </a:blip>
          <a:stretch>
            <a:fillRect/>
          </a:stretch>
        </p:blipFill>
        <p:spPr>
          <a:xfrm>
            <a:off x="6408725" y="3505026"/>
            <a:ext cx="1590387" cy="10105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a:t>
            </a:r>
            <a:r>
              <a:rPr lang="en-GB"/>
              <a:t>EUFS Bag Bonanza Challenge</a:t>
            </a:r>
            <a:endParaRPr/>
          </a:p>
        </p:txBody>
      </p:sp>
      <p:sp>
        <p:nvSpPr>
          <p:cNvPr id="178" name="Google Shape;178;p19"/>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Project</a:t>
            </a:r>
            <a:endParaRPr/>
          </a:p>
        </p:txBody>
      </p:sp>
      <p:sp>
        <p:nvSpPr>
          <p:cNvPr id="184" name="Google Shape;184;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We began with the idea of </a:t>
            </a:r>
            <a:r>
              <a:rPr lang="en-GB"/>
              <a:t>starting</a:t>
            </a:r>
            <a:r>
              <a:rPr lang="en-GB"/>
              <a:t> with a full stack development, including technologies such as the Flutter framework and Fast API. </a:t>
            </a:r>
            <a:endParaRPr/>
          </a:p>
          <a:p>
            <a:pPr indent="-311150" lvl="0" marL="457200" rtl="0" algn="l">
              <a:spcBef>
                <a:spcPts val="0"/>
              </a:spcBef>
              <a:spcAft>
                <a:spcPts val="0"/>
              </a:spcAft>
              <a:buSzPts val="1300"/>
              <a:buChar char="●"/>
            </a:pPr>
            <a:r>
              <a:rPr lang="en-GB"/>
              <a:t>We wanted a fast and simple GUI that allows the user to </a:t>
            </a:r>
            <a:r>
              <a:rPr lang="en-GB"/>
              <a:t>easily</a:t>
            </a:r>
            <a:r>
              <a:rPr lang="en-GB"/>
              <a:t> access the data as thats the primary reason for this website. </a:t>
            </a:r>
            <a:endParaRPr/>
          </a:p>
          <a:p>
            <a:pPr indent="-311150" lvl="0" marL="457200" rtl="0" algn="l">
              <a:spcBef>
                <a:spcPts val="0"/>
              </a:spcBef>
              <a:spcAft>
                <a:spcPts val="0"/>
              </a:spcAft>
              <a:buSzPts val="1300"/>
              <a:buChar char="●"/>
            </a:pPr>
            <a:r>
              <a:rPr lang="en-GB"/>
              <a:t>We knew the project had to run locally, with both the website and the files running on the same machine which helped with development, allowing us to do more with our time rather than setting the backend up the whole time.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Front End</a:t>
            </a:r>
            <a:endParaRPr/>
          </a:p>
        </p:txBody>
      </p:sp>
      <p:sp>
        <p:nvSpPr>
          <p:cNvPr id="190" name="Google Shape;190;p21"/>
          <p:cNvSpPr txBox="1"/>
          <p:nvPr>
            <p:ph idx="1" type="body"/>
          </p:nvPr>
        </p:nvSpPr>
        <p:spPr>
          <a:xfrm>
            <a:off x="1297500" y="1241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Here is where the pretty part of the build is:</a:t>
            </a:r>
            <a:endParaRPr/>
          </a:p>
          <a:p>
            <a:pPr indent="0" lvl="0" marL="0" rtl="0" algn="l">
              <a:spcBef>
                <a:spcPts val="1200"/>
              </a:spcBef>
              <a:spcAft>
                <a:spcPts val="0"/>
              </a:spcAft>
              <a:buNone/>
            </a:pPr>
            <a:r>
              <a:rPr lang="en-GB"/>
              <a:t>Clear and simple GUI, with the main function of the page immediately there when you type the address into the browser</a:t>
            </a:r>
            <a:endParaRPr/>
          </a:p>
          <a:p>
            <a:pPr indent="0" lvl="0" marL="0" rtl="0" algn="l">
              <a:spcBef>
                <a:spcPts val="1200"/>
              </a:spcBef>
              <a:spcAft>
                <a:spcPts val="0"/>
              </a:spcAft>
              <a:buNone/>
            </a:pPr>
            <a:r>
              <a:rPr lang="en-GB"/>
              <a:t>Simply type in the name of the file that you want to search and your searched for items will be brought on screen. </a:t>
            </a:r>
            <a:endParaRPr/>
          </a:p>
          <a:p>
            <a:pPr indent="0" lvl="0" marL="0" rtl="0" algn="l">
              <a:spcBef>
                <a:spcPts val="1200"/>
              </a:spcBef>
              <a:spcAft>
                <a:spcPts val="0"/>
              </a:spcAft>
              <a:buNone/>
            </a:pPr>
            <a:r>
              <a:rPr lang="en-GB"/>
              <a:t>We focused on </a:t>
            </a:r>
            <a:r>
              <a:rPr lang="en-GB"/>
              <a:t>seamlessness</a:t>
            </a:r>
            <a:r>
              <a:rPr lang="en-GB"/>
              <a:t>, including things such as a responsive UI which scaled according to which window size the user has it in</a:t>
            </a:r>
            <a:endParaRPr/>
          </a:p>
          <a:p>
            <a:pPr indent="0" lvl="0" marL="0" rtl="0" algn="l">
              <a:spcBef>
                <a:spcPts val="1200"/>
              </a:spcBef>
              <a:spcAft>
                <a:spcPts val="1200"/>
              </a:spcAft>
              <a:buNone/>
            </a:pPr>
            <a:r>
              <a:rPr lang="en-GB"/>
              <a:t>Since we used Flutter, we have </a:t>
            </a:r>
            <a:r>
              <a:rPr lang="en-GB"/>
              <a:t>seamlessness</a:t>
            </a:r>
            <a:r>
              <a:rPr lang="en-GB"/>
              <a:t> between platforms too, as if it was truly necessary it could be accessed from a mobile quite easily.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