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ugan\OneDrive\Desktop\employee_data1%20(Recovered)%20s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40042624"/>
        <c:axId val="140044160"/>
      </c:barChart>
      <c:catAx>
        <c:axId val="140042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044160"/>
        <c:crosses val="autoZero"/>
        <c:auto val="1"/>
        <c:lblAlgn val="ctr"/>
        <c:lblOffset val="100"/>
        <c:noMultiLvlLbl val="0"/>
      </c:catAx>
      <c:valAx>
        <c:axId val="140044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042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527277" y="3052011"/>
            <a:ext cx="8610600" cy="1938992"/>
          </a:xfrm>
          <a:prstGeom prst="rect">
            <a:avLst/>
          </a:prstGeom>
          <a:noFill/>
        </p:spPr>
        <p:txBody>
          <a:bodyPr wrap="square" rtlCol="0">
            <a:spAutoFit/>
          </a:bodyPr>
          <a:lstStyle/>
          <a:p>
            <a:r>
              <a:rPr lang="en-US" sz="2400" dirty="0"/>
              <a:t>STUDENT </a:t>
            </a:r>
            <a:r>
              <a:rPr lang="en-US" sz="2400" dirty="0" smtClean="0"/>
              <a:t>NAME :  </a:t>
            </a:r>
            <a:r>
              <a:rPr lang="en-US" sz="2400" dirty="0" err="1" smtClean="0"/>
              <a:t>Owais</a:t>
            </a:r>
            <a:r>
              <a:rPr lang="en-US" sz="2400" dirty="0" smtClean="0"/>
              <a:t> </a:t>
            </a:r>
            <a:r>
              <a:rPr lang="en-US" sz="2400" dirty="0" err="1" smtClean="0"/>
              <a:t>mohammed</a:t>
            </a:r>
            <a:r>
              <a:rPr lang="en-US" sz="2400" dirty="0" smtClean="0"/>
              <a:t> </a:t>
            </a:r>
            <a:r>
              <a:rPr lang="en-US" sz="2400" dirty="0" err="1" smtClean="0"/>
              <a:t>ali.Y</a:t>
            </a:r>
            <a:endParaRPr lang="en-US" sz="2400" dirty="0"/>
          </a:p>
          <a:p>
            <a:r>
              <a:rPr lang="en-US" sz="2400" dirty="0"/>
              <a:t>REGISTER </a:t>
            </a:r>
            <a:r>
              <a:rPr lang="en-US" sz="2400" dirty="0" smtClean="0"/>
              <a:t>NO      : </a:t>
            </a:r>
            <a:r>
              <a:rPr lang="en-US" sz="2400" dirty="0" smtClean="0"/>
              <a:t>312206454</a:t>
            </a:r>
            <a:r>
              <a:rPr lang="en-US" sz="2400" dirty="0" smtClean="0"/>
              <a:t> </a:t>
            </a:r>
            <a:endParaRPr lang="en-US" sz="2400" dirty="0"/>
          </a:p>
          <a:p>
            <a:r>
              <a:rPr lang="en-US" sz="2400" dirty="0" smtClean="0"/>
              <a:t>DEPARTMENT     </a:t>
            </a:r>
            <a:r>
              <a:rPr lang="en-US" sz="2400" smtClean="0"/>
              <a:t>: </a:t>
            </a:r>
            <a:r>
              <a:rPr lang="en-US" sz="2400" smtClean="0"/>
              <a:t>BCOM(GENERAL),3</a:t>
            </a:r>
            <a:r>
              <a:rPr lang="en-US" sz="2400" baseline="30000" smtClean="0"/>
              <a:t>rd</a:t>
            </a:r>
            <a:r>
              <a:rPr lang="en-US" sz="2400" smtClean="0"/>
              <a:t> </a:t>
            </a:r>
            <a:r>
              <a:rPr lang="en-US" sz="2400" dirty="0" smtClean="0"/>
              <a:t>Year</a:t>
            </a:r>
            <a:endParaRPr lang="en-US" sz="2400" dirty="0"/>
          </a:p>
          <a:p>
            <a:r>
              <a:rPr lang="en-US" sz="2400" dirty="0" smtClean="0"/>
              <a:t>COLLEGE              : </a:t>
            </a:r>
            <a:r>
              <a:rPr lang="en-US" sz="2400" dirty="0"/>
              <a:t>AM.JAIN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lc="http://schemas.openxmlformats.org/drawingml/2006/lockedCanvas" xmlns:a16="http://schemas.microsoft.com/office/drawing/2014/main" xmlns="" xmlns:xdr="http://schemas.openxmlformats.org/drawingml/2006/spreadsheetDrawing"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r>
              <a:rPr lang="en-US" sz="2800" dirty="0" smtClean="0">
                <a:solidFill>
                  <a:schemeClr val="tx2"/>
                </a:solidFill>
                <a:latin typeface="Times New Roman" panose="02020603050405020304" pitchFamily="18" charset="0"/>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549</Words>
  <Application>Microsoft Office PowerPoint</Application>
  <PresentationFormat>Custom</PresentationFormat>
  <Paragraphs>104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27</cp:revision>
  <dcterms:created xsi:type="dcterms:W3CDTF">2024-03-29T15:07:22Z</dcterms:created>
  <dcterms:modified xsi:type="dcterms:W3CDTF">2024-09-18T06:50:20Z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