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0" r:id="rId5"/>
    <p:sldId id="261" r:id="rId6"/>
    <p:sldId id="262" r:id="rId7"/>
    <p:sldId id="263" r:id="rId8"/>
    <p:sldId id="266" r:id="rId9"/>
    <p:sldId id="268" r:id="rId10"/>
    <p:sldId id="265" r:id="rId11"/>
    <p:sldId id="264" r:id="rId12"/>
  </p:sldIdLst>
  <p:sldSz cx="10287000" cy="1828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gator" initials="A" lastIdx="1" clrIdx="0">
    <p:extLst>
      <p:ext uri="{19B8F6BF-5375-455C-9EA6-DF929625EA0E}">
        <p15:presenceInfo xmlns:p15="http://schemas.microsoft.com/office/powerpoint/2012/main" userId="Alig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8F"/>
    <a:srgbClr val="F6678A"/>
    <a:srgbClr val="57F7D9"/>
    <a:srgbClr val="4E2EC4"/>
    <a:srgbClr val="C0B7CD"/>
    <a:srgbClr val="1B1D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3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34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0B5E-62EB-419C-A09A-60A089D11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5A983-DC9F-436F-94B3-5E11A4D99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3C641-E199-4DEA-B42E-C349D88009FC}"/>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5" name="Footer Placeholder 4">
            <a:extLst>
              <a:ext uri="{FF2B5EF4-FFF2-40B4-BE49-F238E27FC236}">
                <a16:creationId xmlns:a16="http://schemas.microsoft.com/office/drawing/2014/main" id="{61EC0865-39F0-41E2-935C-C28EC007C5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7A47E-D2E2-4B94-B4BB-06C15253E206}"/>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135589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4A664-16A9-4EC8-BEC3-1D4DC92D58D9}"/>
              </a:ext>
            </a:extLst>
          </p:cNvPr>
          <p:cNvSpPr>
            <a:spLocks noGrp="1"/>
          </p:cNvSpPr>
          <p:nvPr>
            <p:ph type="title" orient="vert"/>
          </p:nvPr>
        </p:nvSpPr>
        <p:spPr>
          <a:xfrm>
            <a:off x="7361635" y="973667"/>
            <a:ext cx="2218134" cy="1549823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91BFBE-049E-4E6C-9D41-D5F9C40EF513}"/>
              </a:ext>
            </a:extLst>
          </p:cNvPr>
          <p:cNvSpPr>
            <a:spLocks noGrp="1"/>
          </p:cNvSpPr>
          <p:nvPr>
            <p:ph type="body" orient="vert" idx="1"/>
          </p:nvPr>
        </p:nvSpPr>
        <p:spPr>
          <a:xfrm>
            <a:off x="707231" y="973667"/>
            <a:ext cx="6525816"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7C48C-6063-4FA1-BCD4-CC2D56C28AA8}"/>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5" name="Footer Placeholder 4">
            <a:extLst>
              <a:ext uri="{FF2B5EF4-FFF2-40B4-BE49-F238E27FC236}">
                <a16:creationId xmlns:a16="http://schemas.microsoft.com/office/drawing/2014/main" id="{155A748D-7CD7-46D5-AD01-CD3827ADB4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C691AC-CE9B-411F-B8E5-40AF04F5BC95}"/>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2156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4BFC-211B-4E84-BC8B-4F03DA41ED70}"/>
              </a:ext>
            </a:extLst>
          </p:cNvPr>
          <p:cNvSpPr>
            <a:spLocks noGrp="1"/>
          </p:cNvSpPr>
          <p:nvPr>
            <p:ph type="title" hasCustomPrompt="1"/>
          </p:nvPr>
        </p:nvSpPr>
        <p:spPr>
          <a:xfrm>
            <a:off x="707231" y="1999948"/>
            <a:ext cx="8872538" cy="1415143"/>
          </a:xfrm>
        </p:spPr>
        <p:txBody>
          <a:bodyPr>
            <a:normAutofit/>
          </a:bodyPr>
          <a:lstStyle>
            <a:lvl1pPr algn="ctr" rtl="1">
              <a:defRPr sz="6000" b="0">
                <a:solidFill>
                  <a:schemeClr val="bg1"/>
                </a:solidFill>
                <a:latin typeface="Lalezar" panose="00000500000000000000" pitchFamily="2" charset="-78"/>
                <a:cs typeface="Lalezar" panose="00000500000000000000" pitchFamily="2" charset="-78"/>
              </a:defRPr>
            </a:lvl1pPr>
          </a:lstStyle>
          <a:p>
            <a:r>
              <a:rPr lang="fa-IR" dirty="0"/>
              <a:t>تیتر</a:t>
            </a:r>
            <a:endParaRPr lang="en-US" dirty="0"/>
          </a:p>
        </p:txBody>
      </p:sp>
      <p:sp>
        <p:nvSpPr>
          <p:cNvPr id="3" name="Content Placeholder 2">
            <a:extLst>
              <a:ext uri="{FF2B5EF4-FFF2-40B4-BE49-F238E27FC236}">
                <a16:creationId xmlns:a16="http://schemas.microsoft.com/office/drawing/2014/main" id="{102AAA8C-BB5F-4194-939E-96CDEAD97EE2}"/>
              </a:ext>
            </a:extLst>
          </p:cNvPr>
          <p:cNvSpPr>
            <a:spLocks noGrp="1"/>
          </p:cNvSpPr>
          <p:nvPr>
            <p:ph idx="1" hasCustomPrompt="1"/>
          </p:nvPr>
        </p:nvSpPr>
        <p:spPr>
          <a:xfrm>
            <a:off x="707231" y="4204911"/>
            <a:ext cx="8872538" cy="3505200"/>
          </a:xfrm>
        </p:spPr>
        <p:txBody>
          <a:bodyPr>
            <a:normAutofit/>
          </a:bodyPr>
          <a:lstStyle>
            <a:lvl1pPr marL="0" indent="0" algn="ctr" rtl="1">
              <a:lnSpc>
                <a:spcPct val="150000"/>
              </a:lnSpc>
              <a:buNone/>
              <a:defRPr sz="4000">
                <a:solidFill>
                  <a:schemeClr val="bg1"/>
                </a:solidFill>
                <a:latin typeface="Vazir" panose="020B0603030804020204" pitchFamily="34" charset="-78"/>
                <a:cs typeface="Vazir" panose="020B0603030804020204" pitchFamily="34" charset="-78"/>
              </a:defRPr>
            </a:lvl1pPr>
            <a:lvl2pPr algn="r" rtl="1">
              <a:buNone/>
              <a:defRPr>
                <a:latin typeface="IRANSans" panose="02040503050201020203" pitchFamily="18" charset="-78"/>
                <a:cs typeface="IRANSans" panose="02040503050201020203" pitchFamily="18" charset="-78"/>
              </a:defRPr>
            </a:lvl2pPr>
            <a:lvl3pPr algn="r" rtl="1">
              <a:buNone/>
              <a:defRPr>
                <a:latin typeface="IRANSans" panose="02040503050201020203" pitchFamily="18" charset="-78"/>
                <a:cs typeface="IRANSans" panose="02040503050201020203" pitchFamily="18" charset="-78"/>
              </a:defRPr>
            </a:lvl3pPr>
            <a:lvl4pPr algn="r" rtl="1">
              <a:buNone/>
              <a:defRPr>
                <a:latin typeface="IRANSans" panose="02040503050201020203" pitchFamily="18" charset="-78"/>
                <a:cs typeface="IRANSans" panose="02040503050201020203" pitchFamily="18" charset="-78"/>
              </a:defRPr>
            </a:lvl4pPr>
            <a:lvl5pPr algn="r" rtl="1">
              <a:buNone/>
              <a:defRPr>
                <a:latin typeface="IRANSans" panose="02040503050201020203" pitchFamily="18" charset="-78"/>
                <a:cs typeface="IRANSans" panose="02040503050201020203" pitchFamily="18" charset="-78"/>
              </a:defRPr>
            </a:lvl5pPr>
          </a:lstStyle>
          <a:p>
            <a:pPr marL="609608" marR="0" lvl="0" indent="-609608" algn="r" defTabSz="2438430" rtl="1" eaLnBrk="1" fontAlgn="auto" latinLnBrk="0" hangingPunct="1">
              <a:lnSpc>
                <a:spcPct val="90000"/>
              </a:lnSpc>
              <a:spcBef>
                <a:spcPts val="2667"/>
              </a:spcBef>
              <a:spcAft>
                <a:spcPts val="0"/>
              </a:spcAft>
              <a:buClrTx/>
              <a:buSzTx/>
              <a:buFont typeface="Arial" panose="020B0604020202020204" pitchFamily="34" charset="0"/>
              <a:buNone/>
              <a:tabLst/>
              <a:defRPr/>
            </a:pPr>
            <a:r>
              <a:rPr lang="fa-IR" dirty="0"/>
              <a:t>نمونه متن</a:t>
            </a:r>
            <a:endParaRPr lang="en-US" dirty="0"/>
          </a:p>
          <a:p>
            <a:pPr lvl="0"/>
            <a:endParaRPr lang="en-US" dirty="0"/>
          </a:p>
        </p:txBody>
      </p:sp>
      <p:sp>
        <p:nvSpPr>
          <p:cNvPr id="4" name="Date Placeholder 3">
            <a:extLst>
              <a:ext uri="{FF2B5EF4-FFF2-40B4-BE49-F238E27FC236}">
                <a16:creationId xmlns:a16="http://schemas.microsoft.com/office/drawing/2014/main" id="{AE74ACD1-D4D5-4C87-990C-2E4D7905D021}"/>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5" name="Footer Placeholder 4">
            <a:extLst>
              <a:ext uri="{FF2B5EF4-FFF2-40B4-BE49-F238E27FC236}">
                <a16:creationId xmlns:a16="http://schemas.microsoft.com/office/drawing/2014/main" id="{B4F3054F-197F-465E-BAA4-D0B78BC7A6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E01E6A-38AB-432D-856A-200FE7DCD774}"/>
              </a:ext>
            </a:extLst>
          </p:cNvPr>
          <p:cNvSpPr>
            <a:spLocks noGrp="1"/>
          </p:cNvSpPr>
          <p:nvPr>
            <p:ph type="sldNum" sz="quarter" idx="12"/>
          </p:nvPr>
        </p:nvSpPr>
        <p:spPr/>
        <p:txBody>
          <a:bodyPr/>
          <a:lstStyle/>
          <a:p>
            <a:fld id="{B903C473-E34F-4CC7-85BF-D6166342EE8F}" type="slidenum">
              <a:rPr lang="en-US" smtClean="0"/>
              <a:t>‹#›</a:t>
            </a:fld>
            <a:endParaRPr lang="en-US" dirty="0"/>
          </a:p>
        </p:txBody>
      </p:sp>
      <p:sp>
        <p:nvSpPr>
          <p:cNvPr id="7" name="Content Placeholder 2">
            <a:extLst>
              <a:ext uri="{FF2B5EF4-FFF2-40B4-BE49-F238E27FC236}">
                <a16:creationId xmlns:a16="http://schemas.microsoft.com/office/drawing/2014/main" id="{1DA71B8F-0093-4574-BFDF-0E57DA3B689F}"/>
              </a:ext>
            </a:extLst>
          </p:cNvPr>
          <p:cNvSpPr>
            <a:spLocks noGrp="1"/>
          </p:cNvSpPr>
          <p:nvPr>
            <p:ph idx="13" hasCustomPrompt="1"/>
          </p:nvPr>
        </p:nvSpPr>
        <p:spPr>
          <a:xfrm>
            <a:off x="707231" y="9143999"/>
            <a:ext cx="8872538" cy="4939089"/>
          </a:xfrm>
        </p:spPr>
        <p:txBody>
          <a:bodyPr>
            <a:normAutofit/>
          </a:bodyPr>
          <a:lstStyle>
            <a:lvl1pPr marL="0" indent="0" algn="ctr" rtl="1">
              <a:lnSpc>
                <a:spcPct val="150000"/>
              </a:lnSpc>
              <a:buNone/>
              <a:defRPr sz="4000">
                <a:solidFill>
                  <a:schemeClr val="bg1"/>
                </a:solidFill>
                <a:latin typeface="IRANSans" panose="02040503050201020203" pitchFamily="18" charset="-78"/>
                <a:cs typeface="IRANSans" panose="02040503050201020203" pitchFamily="18" charset="-78"/>
              </a:defRPr>
            </a:lvl1pPr>
            <a:lvl2pPr algn="r" rtl="1">
              <a:buNone/>
              <a:defRPr>
                <a:latin typeface="IRANSans" panose="02040503050201020203" pitchFamily="18" charset="-78"/>
                <a:cs typeface="IRANSans" panose="02040503050201020203" pitchFamily="18" charset="-78"/>
              </a:defRPr>
            </a:lvl2pPr>
            <a:lvl3pPr algn="r" rtl="1">
              <a:buNone/>
              <a:defRPr>
                <a:latin typeface="IRANSans" panose="02040503050201020203" pitchFamily="18" charset="-78"/>
                <a:cs typeface="IRANSans" panose="02040503050201020203" pitchFamily="18" charset="-78"/>
              </a:defRPr>
            </a:lvl3pPr>
            <a:lvl4pPr algn="r" rtl="1">
              <a:buNone/>
              <a:defRPr>
                <a:latin typeface="IRANSans" panose="02040503050201020203" pitchFamily="18" charset="-78"/>
                <a:cs typeface="IRANSans" panose="02040503050201020203" pitchFamily="18" charset="-78"/>
              </a:defRPr>
            </a:lvl4pPr>
            <a:lvl5pPr algn="r" rtl="1">
              <a:buNone/>
              <a:defRPr>
                <a:latin typeface="IRANSans" panose="02040503050201020203" pitchFamily="18" charset="-78"/>
                <a:cs typeface="IRANSans" panose="02040503050201020203" pitchFamily="18" charset="-78"/>
              </a:defRPr>
            </a:lvl5pPr>
          </a:lstStyle>
          <a:p>
            <a:pPr marL="609608" marR="0" lvl="0" indent="-609608" algn="r" defTabSz="2438430" rtl="1" eaLnBrk="1" fontAlgn="auto" latinLnBrk="0" hangingPunct="1">
              <a:lnSpc>
                <a:spcPct val="90000"/>
              </a:lnSpc>
              <a:spcBef>
                <a:spcPts val="2667"/>
              </a:spcBef>
              <a:spcAft>
                <a:spcPts val="0"/>
              </a:spcAft>
              <a:buClrTx/>
              <a:buSzTx/>
              <a:buFont typeface="Arial" panose="020B0604020202020204" pitchFamily="34" charset="0"/>
              <a:buNone/>
              <a:tabLst/>
              <a:defRPr/>
            </a:pPr>
            <a:r>
              <a:rPr lang="fa-IR" dirty="0"/>
              <a:t>نمونه متن</a:t>
            </a:r>
            <a:endParaRPr lang="en-US" dirty="0"/>
          </a:p>
          <a:p>
            <a:pPr lvl="0"/>
            <a:endParaRPr lang="en-US" dirty="0"/>
          </a:p>
        </p:txBody>
      </p:sp>
    </p:spTree>
    <p:extLst>
      <p:ext uri="{BB962C8B-B14F-4D97-AF65-F5344CB8AC3E}">
        <p14:creationId xmlns:p14="http://schemas.microsoft.com/office/powerpoint/2010/main" val="390044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0F7D-5627-4BBB-8243-66C35C3C5BFD}"/>
              </a:ext>
            </a:extLst>
          </p:cNvPr>
          <p:cNvSpPr>
            <a:spLocks noGrp="1"/>
          </p:cNvSpPr>
          <p:nvPr>
            <p:ph type="title"/>
          </p:nvPr>
        </p:nvSpPr>
        <p:spPr>
          <a:xfrm>
            <a:off x="701873" y="4559303"/>
            <a:ext cx="8872538" cy="7607299"/>
          </a:xfrm>
        </p:spPr>
        <p:txBody>
          <a:bodyPr anchor="b"/>
          <a:lstStyle>
            <a:lvl1pPr>
              <a:defRPr sz="16000"/>
            </a:lvl1pPr>
          </a:lstStyle>
          <a:p>
            <a:r>
              <a:rPr lang="en-US"/>
              <a:t>Click to edit Master title style</a:t>
            </a:r>
          </a:p>
        </p:txBody>
      </p:sp>
      <p:sp>
        <p:nvSpPr>
          <p:cNvPr id="3" name="Text Placeholder 2">
            <a:extLst>
              <a:ext uri="{FF2B5EF4-FFF2-40B4-BE49-F238E27FC236}">
                <a16:creationId xmlns:a16="http://schemas.microsoft.com/office/drawing/2014/main" id="{480BBD2E-551C-4C4F-AC32-D10BD7FFDA14}"/>
              </a:ext>
            </a:extLst>
          </p:cNvPr>
          <p:cNvSpPr>
            <a:spLocks noGrp="1"/>
          </p:cNvSpPr>
          <p:nvPr>
            <p:ph type="body" idx="1"/>
          </p:nvPr>
        </p:nvSpPr>
        <p:spPr>
          <a:xfrm>
            <a:off x="701873" y="12238569"/>
            <a:ext cx="8872538" cy="4000499"/>
          </a:xfrm>
        </p:spPr>
        <p:txBody>
          <a:bodyPr/>
          <a:lstStyle>
            <a:lvl1pPr marL="0" indent="0">
              <a:buNone/>
              <a:defRPr sz="6400">
                <a:solidFill>
                  <a:schemeClr val="tx1">
                    <a:tint val="75000"/>
                  </a:schemeClr>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9C217-3838-4FFA-B7C2-A8945FD91BC6}"/>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5" name="Footer Placeholder 4">
            <a:extLst>
              <a:ext uri="{FF2B5EF4-FFF2-40B4-BE49-F238E27FC236}">
                <a16:creationId xmlns:a16="http://schemas.microsoft.com/office/drawing/2014/main" id="{C316DA32-95D5-4272-A595-789554A51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FD9E76-576F-4DBE-BEA3-4ADBC273426C}"/>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314779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AAF6-13F1-4C4A-B335-323438EE0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5BADD-79A7-48AF-9F2C-CD1F6127A001}"/>
              </a:ext>
            </a:extLst>
          </p:cNvPr>
          <p:cNvSpPr>
            <a:spLocks noGrp="1"/>
          </p:cNvSpPr>
          <p:nvPr>
            <p:ph sz="half" idx="1"/>
          </p:nvPr>
        </p:nvSpPr>
        <p:spPr>
          <a:xfrm>
            <a:off x="707231" y="4868333"/>
            <a:ext cx="4371975"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170DF6-403A-4E21-A8AA-51F1E7A8F790}"/>
              </a:ext>
            </a:extLst>
          </p:cNvPr>
          <p:cNvSpPr>
            <a:spLocks noGrp="1"/>
          </p:cNvSpPr>
          <p:nvPr>
            <p:ph sz="half" idx="2"/>
          </p:nvPr>
        </p:nvSpPr>
        <p:spPr>
          <a:xfrm>
            <a:off x="5207794" y="4868333"/>
            <a:ext cx="4371975"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51DEDC-FEE2-4C01-8002-F86D22E1D33C}"/>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6" name="Footer Placeholder 5">
            <a:extLst>
              <a:ext uri="{FF2B5EF4-FFF2-40B4-BE49-F238E27FC236}">
                <a16:creationId xmlns:a16="http://schemas.microsoft.com/office/drawing/2014/main" id="{FD347BB5-462E-4CDC-82D5-CC29212F88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DF2A77-DA72-41E5-AE18-0ABA7F736EED}"/>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366993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240B-779D-4770-A317-D8FC3DBCED79}"/>
              </a:ext>
            </a:extLst>
          </p:cNvPr>
          <p:cNvSpPr>
            <a:spLocks noGrp="1"/>
          </p:cNvSpPr>
          <p:nvPr>
            <p:ph type="title"/>
          </p:nvPr>
        </p:nvSpPr>
        <p:spPr>
          <a:xfrm>
            <a:off x="708571" y="973668"/>
            <a:ext cx="8872538" cy="353483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42190-ABE2-40C2-9332-1106145D7C78}"/>
              </a:ext>
            </a:extLst>
          </p:cNvPr>
          <p:cNvSpPr>
            <a:spLocks noGrp="1"/>
          </p:cNvSpPr>
          <p:nvPr>
            <p:ph type="body" idx="1"/>
          </p:nvPr>
        </p:nvSpPr>
        <p:spPr>
          <a:xfrm>
            <a:off x="708571" y="4483101"/>
            <a:ext cx="435188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a:extLst>
              <a:ext uri="{FF2B5EF4-FFF2-40B4-BE49-F238E27FC236}">
                <a16:creationId xmlns:a16="http://schemas.microsoft.com/office/drawing/2014/main" id="{BCA28632-62F0-45D7-9AD0-146DDDA6D16C}"/>
              </a:ext>
            </a:extLst>
          </p:cNvPr>
          <p:cNvSpPr>
            <a:spLocks noGrp="1"/>
          </p:cNvSpPr>
          <p:nvPr>
            <p:ph sz="half" idx="2"/>
          </p:nvPr>
        </p:nvSpPr>
        <p:spPr>
          <a:xfrm>
            <a:off x="708571" y="6680200"/>
            <a:ext cx="435188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2110D-A531-45F5-868B-F771744B6194}"/>
              </a:ext>
            </a:extLst>
          </p:cNvPr>
          <p:cNvSpPr>
            <a:spLocks noGrp="1"/>
          </p:cNvSpPr>
          <p:nvPr>
            <p:ph type="body" sz="quarter" idx="3"/>
          </p:nvPr>
        </p:nvSpPr>
        <p:spPr>
          <a:xfrm>
            <a:off x="5207794" y="4483101"/>
            <a:ext cx="4373315"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a:extLst>
              <a:ext uri="{FF2B5EF4-FFF2-40B4-BE49-F238E27FC236}">
                <a16:creationId xmlns:a16="http://schemas.microsoft.com/office/drawing/2014/main" id="{6C273B0E-E5D0-4F70-B433-0E387E16983A}"/>
              </a:ext>
            </a:extLst>
          </p:cNvPr>
          <p:cNvSpPr>
            <a:spLocks noGrp="1"/>
          </p:cNvSpPr>
          <p:nvPr>
            <p:ph sz="quarter" idx="4"/>
          </p:nvPr>
        </p:nvSpPr>
        <p:spPr>
          <a:xfrm>
            <a:off x="5207794" y="6680200"/>
            <a:ext cx="4373315"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66B4E-CBFD-45CE-B762-B5A63016CF50}"/>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8" name="Footer Placeholder 7">
            <a:extLst>
              <a:ext uri="{FF2B5EF4-FFF2-40B4-BE49-F238E27FC236}">
                <a16:creationId xmlns:a16="http://schemas.microsoft.com/office/drawing/2014/main" id="{55A2C408-6FE8-40B6-B88C-5C7AD8D6C4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920B7F-798F-4FAC-8A32-92719C55BF25}"/>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94938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DBA5-BE39-4BDF-8890-BB47AD442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B0FB65-E4E4-4E97-BCEA-F776AFB41279}"/>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4" name="Footer Placeholder 3">
            <a:extLst>
              <a:ext uri="{FF2B5EF4-FFF2-40B4-BE49-F238E27FC236}">
                <a16:creationId xmlns:a16="http://schemas.microsoft.com/office/drawing/2014/main" id="{93D418BB-532E-45A6-B0F4-859F9A12C7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802465-E34C-474E-8634-6822115183ED}"/>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113473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781C6-5FD0-48D1-BC24-8E047E7B1770}"/>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3" name="Footer Placeholder 2">
            <a:extLst>
              <a:ext uri="{FF2B5EF4-FFF2-40B4-BE49-F238E27FC236}">
                <a16:creationId xmlns:a16="http://schemas.microsoft.com/office/drawing/2014/main" id="{09F7F7F1-C5B1-43E1-88E6-A5BB3046BB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5AF157B-26DD-4662-BDF0-A327997BDB65}"/>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223999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A24-9D94-4D53-912A-8075EB5A2767}"/>
              </a:ext>
            </a:extLst>
          </p:cNvPr>
          <p:cNvSpPr>
            <a:spLocks noGrp="1"/>
          </p:cNvSpPr>
          <p:nvPr>
            <p:ph type="title"/>
          </p:nvPr>
        </p:nvSpPr>
        <p:spPr>
          <a:xfrm>
            <a:off x="708572" y="1219200"/>
            <a:ext cx="3317825" cy="4267200"/>
          </a:xfrm>
        </p:spPr>
        <p:txBody>
          <a:bodyPr anchor="b"/>
          <a:lstStyle>
            <a:lvl1pPr>
              <a:defRPr sz="8533"/>
            </a:lvl1pPr>
          </a:lstStyle>
          <a:p>
            <a:r>
              <a:rPr lang="en-US"/>
              <a:t>Click to edit Master title style</a:t>
            </a:r>
          </a:p>
        </p:txBody>
      </p:sp>
      <p:sp>
        <p:nvSpPr>
          <p:cNvPr id="3" name="Content Placeholder 2">
            <a:extLst>
              <a:ext uri="{FF2B5EF4-FFF2-40B4-BE49-F238E27FC236}">
                <a16:creationId xmlns:a16="http://schemas.microsoft.com/office/drawing/2014/main" id="{A6F9B95D-34C6-409F-90CC-9AC403A0DADF}"/>
              </a:ext>
            </a:extLst>
          </p:cNvPr>
          <p:cNvSpPr>
            <a:spLocks noGrp="1"/>
          </p:cNvSpPr>
          <p:nvPr>
            <p:ph idx="1"/>
          </p:nvPr>
        </p:nvSpPr>
        <p:spPr>
          <a:xfrm>
            <a:off x="4373315" y="2633135"/>
            <a:ext cx="5207794"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78074F-2D4B-430A-B213-F02F8BF03F0F}"/>
              </a:ext>
            </a:extLst>
          </p:cNvPr>
          <p:cNvSpPr>
            <a:spLocks noGrp="1"/>
          </p:cNvSpPr>
          <p:nvPr>
            <p:ph type="body" sz="half" idx="2"/>
          </p:nvPr>
        </p:nvSpPr>
        <p:spPr>
          <a:xfrm>
            <a:off x="708572" y="5486400"/>
            <a:ext cx="3317825"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a:extLst>
              <a:ext uri="{FF2B5EF4-FFF2-40B4-BE49-F238E27FC236}">
                <a16:creationId xmlns:a16="http://schemas.microsoft.com/office/drawing/2014/main" id="{097E338E-9FEA-4AFF-B0E0-751636CFF954}"/>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6" name="Footer Placeholder 5">
            <a:extLst>
              <a:ext uri="{FF2B5EF4-FFF2-40B4-BE49-F238E27FC236}">
                <a16:creationId xmlns:a16="http://schemas.microsoft.com/office/drawing/2014/main" id="{D80D1C14-C829-432C-867D-A145D3B80D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C8532C-94FE-4459-A6FF-F4D3C477B051}"/>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385179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5776-A248-4631-A327-51FFCE17ADBF}"/>
              </a:ext>
            </a:extLst>
          </p:cNvPr>
          <p:cNvSpPr>
            <a:spLocks noGrp="1"/>
          </p:cNvSpPr>
          <p:nvPr>
            <p:ph type="title"/>
          </p:nvPr>
        </p:nvSpPr>
        <p:spPr>
          <a:xfrm>
            <a:off x="708572" y="1219200"/>
            <a:ext cx="3317825" cy="4267200"/>
          </a:xfrm>
        </p:spPr>
        <p:txBody>
          <a:bodyPr anchor="b"/>
          <a:lstStyle>
            <a:lvl1pPr>
              <a:defRPr sz="8533"/>
            </a:lvl1pPr>
          </a:lstStyle>
          <a:p>
            <a:r>
              <a:rPr lang="en-US"/>
              <a:t>Click to edit Master title style</a:t>
            </a:r>
          </a:p>
        </p:txBody>
      </p:sp>
      <p:sp>
        <p:nvSpPr>
          <p:cNvPr id="3" name="Picture Placeholder 2">
            <a:extLst>
              <a:ext uri="{FF2B5EF4-FFF2-40B4-BE49-F238E27FC236}">
                <a16:creationId xmlns:a16="http://schemas.microsoft.com/office/drawing/2014/main" id="{534A1EF1-D99E-46C6-8C2E-E94B5121F156}"/>
              </a:ext>
            </a:extLst>
          </p:cNvPr>
          <p:cNvSpPr>
            <a:spLocks noGrp="1"/>
          </p:cNvSpPr>
          <p:nvPr>
            <p:ph type="pic" idx="1"/>
          </p:nvPr>
        </p:nvSpPr>
        <p:spPr>
          <a:xfrm>
            <a:off x="4373315" y="2633135"/>
            <a:ext cx="5207794" cy="12996333"/>
          </a:xfrm>
        </p:spPr>
        <p:txBody>
          <a:bodyPr/>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endParaRPr lang="en-US" dirty="0"/>
          </a:p>
        </p:txBody>
      </p:sp>
      <p:sp>
        <p:nvSpPr>
          <p:cNvPr id="4" name="Text Placeholder 3">
            <a:extLst>
              <a:ext uri="{FF2B5EF4-FFF2-40B4-BE49-F238E27FC236}">
                <a16:creationId xmlns:a16="http://schemas.microsoft.com/office/drawing/2014/main" id="{9DE75428-293A-4FB9-A409-FEC9C7E3C24A}"/>
              </a:ext>
            </a:extLst>
          </p:cNvPr>
          <p:cNvSpPr>
            <a:spLocks noGrp="1"/>
          </p:cNvSpPr>
          <p:nvPr>
            <p:ph type="body" sz="half" idx="2"/>
          </p:nvPr>
        </p:nvSpPr>
        <p:spPr>
          <a:xfrm>
            <a:off x="708572" y="5486400"/>
            <a:ext cx="3317825"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a:extLst>
              <a:ext uri="{FF2B5EF4-FFF2-40B4-BE49-F238E27FC236}">
                <a16:creationId xmlns:a16="http://schemas.microsoft.com/office/drawing/2014/main" id="{CEBB9610-BC41-4218-AA19-4A7A3A85485E}"/>
              </a:ext>
            </a:extLst>
          </p:cNvPr>
          <p:cNvSpPr>
            <a:spLocks noGrp="1"/>
          </p:cNvSpPr>
          <p:nvPr>
            <p:ph type="dt" sz="half" idx="10"/>
          </p:nvPr>
        </p:nvSpPr>
        <p:spPr/>
        <p:txBody>
          <a:bodyPr/>
          <a:lstStyle/>
          <a:p>
            <a:fld id="{CF3418D9-A9AA-4112-AEFD-5BFE5EC6229E}" type="datetimeFigureOut">
              <a:rPr lang="en-US" smtClean="0"/>
              <a:t>11/2/2020</a:t>
            </a:fld>
            <a:endParaRPr lang="en-US" dirty="0"/>
          </a:p>
        </p:txBody>
      </p:sp>
      <p:sp>
        <p:nvSpPr>
          <p:cNvPr id="6" name="Footer Placeholder 5">
            <a:extLst>
              <a:ext uri="{FF2B5EF4-FFF2-40B4-BE49-F238E27FC236}">
                <a16:creationId xmlns:a16="http://schemas.microsoft.com/office/drawing/2014/main" id="{AF19D4B1-4159-4C33-B5EC-114C173DAA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676575-3BA2-4A81-9C17-FC5CFF2F6D74}"/>
              </a:ext>
            </a:extLst>
          </p:cNvPr>
          <p:cNvSpPr>
            <a:spLocks noGrp="1"/>
          </p:cNvSpPr>
          <p:nvPr>
            <p:ph type="sldNum" sz="quarter" idx="12"/>
          </p:nvPr>
        </p:nvSpPr>
        <p:spPr/>
        <p:txBody>
          <a:bodyPr/>
          <a:lstStyle/>
          <a:p>
            <a:fld id="{B903C473-E34F-4CC7-85BF-D6166342EE8F}" type="slidenum">
              <a:rPr lang="en-US" smtClean="0"/>
              <a:t>‹#›</a:t>
            </a:fld>
            <a:endParaRPr lang="en-US" dirty="0"/>
          </a:p>
        </p:txBody>
      </p:sp>
    </p:spTree>
    <p:extLst>
      <p:ext uri="{BB962C8B-B14F-4D97-AF65-F5344CB8AC3E}">
        <p14:creationId xmlns:p14="http://schemas.microsoft.com/office/powerpoint/2010/main" val="83712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47AF6-66DA-4A7E-AF7D-6C4074A0D751}"/>
              </a:ext>
            </a:extLst>
          </p:cNvPr>
          <p:cNvSpPr>
            <a:spLocks noGrp="1"/>
          </p:cNvSpPr>
          <p:nvPr>
            <p:ph type="title"/>
          </p:nvPr>
        </p:nvSpPr>
        <p:spPr>
          <a:xfrm>
            <a:off x="707231" y="973668"/>
            <a:ext cx="8872538" cy="35348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A9B31-E57B-459E-88DF-6ED9850FCC2B}"/>
              </a:ext>
            </a:extLst>
          </p:cNvPr>
          <p:cNvSpPr>
            <a:spLocks noGrp="1"/>
          </p:cNvSpPr>
          <p:nvPr>
            <p:ph type="body" idx="1"/>
          </p:nvPr>
        </p:nvSpPr>
        <p:spPr>
          <a:xfrm>
            <a:off x="707231" y="4868333"/>
            <a:ext cx="8872538"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594D0-ADEC-453D-85F9-AF5D2FB85E3D}"/>
              </a:ext>
            </a:extLst>
          </p:cNvPr>
          <p:cNvSpPr>
            <a:spLocks noGrp="1"/>
          </p:cNvSpPr>
          <p:nvPr>
            <p:ph type="dt" sz="half" idx="2"/>
          </p:nvPr>
        </p:nvSpPr>
        <p:spPr>
          <a:xfrm>
            <a:off x="707231" y="16950268"/>
            <a:ext cx="2314575"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CF3418D9-A9AA-4112-AEFD-5BFE5EC6229E}" type="datetimeFigureOut">
              <a:rPr lang="en-US" smtClean="0"/>
              <a:t>11/2/2020</a:t>
            </a:fld>
            <a:endParaRPr lang="en-US" dirty="0"/>
          </a:p>
        </p:txBody>
      </p:sp>
      <p:sp>
        <p:nvSpPr>
          <p:cNvPr id="5" name="Footer Placeholder 4">
            <a:extLst>
              <a:ext uri="{FF2B5EF4-FFF2-40B4-BE49-F238E27FC236}">
                <a16:creationId xmlns:a16="http://schemas.microsoft.com/office/drawing/2014/main" id="{B6F6C72E-6B73-433A-ACF1-57900FE11219}"/>
              </a:ext>
            </a:extLst>
          </p:cNvPr>
          <p:cNvSpPr>
            <a:spLocks noGrp="1"/>
          </p:cNvSpPr>
          <p:nvPr>
            <p:ph type="ftr" sz="quarter" idx="3"/>
          </p:nvPr>
        </p:nvSpPr>
        <p:spPr>
          <a:xfrm>
            <a:off x="3407569" y="16950268"/>
            <a:ext cx="3471863"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0509DB-7C98-4105-9C5B-FFF717110B0A}"/>
              </a:ext>
            </a:extLst>
          </p:cNvPr>
          <p:cNvSpPr>
            <a:spLocks noGrp="1"/>
          </p:cNvSpPr>
          <p:nvPr>
            <p:ph type="sldNum" sz="quarter" idx="4"/>
          </p:nvPr>
        </p:nvSpPr>
        <p:spPr>
          <a:xfrm>
            <a:off x="7265194" y="16950268"/>
            <a:ext cx="2314575"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B903C473-E34F-4CC7-85BF-D6166342EE8F}" type="slidenum">
              <a:rPr lang="en-US" smtClean="0"/>
              <a:t>‹#›</a:t>
            </a:fld>
            <a:endParaRPr lang="en-US" dirty="0"/>
          </a:p>
        </p:txBody>
      </p:sp>
    </p:spTree>
    <p:extLst>
      <p:ext uri="{BB962C8B-B14F-4D97-AF65-F5344CB8AC3E}">
        <p14:creationId xmlns:p14="http://schemas.microsoft.com/office/powerpoint/2010/main" val="266870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CC58C-DBBA-4AD0-9757-BE64662D42FD}"/>
              </a:ext>
            </a:extLst>
          </p:cNvPr>
          <p:cNvSpPr txBox="1"/>
          <p:nvPr/>
        </p:nvSpPr>
        <p:spPr>
          <a:xfrm>
            <a:off x="4070686" y="16149515"/>
            <a:ext cx="2145628" cy="584775"/>
          </a:xfrm>
          <a:prstGeom prst="rect">
            <a:avLst/>
          </a:prstGeom>
          <a:noFill/>
        </p:spPr>
        <p:txBody>
          <a:bodyPr wrap="square" rtlCol="0">
            <a:spAutoFit/>
          </a:bodyPr>
          <a:lstStyle/>
          <a:p>
            <a:pPr algn="ctr"/>
            <a:r>
              <a:rPr lang="en-US" sz="3200" dirty="0">
                <a:solidFill>
                  <a:srgbClr val="F6678A"/>
                </a:solidFill>
                <a:latin typeface="Quicksand" pitchFamily="2" charset="0"/>
                <a:cs typeface="Rubik" panose="02000604000000020004" pitchFamily="2" charset="-79"/>
              </a:rPr>
              <a:t>Aligator.ir</a:t>
            </a:r>
          </a:p>
        </p:txBody>
      </p:sp>
      <p:sp>
        <p:nvSpPr>
          <p:cNvPr id="3" name="TextBox 2">
            <a:extLst>
              <a:ext uri="{FF2B5EF4-FFF2-40B4-BE49-F238E27FC236}">
                <a16:creationId xmlns:a16="http://schemas.microsoft.com/office/drawing/2014/main" id="{139924B1-3729-4CA2-90B0-1F010B77B9C5}"/>
              </a:ext>
            </a:extLst>
          </p:cNvPr>
          <p:cNvSpPr txBox="1"/>
          <p:nvPr/>
        </p:nvSpPr>
        <p:spPr>
          <a:xfrm>
            <a:off x="2964721" y="10513833"/>
            <a:ext cx="4357557" cy="461665"/>
          </a:xfrm>
          <a:prstGeom prst="rect">
            <a:avLst/>
          </a:prstGeom>
          <a:noFill/>
        </p:spPr>
        <p:txBody>
          <a:bodyPr wrap="square" rtlCol="0">
            <a:spAutoFit/>
          </a:bodyPr>
          <a:lstStyle/>
          <a:p>
            <a:pPr algn="ctr"/>
            <a:r>
              <a:rPr lang="fa-IR" sz="2400" dirty="0">
                <a:solidFill>
                  <a:srgbClr val="FFC58F"/>
                </a:solidFill>
                <a:latin typeface="Vazir" panose="020B0603030804020204" pitchFamily="34" charset="-78"/>
                <a:cs typeface="Vazir" panose="020B0603030804020204" pitchFamily="34" charset="-78"/>
              </a:rPr>
              <a:t>نسل بندی زبان‌ های برنامه نویسی</a:t>
            </a:r>
            <a:endParaRPr lang="en-US" sz="2400" dirty="0">
              <a:solidFill>
                <a:srgbClr val="FFC58F"/>
              </a:solidFill>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234775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3DE2-8E6A-4BCE-B3BD-D9C3CF096079}"/>
              </a:ext>
            </a:extLst>
          </p:cNvPr>
          <p:cNvSpPr>
            <a:spLocks noGrp="1"/>
          </p:cNvSpPr>
          <p:nvPr>
            <p:ph type="title"/>
          </p:nvPr>
        </p:nvSpPr>
        <p:spPr>
          <a:xfrm>
            <a:off x="707231" y="2656440"/>
            <a:ext cx="8872538" cy="2829960"/>
          </a:xfrm>
        </p:spPr>
        <p:txBody>
          <a:bodyPr>
            <a:normAutofit/>
          </a:bodyPr>
          <a:lstStyle/>
          <a:p>
            <a:r>
              <a:rPr lang="fa-IR" sz="11500" dirty="0"/>
              <a:t>پایان</a:t>
            </a:r>
            <a:endParaRPr lang="en-US" sz="11500" dirty="0"/>
          </a:p>
        </p:txBody>
      </p:sp>
      <p:sp>
        <p:nvSpPr>
          <p:cNvPr id="3" name="Content Placeholder 2">
            <a:extLst>
              <a:ext uri="{FF2B5EF4-FFF2-40B4-BE49-F238E27FC236}">
                <a16:creationId xmlns:a16="http://schemas.microsoft.com/office/drawing/2014/main" id="{BF00866C-3A0F-45F0-BDF9-E1AFBB0B64F5}"/>
              </a:ext>
            </a:extLst>
          </p:cNvPr>
          <p:cNvSpPr>
            <a:spLocks noGrp="1"/>
          </p:cNvSpPr>
          <p:nvPr>
            <p:ph idx="1"/>
          </p:nvPr>
        </p:nvSpPr>
        <p:spPr>
          <a:xfrm>
            <a:off x="707231" y="5298831"/>
            <a:ext cx="8872538" cy="1164258"/>
          </a:xfrm>
        </p:spPr>
        <p:txBody>
          <a:bodyPr>
            <a:normAutofit fontScale="92500"/>
          </a:bodyPr>
          <a:lstStyle/>
          <a:p>
            <a:r>
              <a:rPr lang="fa-IR" sz="3600" dirty="0">
                <a:solidFill>
                  <a:srgbClr val="4E2EC4"/>
                </a:solidFill>
              </a:rPr>
              <a:t>خیلی ممنون از اینکه استوری های من رو می بینید.</a:t>
            </a:r>
            <a:endParaRPr lang="en-US" sz="3600" dirty="0">
              <a:solidFill>
                <a:srgbClr val="4E2EC4"/>
              </a:solidFill>
            </a:endParaRPr>
          </a:p>
        </p:txBody>
      </p:sp>
      <p:sp>
        <p:nvSpPr>
          <p:cNvPr id="5" name="Content Placeholder 2">
            <a:extLst>
              <a:ext uri="{FF2B5EF4-FFF2-40B4-BE49-F238E27FC236}">
                <a16:creationId xmlns:a16="http://schemas.microsoft.com/office/drawing/2014/main" id="{8AC0176F-FD81-4D9A-B5FF-97D5A5ACCE86}"/>
              </a:ext>
            </a:extLst>
          </p:cNvPr>
          <p:cNvSpPr txBox="1">
            <a:spLocks/>
          </p:cNvSpPr>
          <p:nvPr/>
        </p:nvSpPr>
        <p:spPr>
          <a:xfrm>
            <a:off x="2813539" y="14267337"/>
            <a:ext cx="6391092" cy="2074632"/>
          </a:xfrm>
          <a:prstGeom prst="rect">
            <a:avLst/>
          </a:prstGeom>
        </p:spPr>
        <p:txBody>
          <a:bodyPr vert="horz" lIns="91440" tIns="45720" rIns="91440" bIns="45720" rtlCol="0">
            <a:normAutofit/>
          </a:bodyPr>
          <a:lstStyle>
            <a:lvl1pPr marL="0" indent="0" algn="ctr" defTabSz="2438430" rtl="1" eaLnBrk="1" latinLnBrk="0" hangingPunct="1">
              <a:lnSpc>
                <a:spcPct val="150000"/>
              </a:lnSpc>
              <a:spcBef>
                <a:spcPts val="2667"/>
              </a:spcBef>
              <a:buFont typeface="Arial" panose="020B0604020202020204" pitchFamily="34" charset="0"/>
              <a:buNone/>
              <a:defRPr sz="4000" kern="1200">
                <a:solidFill>
                  <a:schemeClr val="bg1"/>
                </a:solidFill>
                <a:latin typeface="IRANSans" panose="02040503050201020203" pitchFamily="18" charset="-78"/>
                <a:ea typeface="+mn-ea"/>
                <a:cs typeface="IRANSans" panose="02040503050201020203" pitchFamily="18" charset="-78"/>
              </a:defRPr>
            </a:lvl1pPr>
            <a:lvl2pPr marL="1828823" indent="-609608" algn="r" defTabSz="2438430" rtl="1" eaLnBrk="1" latinLnBrk="0" hangingPunct="1">
              <a:lnSpc>
                <a:spcPct val="90000"/>
              </a:lnSpc>
              <a:spcBef>
                <a:spcPts val="1333"/>
              </a:spcBef>
              <a:buFont typeface="Arial" panose="020B0604020202020204" pitchFamily="34" charset="0"/>
              <a:buNone/>
              <a:defRPr sz="6400" kern="1200">
                <a:solidFill>
                  <a:schemeClr val="tx1"/>
                </a:solidFill>
                <a:latin typeface="IRANSans" panose="02040503050201020203" pitchFamily="18" charset="-78"/>
                <a:ea typeface="+mn-ea"/>
                <a:cs typeface="IRANSans" panose="02040503050201020203" pitchFamily="18" charset="-78"/>
              </a:defRPr>
            </a:lvl2pPr>
            <a:lvl3pPr marL="3048038" indent="-609608" algn="r" defTabSz="2438430" rtl="1" eaLnBrk="1" latinLnBrk="0" hangingPunct="1">
              <a:lnSpc>
                <a:spcPct val="90000"/>
              </a:lnSpc>
              <a:spcBef>
                <a:spcPts val="1333"/>
              </a:spcBef>
              <a:buFont typeface="Arial" panose="020B0604020202020204" pitchFamily="34" charset="0"/>
              <a:buNone/>
              <a:defRPr sz="5333" kern="1200">
                <a:solidFill>
                  <a:schemeClr val="tx1"/>
                </a:solidFill>
                <a:latin typeface="IRANSans" panose="02040503050201020203" pitchFamily="18" charset="-78"/>
                <a:ea typeface="+mn-ea"/>
                <a:cs typeface="IRANSans" panose="02040503050201020203" pitchFamily="18" charset="-78"/>
              </a:defRPr>
            </a:lvl3pPr>
            <a:lvl4pPr marL="4267253" indent="-609608" algn="r" defTabSz="2438430" rtl="1" eaLnBrk="1" latinLnBrk="0" hangingPunct="1">
              <a:lnSpc>
                <a:spcPct val="90000"/>
              </a:lnSpc>
              <a:spcBef>
                <a:spcPts val="1333"/>
              </a:spcBef>
              <a:buFont typeface="Arial" panose="020B0604020202020204" pitchFamily="34" charset="0"/>
              <a:buNone/>
              <a:defRPr sz="4800" kern="1200">
                <a:solidFill>
                  <a:schemeClr val="tx1"/>
                </a:solidFill>
                <a:latin typeface="IRANSans" panose="02040503050201020203" pitchFamily="18" charset="-78"/>
                <a:ea typeface="+mn-ea"/>
                <a:cs typeface="IRANSans" panose="02040503050201020203" pitchFamily="18" charset="-78"/>
              </a:defRPr>
            </a:lvl4pPr>
            <a:lvl5pPr marL="5486469" indent="-609608" algn="r" defTabSz="2438430" rtl="1" eaLnBrk="1" latinLnBrk="0" hangingPunct="1">
              <a:lnSpc>
                <a:spcPct val="90000"/>
              </a:lnSpc>
              <a:spcBef>
                <a:spcPts val="1333"/>
              </a:spcBef>
              <a:buFont typeface="Arial" panose="020B0604020202020204" pitchFamily="34" charset="0"/>
              <a:buNone/>
              <a:defRPr sz="4800" kern="1200">
                <a:solidFill>
                  <a:schemeClr val="tx1"/>
                </a:solidFill>
                <a:latin typeface="IRANSans" panose="02040503050201020203" pitchFamily="18" charset="-78"/>
                <a:ea typeface="+mn-ea"/>
                <a:cs typeface="IRANSans" panose="02040503050201020203" pitchFamily="18" charset="-78"/>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a:lstStyle>
          <a:p>
            <a:pPr algn="r"/>
            <a:r>
              <a:rPr lang="fa-IR" sz="2800" dirty="0"/>
              <a:t>سری های قبلی خیلی بلند بودن و اکثراً به آخرین اسلاید نمی رسیدید برای همین این دفعه خیلی کوتاه‌تر بود </a:t>
            </a:r>
            <a:r>
              <a:rPr lang="en-US" sz="2800" dirty="0"/>
              <a:t>😅</a:t>
            </a:r>
          </a:p>
        </p:txBody>
      </p:sp>
      <p:sp>
        <p:nvSpPr>
          <p:cNvPr id="6" name="Rectangle 5">
            <a:extLst>
              <a:ext uri="{FF2B5EF4-FFF2-40B4-BE49-F238E27FC236}">
                <a16:creationId xmlns:a16="http://schemas.microsoft.com/office/drawing/2014/main" id="{B45557EC-3DE5-4411-AB91-2329EE3A2155}"/>
              </a:ext>
            </a:extLst>
          </p:cNvPr>
          <p:cNvSpPr/>
          <p:nvPr/>
        </p:nvSpPr>
        <p:spPr>
          <a:xfrm>
            <a:off x="9347200" y="14517253"/>
            <a:ext cx="126512" cy="157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147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CEDF-97B1-4340-96E1-B2663CC07E16}"/>
              </a:ext>
            </a:extLst>
          </p:cNvPr>
          <p:cNvSpPr>
            <a:spLocks noGrp="1"/>
          </p:cNvSpPr>
          <p:nvPr>
            <p:ph type="title"/>
          </p:nvPr>
        </p:nvSpPr>
        <p:spPr/>
        <p:txBody>
          <a:bodyPr/>
          <a:lstStyle/>
          <a:p>
            <a:r>
              <a:rPr lang="fa-IR" dirty="0"/>
              <a:t>نسل های بعدی</a:t>
            </a:r>
            <a:endParaRPr lang="en-US" dirty="0"/>
          </a:p>
        </p:txBody>
      </p:sp>
      <p:sp>
        <p:nvSpPr>
          <p:cNvPr id="3" name="Content Placeholder 2">
            <a:extLst>
              <a:ext uri="{FF2B5EF4-FFF2-40B4-BE49-F238E27FC236}">
                <a16:creationId xmlns:a16="http://schemas.microsoft.com/office/drawing/2014/main" id="{05978986-C938-40B7-B50D-B697292C60F7}"/>
              </a:ext>
            </a:extLst>
          </p:cNvPr>
          <p:cNvSpPr>
            <a:spLocks noGrp="1"/>
          </p:cNvSpPr>
          <p:nvPr>
            <p:ph idx="1"/>
          </p:nvPr>
        </p:nvSpPr>
        <p:spPr>
          <a:xfrm>
            <a:off x="707231" y="4044902"/>
            <a:ext cx="8872538" cy="6439643"/>
          </a:xfrm>
        </p:spPr>
        <p:txBody>
          <a:bodyPr>
            <a:normAutofit/>
          </a:bodyPr>
          <a:lstStyle/>
          <a:p>
            <a:pPr algn="justLow"/>
            <a:r>
              <a:rPr lang="fa-IR" dirty="0"/>
              <a:t>تلاش هایی برای ساخت زبان های </a:t>
            </a:r>
            <a:r>
              <a:rPr lang="fa-IR" dirty="0">
                <a:solidFill>
                  <a:srgbClr val="FFC58F"/>
                </a:solidFill>
              </a:rPr>
              <a:t>نسل پنجم</a:t>
            </a:r>
            <a:r>
              <a:rPr lang="fa-IR" dirty="0"/>
              <a:t> و </a:t>
            </a:r>
            <a:r>
              <a:rPr lang="fa-IR" dirty="0">
                <a:solidFill>
                  <a:srgbClr val="FFC58F"/>
                </a:solidFill>
              </a:rPr>
              <a:t>ششم</a:t>
            </a:r>
            <a:r>
              <a:rPr lang="fa-IR" dirty="0"/>
              <a:t> شده ولی هیچ زبان قابل توجه‌ای ساخته نشده ولی می توان پیش‌بینی کرد که در آینده زبان های برنامه نویسی ساخته می شوند که فقط با توصیف عملکرد برنامه، برای شما برنامه تولید می کنند.</a:t>
            </a:r>
            <a:endParaRPr lang="en-US" dirty="0"/>
          </a:p>
        </p:txBody>
      </p:sp>
      <p:pic>
        <p:nvPicPr>
          <p:cNvPr id="10" name="Content Placeholder 9">
            <a:extLst>
              <a:ext uri="{FF2B5EF4-FFF2-40B4-BE49-F238E27FC236}">
                <a16:creationId xmlns:a16="http://schemas.microsoft.com/office/drawing/2014/main" id="{E67394C9-1BF1-4384-A0D9-A0DAEEEF9A37}"/>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07231" y="11434372"/>
            <a:ext cx="8874125" cy="2808726"/>
          </a:xfrm>
        </p:spPr>
      </p:pic>
    </p:spTree>
    <p:extLst>
      <p:ext uri="{BB962C8B-B14F-4D97-AF65-F5344CB8AC3E}">
        <p14:creationId xmlns:p14="http://schemas.microsoft.com/office/powerpoint/2010/main" val="49193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1EAE-698D-4CD8-B75A-B6FE8C01612F}"/>
              </a:ext>
            </a:extLst>
          </p:cNvPr>
          <p:cNvSpPr>
            <a:spLocks noGrp="1"/>
          </p:cNvSpPr>
          <p:nvPr>
            <p:ph type="title"/>
          </p:nvPr>
        </p:nvSpPr>
        <p:spPr/>
        <p:txBody>
          <a:bodyPr/>
          <a:lstStyle/>
          <a:p>
            <a:r>
              <a:rPr lang="fa-IR" dirty="0"/>
              <a:t>نسل بندی زبان های برنامه نویسی</a:t>
            </a:r>
            <a:endParaRPr lang="en-US" dirty="0"/>
          </a:p>
        </p:txBody>
      </p:sp>
      <p:sp>
        <p:nvSpPr>
          <p:cNvPr id="3" name="Content Placeholder 2">
            <a:extLst>
              <a:ext uri="{FF2B5EF4-FFF2-40B4-BE49-F238E27FC236}">
                <a16:creationId xmlns:a16="http://schemas.microsoft.com/office/drawing/2014/main" id="{FED61CA8-9486-4143-9C6C-5B4576BB673D}"/>
              </a:ext>
            </a:extLst>
          </p:cNvPr>
          <p:cNvSpPr>
            <a:spLocks noGrp="1"/>
          </p:cNvSpPr>
          <p:nvPr>
            <p:ph idx="1"/>
          </p:nvPr>
        </p:nvSpPr>
        <p:spPr/>
        <p:txBody>
          <a:bodyPr/>
          <a:lstStyle/>
          <a:p>
            <a:r>
              <a:rPr lang="fa-IR" dirty="0"/>
              <a:t>در این سری استوری، نسل های زبان های برنامه نویسی بطور مختصر معرفی شده‌اند.</a:t>
            </a:r>
            <a:endParaRPr lang="en-US" dirty="0"/>
          </a:p>
        </p:txBody>
      </p:sp>
      <p:pic>
        <p:nvPicPr>
          <p:cNvPr id="13" name="Content Placeholder 12">
            <a:extLst>
              <a:ext uri="{FF2B5EF4-FFF2-40B4-BE49-F238E27FC236}">
                <a16:creationId xmlns:a16="http://schemas.microsoft.com/office/drawing/2014/main" id="{4FAD426A-9D76-45C9-BD23-DD06A0A3C649}"/>
              </a:ext>
            </a:extLst>
          </p:cNvPr>
          <p:cNvPicPr>
            <a:picLocks noGrp="1" noChangeAspect="1"/>
          </p:cNvPicPr>
          <p:nvPr>
            <p:ph idx="13"/>
          </p:nvPr>
        </p:nvPicPr>
        <p:blipFill rotWithShape="1">
          <a:blip r:embed="rId2">
            <a:extLst>
              <a:ext uri="{28A0092B-C50C-407E-A947-70E740481C1C}">
                <a14:useLocalDpi xmlns:a14="http://schemas.microsoft.com/office/drawing/2010/main" val="0"/>
              </a:ext>
            </a:extLst>
          </a:blip>
          <a:srcRect b="4900"/>
          <a:stretch/>
        </p:blipFill>
        <p:spPr>
          <a:xfrm>
            <a:off x="707232" y="8825906"/>
            <a:ext cx="8872538" cy="5257183"/>
          </a:xfrm>
        </p:spPr>
      </p:pic>
    </p:spTree>
    <p:extLst>
      <p:ext uri="{BB962C8B-B14F-4D97-AF65-F5344CB8AC3E}">
        <p14:creationId xmlns:p14="http://schemas.microsoft.com/office/powerpoint/2010/main" val="215598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F4EF-6779-4379-A495-7F688F59903B}"/>
              </a:ext>
            </a:extLst>
          </p:cNvPr>
          <p:cNvSpPr>
            <a:spLocks noGrp="1"/>
          </p:cNvSpPr>
          <p:nvPr>
            <p:ph type="title"/>
          </p:nvPr>
        </p:nvSpPr>
        <p:spPr/>
        <p:txBody>
          <a:bodyPr/>
          <a:lstStyle/>
          <a:p>
            <a:r>
              <a:rPr lang="fa-IR" sz="6000" dirty="0"/>
              <a:t>زبان های برنامه نویسی نسل اول</a:t>
            </a:r>
            <a:endParaRPr lang="en-US" dirty="0"/>
          </a:p>
        </p:txBody>
      </p:sp>
      <p:sp>
        <p:nvSpPr>
          <p:cNvPr id="3" name="Content Placeholder 2">
            <a:extLst>
              <a:ext uri="{FF2B5EF4-FFF2-40B4-BE49-F238E27FC236}">
                <a16:creationId xmlns:a16="http://schemas.microsoft.com/office/drawing/2014/main" id="{E2E972BB-47EA-4603-B957-7E1A17BDA7D0}"/>
              </a:ext>
            </a:extLst>
          </p:cNvPr>
          <p:cNvSpPr>
            <a:spLocks noGrp="1"/>
          </p:cNvSpPr>
          <p:nvPr>
            <p:ph idx="1"/>
          </p:nvPr>
        </p:nvSpPr>
        <p:spPr/>
        <p:txBody>
          <a:bodyPr/>
          <a:lstStyle/>
          <a:p>
            <a:r>
              <a:rPr lang="fa-IR" dirty="0"/>
              <a:t>این زبان ها، زبان های </a:t>
            </a:r>
            <a:r>
              <a:rPr lang="fa-IR" dirty="0">
                <a:solidFill>
                  <a:srgbClr val="FFC58F"/>
                </a:solidFill>
              </a:rPr>
              <a:t>سطح ماشین </a:t>
            </a:r>
            <a:r>
              <a:rPr lang="fa-IR" dirty="0"/>
              <a:t>هستند و با </a:t>
            </a:r>
            <a:r>
              <a:rPr lang="fa-IR" dirty="0">
                <a:solidFill>
                  <a:srgbClr val="F6678A"/>
                </a:solidFill>
              </a:rPr>
              <a:t>0</a:t>
            </a:r>
            <a:r>
              <a:rPr lang="fa-IR" dirty="0"/>
              <a:t> و </a:t>
            </a:r>
            <a:r>
              <a:rPr lang="fa-IR" dirty="0">
                <a:solidFill>
                  <a:srgbClr val="F6678A"/>
                </a:solidFill>
              </a:rPr>
              <a:t>1</a:t>
            </a:r>
            <a:r>
              <a:rPr lang="fa-IR" dirty="0"/>
              <a:t> نوشته می شوند.</a:t>
            </a:r>
            <a:endParaRPr lang="en-US" dirty="0"/>
          </a:p>
          <a:p>
            <a:endParaRPr lang="en-US" dirty="0"/>
          </a:p>
        </p:txBody>
      </p:sp>
      <p:pic>
        <p:nvPicPr>
          <p:cNvPr id="7" name="Content Placeholder 6">
            <a:extLst>
              <a:ext uri="{FF2B5EF4-FFF2-40B4-BE49-F238E27FC236}">
                <a16:creationId xmlns:a16="http://schemas.microsoft.com/office/drawing/2014/main" id="{2FF4136D-C54F-4C43-BB21-CC7EA8CAC77F}"/>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06438" y="9155150"/>
            <a:ext cx="8874125" cy="4916412"/>
          </a:xfrm>
        </p:spPr>
      </p:pic>
      <p:sp>
        <p:nvSpPr>
          <p:cNvPr id="10" name="TextBox 9">
            <a:extLst>
              <a:ext uri="{FF2B5EF4-FFF2-40B4-BE49-F238E27FC236}">
                <a16:creationId xmlns:a16="http://schemas.microsoft.com/office/drawing/2014/main" id="{6F5E142A-C273-4AAF-8425-4234F800BFF6}"/>
              </a:ext>
            </a:extLst>
          </p:cNvPr>
          <p:cNvSpPr txBox="1"/>
          <p:nvPr/>
        </p:nvSpPr>
        <p:spPr>
          <a:xfrm>
            <a:off x="7048307" y="14083089"/>
            <a:ext cx="2531462" cy="523220"/>
          </a:xfrm>
          <a:prstGeom prst="rect">
            <a:avLst/>
          </a:prstGeom>
          <a:noFill/>
        </p:spPr>
        <p:txBody>
          <a:bodyPr wrap="none" rtlCol="0">
            <a:spAutoFit/>
          </a:bodyPr>
          <a:lstStyle/>
          <a:p>
            <a:r>
              <a:rPr lang="en-US" sz="2800" dirty="0">
                <a:solidFill>
                  <a:schemeClr val="bg2">
                    <a:lumMod val="90000"/>
                  </a:schemeClr>
                </a:solidFill>
                <a:latin typeface="Quicksand" pitchFamily="2" charset="0"/>
              </a:rPr>
              <a:t>Machine Code</a:t>
            </a:r>
          </a:p>
        </p:txBody>
      </p:sp>
    </p:spTree>
    <p:extLst>
      <p:ext uri="{BB962C8B-B14F-4D97-AF65-F5344CB8AC3E}">
        <p14:creationId xmlns:p14="http://schemas.microsoft.com/office/powerpoint/2010/main" val="337628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7C72-E81E-468A-B562-F55E851C2E24}"/>
              </a:ext>
            </a:extLst>
          </p:cNvPr>
          <p:cNvSpPr>
            <a:spLocks noGrp="1"/>
          </p:cNvSpPr>
          <p:nvPr>
            <p:ph type="title"/>
          </p:nvPr>
        </p:nvSpPr>
        <p:spPr/>
        <p:txBody>
          <a:bodyPr/>
          <a:lstStyle/>
          <a:p>
            <a:r>
              <a:rPr lang="fa-IR" dirty="0"/>
              <a:t>برنامه نویسی نسل اول</a:t>
            </a:r>
            <a:endParaRPr lang="en-US" dirty="0"/>
          </a:p>
        </p:txBody>
      </p:sp>
      <p:sp>
        <p:nvSpPr>
          <p:cNvPr id="3" name="Content Placeholder 2">
            <a:extLst>
              <a:ext uri="{FF2B5EF4-FFF2-40B4-BE49-F238E27FC236}">
                <a16:creationId xmlns:a16="http://schemas.microsoft.com/office/drawing/2014/main" id="{460AE2BC-E55C-48FC-826E-70DCC0749413}"/>
              </a:ext>
            </a:extLst>
          </p:cNvPr>
          <p:cNvSpPr>
            <a:spLocks noGrp="1"/>
          </p:cNvSpPr>
          <p:nvPr>
            <p:ph idx="1"/>
          </p:nvPr>
        </p:nvSpPr>
        <p:spPr/>
        <p:txBody>
          <a:bodyPr/>
          <a:lstStyle/>
          <a:p>
            <a:r>
              <a:rPr lang="fa-IR" dirty="0"/>
              <a:t>برنامه نویسی این زبان ها معمولا با </a:t>
            </a:r>
            <a:r>
              <a:rPr lang="fa-IR" dirty="0">
                <a:solidFill>
                  <a:srgbClr val="57F7D9"/>
                </a:solidFill>
              </a:rPr>
              <a:t>سوئیچ</a:t>
            </a:r>
            <a:r>
              <a:rPr lang="fa-IR" dirty="0"/>
              <a:t> یا </a:t>
            </a:r>
            <a:r>
              <a:rPr lang="fa-IR" dirty="0">
                <a:solidFill>
                  <a:srgbClr val="57F7D9"/>
                </a:solidFill>
              </a:rPr>
              <a:t>پانچ کارد </a:t>
            </a:r>
            <a:r>
              <a:rPr lang="fa-IR" dirty="0"/>
              <a:t>انجام می شد.</a:t>
            </a:r>
            <a:endParaRPr lang="en-US" dirty="0"/>
          </a:p>
          <a:p>
            <a:endParaRPr lang="en-US" dirty="0"/>
          </a:p>
        </p:txBody>
      </p:sp>
      <p:pic>
        <p:nvPicPr>
          <p:cNvPr id="6" name="Content Placeholder 5">
            <a:extLst>
              <a:ext uri="{FF2B5EF4-FFF2-40B4-BE49-F238E27FC236}">
                <a16:creationId xmlns:a16="http://schemas.microsoft.com/office/drawing/2014/main" id="{AC0FD6FB-C81A-4C60-AEF3-D34BB0861A94}"/>
              </a:ext>
            </a:extLst>
          </p:cNvPr>
          <p:cNvPicPr>
            <a:picLocks noGrp="1" noChangeAspect="1"/>
          </p:cNvPicPr>
          <p:nvPr>
            <p:ph idx="13"/>
          </p:nvPr>
        </p:nvPicPr>
        <p:blipFill rotWithShape="1">
          <a:blip r:embed="rId2">
            <a:extLst>
              <a:ext uri="{28A0092B-C50C-407E-A947-70E740481C1C}">
                <a14:useLocalDpi xmlns:a14="http://schemas.microsoft.com/office/drawing/2010/main" val="0"/>
              </a:ext>
            </a:extLst>
          </a:blip>
          <a:srcRect l="1118" t="1540" r="975" b="2778"/>
          <a:stretch/>
        </p:blipFill>
        <p:spPr>
          <a:xfrm>
            <a:off x="707231" y="8499931"/>
            <a:ext cx="8872538" cy="601555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90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D022-D481-4B04-9C95-20C9554F6382}"/>
              </a:ext>
            </a:extLst>
          </p:cNvPr>
          <p:cNvSpPr>
            <a:spLocks noGrp="1"/>
          </p:cNvSpPr>
          <p:nvPr>
            <p:ph type="title"/>
          </p:nvPr>
        </p:nvSpPr>
        <p:spPr/>
        <p:txBody>
          <a:bodyPr/>
          <a:lstStyle/>
          <a:p>
            <a:r>
              <a:rPr lang="fa-IR" dirty="0"/>
              <a:t>زبان های برنامه نویسی نسل دوم</a:t>
            </a:r>
            <a:endParaRPr lang="en-US" dirty="0"/>
          </a:p>
        </p:txBody>
      </p:sp>
      <p:sp>
        <p:nvSpPr>
          <p:cNvPr id="3" name="Content Placeholder 2">
            <a:extLst>
              <a:ext uri="{FF2B5EF4-FFF2-40B4-BE49-F238E27FC236}">
                <a16:creationId xmlns:a16="http://schemas.microsoft.com/office/drawing/2014/main" id="{B75D02D0-DA66-4508-901C-C1C8E7215698}"/>
              </a:ext>
            </a:extLst>
          </p:cNvPr>
          <p:cNvSpPr>
            <a:spLocks noGrp="1"/>
          </p:cNvSpPr>
          <p:nvPr>
            <p:ph idx="1"/>
          </p:nvPr>
        </p:nvSpPr>
        <p:spPr>
          <a:xfrm>
            <a:off x="707231" y="4204910"/>
            <a:ext cx="8872538" cy="3766781"/>
          </a:xfrm>
        </p:spPr>
        <p:txBody>
          <a:bodyPr/>
          <a:lstStyle/>
          <a:p>
            <a:pPr algn="justLow"/>
            <a:r>
              <a:rPr lang="fa-IR" dirty="0"/>
              <a:t>این نسل شامل </a:t>
            </a:r>
            <a:r>
              <a:rPr lang="fa-IR" dirty="0">
                <a:solidFill>
                  <a:srgbClr val="FFC58F"/>
                </a:solidFill>
              </a:rPr>
              <a:t>زبان های اسمبلی </a:t>
            </a:r>
            <a:r>
              <a:rPr lang="fa-IR" dirty="0"/>
              <a:t>است. در این زبان ها، برنامه نویس بطور مستقیم به رجیستر های سی‌پی‌یو دسترسی دارد.</a:t>
            </a:r>
            <a:endParaRPr lang="en-US" dirty="0"/>
          </a:p>
        </p:txBody>
      </p:sp>
      <p:pic>
        <p:nvPicPr>
          <p:cNvPr id="10" name="Content Placeholder 9">
            <a:extLst>
              <a:ext uri="{FF2B5EF4-FFF2-40B4-BE49-F238E27FC236}">
                <a16:creationId xmlns:a16="http://schemas.microsoft.com/office/drawing/2014/main" id="{E3E74A7A-BE10-4381-A522-3119F44CD81C}"/>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06438" y="9155150"/>
            <a:ext cx="8874125" cy="4916412"/>
          </a:xfrm>
        </p:spPr>
      </p:pic>
      <p:sp>
        <p:nvSpPr>
          <p:cNvPr id="12" name="TextBox 11">
            <a:extLst>
              <a:ext uri="{FF2B5EF4-FFF2-40B4-BE49-F238E27FC236}">
                <a16:creationId xmlns:a16="http://schemas.microsoft.com/office/drawing/2014/main" id="{90531556-C8AD-40C1-8E55-7218CAF87C25}"/>
              </a:ext>
            </a:extLst>
          </p:cNvPr>
          <p:cNvSpPr txBox="1"/>
          <p:nvPr/>
        </p:nvSpPr>
        <p:spPr>
          <a:xfrm>
            <a:off x="6910449" y="14083090"/>
            <a:ext cx="2669320" cy="523220"/>
          </a:xfrm>
          <a:prstGeom prst="rect">
            <a:avLst/>
          </a:prstGeom>
          <a:noFill/>
        </p:spPr>
        <p:txBody>
          <a:bodyPr wrap="none" rtlCol="0">
            <a:spAutoFit/>
          </a:bodyPr>
          <a:lstStyle/>
          <a:p>
            <a:r>
              <a:rPr lang="en-US" sz="2800" dirty="0">
                <a:solidFill>
                  <a:schemeClr val="bg2">
                    <a:lumMod val="90000"/>
                  </a:schemeClr>
                </a:solidFill>
                <a:latin typeface="Quicksand" pitchFamily="2" charset="0"/>
              </a:rPr>
              <a:t>MIPS assembly</a:t>
            </a:r>
          </a:p>
        </p:txBody>
      </p:sp>
    </p:spTree>
    <p:extLst>
      <p:ext uri="{BB962C8B-B14F-4D97-AF65-F5344CB8AC3E}">
        <p14:creationId xmlns:p14="http://schemas.microsoft.com/office/powerpoint/2010/main" val="210260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4A74-133A-4269-8B4C-2FEDE83CFA83}"/>
              </a:ext>
            </a:extLst>
          </p:cNvPr>
          <p:cNvSpPr>
            <a:spLocks noGrp="1"/>
          </p:cNvSpPr>
          <p:nvPr>
            <p:ph type="title"/>
          </p:nvPr>
        </p:nvSpPr>
        <p:spPr/>
        <p:txBody>
          <a:bodyPr/>
          <a:lstStyle/>
          <a:p>
            <a:r>
              <a:rPr lang="fa-IR" dirty="0"/>
              <a:t>زبان های برنامه نویسی نسل سوم</a:t>
            </a:r>
            <a:endParaRPr lang="en-US" dirty="0"/>
          </a:p>
        </p:txBody>
      </p:sp>
      <p:sp>
        <p:nvSpPr>
          <p:cNvPr id="3" name="Content Placeholder 2">
            <a:extLst>
              <a:ext uri="{FF2B5EF4-FFF2-40B4-BE49-F238E27FC236}">
                <a16:creationId xmlns:a16="http://schemas.microsoft.com/office/drawing/2014/main" id="{70CE2BF0-918C-4B0D-BBCA-3AF61FE60565}"/>
              </a:ext>
            </a:extLst>
          </p:cNvPr>
          <p:cNvSpPr>
            <a:spLocks noGrp="1"/>
          </p:cNvSpPr>
          <p:nvPr>
            <p:ph idx="1"/>
          </p:nvPr>
        </p:nvSpPr>
        <p:spPr>
          <a:xfrm>
            <a:off x="707231" y="4204910"/>
            <a:ext cx="8872538" cy="4062790"/>
          </a:xfrm>
        </p:spPr>
        <p:txBody>
          <a:bodyPr/>
          <a:lstStyle/>
          <a:p>
            <a:pPr algn="justLow"/>
            <a:r>
              <a:rPr lang="fa-IR" dirty="0"/>
              <a:t>زبان های برنامه نویسی سطح بالا که قابلیت هایی مثل </a:t>
            </a:r>
            <a:r>
              <a:rPr lang="fa-IR" dirty="0">
                <a:solidFill>
                  <a:srgbClr val="FFC58F"/>
                </a:solidFill>
              </a:rPr>
              <a:t>تعریف</a:t>
            </a:r>
            <a:r>
              <a:rPr lang="fa-IR" dirty="0"/>
              <a:t> </a:t>
            </a:r>
            <a:r>
              <a:rPr lang="fa-IR" dirty="0">
                <a:solidFill>
                  <a:srgbClr val="FFC58F"/>
                </a:solidFill>
              </a:rPr>
              <a:t>متغیر</a:t>
            </a:r>
            <a:r>
              <a:rPr lang="fa-IR" dirty="0"/>
              <a:t>، </a:t>
            </a:r>
            <a:r>
              <a:rPr lang="fa-IR" dirty="0">
                <a:solidFill>
                  <a:srgbClr val="FFC58F"/>
                </a:solidFill>
              </a:rPr>
              <a:t>حلقه</a:t>
            </a:r>
            <a:r>
              <a:rPr lang="fa-IR" dirty="0"/>
              <a:t> و </a:t>
            </a:r>
            <a:r>
              <a:rPr lang="en-US" dirty="0">
                <a:solidFill>
                  <a:srgbClr val="FFC58F"/>
                </a:solidFill>
              </a:rPr>
              <a:t>if/else</a:t>
            </a:r>
            <a:r>
              <a:rPr lang="fa-IR" dirty="0">
                <a:solidFill>
                  <a:srgbClr val="FFC58F"/>
                </a:solidFill>
              </a:rPr>
              <a:t> </a:t>
            </a:r>
            <a:r>
              <a:rPr lang="fa-IR" dirty="0"/>
              <a:t>دارند. مثل </a:t>
            </a:r>
            <a:r>
              <a:rPr lang="en-US" dirty="0">
                <a:solidFill>
                  <a:srgbClr val="F6678A"/>
                </a:solidFill>
              </a:rPr>
              <a:t>C</a:t>
            </a:r>
            <a:r>
              <a:rPr lang="fa-IR" dirty="0"/>
              <a:t>، </a:t>
            </a:r>
            <a:r>
              <a:rPr lang="en-US" dirty="0">
                <a:solidFill>
                  <a:srgbClr val="F6678A"/>
                </a:solidFill>
              </a:rPr>
              <a:t>C++</a:t>
            </a:r>
            <a:r>
              <a:rPr lang="fa-IR" dirty="0"/>
              <a:t>،</a:t>
            </a:r>
            <a:r>
              <a:rPr lang="en-US" dirty="0">
                <a:solidFill>
                  <a:srgbClr val="F6678A"/>
                </a:solidFill>
              </a:rPr>
              <a:t>C#</a:t>
            </a:r>
            <a:r>
              <a:rPr lang="en-US" dirty="0"/>
              <a:t> </a:t>
            </a:r>
            <a:r>
              <a:rPr lang="fa-IR" dirty="0"/>
              <a:t>،</a:t>
            </a:r>
            <a:r>
              <a:rPr lang="en-US" dirty="0">
                <a:solidFill>
                  <a:srgbClr val="F6678A"/>
                </a:solidFill>
              </a:rPr>
              <a:t>Java</a:t>
            </a:r>
            <a:r>
              <a:rPr lang="en-US" dirty="0"/>
              <a:t> </a:t>
            </a:r>
            <a:r>
              <a:rPr lang="fa-IR" dirty="0"/>
              <a:t> و </a:t>
            </a:r>
            <a:r>
              <a:rPr lang="en-US" dirty="0">
                <a:solidFill>
                  <a:srgbClr val="F6678A"/>
                </a:solidFill>
              </a:rPr>
              <a:t>Python</a:t>
            </a:r>
            <a:r>
              <a:rPr lang="fa-IR" dirty="0"/>
              <a:t>.</a:t>
            </a:r>
            <a:endParaRPr lang="en-US" dirty="0"/>
          </a:p>
        </p:txBody>
      </p:sp>
      <p:pic>
        <p:nvPicPr>
          <p:cNvPr id="10" name="Content Placeholder 9">
            <a:extLst>
              <a:ext uri="{FF2B5EF4-FFF2-40B4-BE49-F238E27FC236}">
                <a16:creationId xmlns:a16="http://schemas.microsoft.com/office/drawing/2014/main" id="{6E561704-7BB5-4635-9011-C5217C692C14}"/>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07232" y="8935518"/>
            <a:ext cx="8890692" cy="5366636"/>
          </a:xfrm>
        </p:spPr>
      </p:pic>
      <p:sp>
        <p:nvSpPr>
          <p:cNvPr id="4" name="TextBox 3">
            <a:extLst>
              <a:ext uri="{FF2B5EF4-FFF2-40B4-BE49-F238E27FC236}">
                <a16:creationId xmlns:a16="http://schemas.microsoft.com/office/drawing/2014/main" id="{076689C0-0A30-4B84-A79F-F3607DE45641}"/>
              </a:ext>
            </a:extLst>
          </p:cNvPr>
          <p:cNvSpPr txBox="1"/>
          <p:nvPr/>
        </p:nvSpPr>
        <p:spPr>
          <a:xfrm>
            <a:off x="8586109" y="14302154"/>
            <a:ext cx="1011815" cy="523220"/>
          </a:xfrm>
          <a:prstGeom prst="rect">
            <a:avLst/>
          </a:prstGeom>
          <a:noFill/>
        </p:spPr>
        <p:txBody>
          <a:bodyPr wrap="none" rtlCol="0">
            <a:spAutoFit/>
          </a:bodyPr>
          <a:lstStyle/>
          <a:p>
            <a:r>
              <a:rPr lang="en-US" sz="2800" dirty="0">
                <a:solidFill>
                  <a:schemeClr val="bg2">
                    <a:lumMod val="90000"/>
                  </a:schemeClr>
                </a:solidFill>
                <a:latin typeface="Quicksand" pitchFamily="2" charset="0"/>
              </a:rPr>
              <a:t>Java</a:t>
            </a:r>
          </a:p>
        </p:txBody>
      </p:sp>
    </p:spTree>
    <p:extLst>
      <p:ext uri="{BB962C8B-B14F-4D97-AF65-F5344CB8AC3E}">
        <p14:creationId xmlns:p14="http://schemas.microsoft.com/office/powerpoint/2010/main" val="161425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73E7-6514-4871-9DAB-A771BE93866E}"/>
              </a:ext>
            </a:extLst>
          </p:cNvPr>
          <p:cNvSpPr>
            <a:spLocks noGrp="1"/>
          </p:cNvSpPr>
          <p:nvPr>
            <p:ph type="title"/>
          </p:nvPr>
        </p:nvSpPr>
        <p:spPr/>
        <p:txBody>
          <a:bodyPr>
            <a:normAutofit fontScale="90000"/>
          </a:bodyPr>
          <a:lstStyle/>
          <a:p>
            <a:r>
              <a:rPr lang="fa-IR" dirty="0"/>
              <a:t>زبان های برنامه نویسی نسل چهارم</a:t>
            </a:r>
            <a:endParaRPr lang="en-US" dirty="0"/>
          </a:p>
        </p:txBody>
      </p:sp>
      <p:sp>
        <p:nvSpPr>
          <p:cNvPr id="3" name="Content Placeholder 2">
            <a:extLst>
              <a:ext uri="{FF2B5EF4-FFF2-40B4-BE49-F238E27FC236}">
                <a16:creationId xmlns:a16="http://schemas.microsoft.com/office/drawing/2014/main" id="{300D3D64-715B-4AD0-BBDE-5C9F57B1EA75}"/>
              </a:ext>
            </a:extLst>
          </p:cNvPr>
          <p:cNvSpPr>
            <a:spLocks noGrp="1"/>
          </p:cNvSpPr>
          <p:nvPr>
            <p:ph idx="1"/>
          </p:nvPr>
        </p:nvSpPr>
        <p:spPr>
          <a:xfrm>
            <a:off x="707231" y="4204911"/>
            <a:ext cx="8872538" cy="4540504"/>
          </a:xfrm>
        </p:spPr>
        <p:txBody>
          <a:bodyPr>
            <a:normAutofit lnSpcReduction="10000"/>
          </a:bodyPr>
          <a:lstStyle/>
          <a:p>
            <a:pPr algn="justLow"/>
            <a:r>
              <a:rPr lang="fa-IR" dirty="0"/>
              <a:t>این زبان ها به زبان طبیعی انسان ها نزدیک‌تر هستند و برنامه های نوشته شده با این زبان ها، به جای الگوریتم انجام آن، کار خواسته شده را توصیف می کند. مثل </a:t>
            </a:r>
            <a:r>
              <a:rPr lang="en-US" dirty="0">
                <a:solidFill>
                  <a:srgbClr val="F6678A"/>
                </a:solidFill>
              </a:rPr>
              <a:t>SQL</a:t>
            </a:r>
            <a:r>
              <a:rPr lang="fa-IR" dirty="0"/>
              <a:t>، </a:t>
            </a:r>
            <a:r>
              <a:rPr lang="en-US" dirty="0">
                <a:solidFill>
                  <a:srgbClr val="F6678A"/>
                </a:solidFill>
              </a:rPr>
              <a:t>CSS</a:t>
            </a:r>
            <a:r>
              <a:rPr lang="fa-IR" dirty="0"/>
              <a:t>، </a:t>
            </a:r>
            <a:r>
              <a:rPr lang="en-US" dirty="0">
                <a:solidFill>
                  <a:srgbClr val="F6678A"/>
                </a:solidFill>
              </a:rPr>
              <a:t>HTML</a:t>
            </a:r>
            <a:r>
              <a:rPr lang="fa-IR" dirty="0"/>
              <a:t>، </a:t>
            </a:r>
            <a:r>
              <a:rPr lang="en-US" dirty="0">
                <a:solidFill>
                  <a:srgbClr val="F6678A"/>
                </a:solidFill>
              </a:rPr>
              <a:t>Regex</a:t>
            </a:r>
            <a:r>
              <a:rPr lang="fa-IR" dirty="0"/>
              <a:t> و</a:t>
            </a:r>
            <a:r>
              <a:rPr lang="en-US" dirty="0"/>
              <a:t> </a:t>
            </a:r>
            <a:r>
              <a:rPr lang="fa-IR" dirty="0"/>
              <a:t>بعضی </a:t>
            </a:r>
            <a:r>
              <a:rPr lang="en-US" dirty="0">
                <a:solidFill>
                  <a:srgbClr val="F6678A"/>
                </a:solidFill>
              </a:rPr>
              <a:t>DSL</a:t>
            </a:r>
            <a:r>
              <a:rPr lang="fa-IR" dirty="0"/>
              <a:t> ها.</a:t>
            </a:r>
          </a:p>
        </p:txBody>
      </p:sp>
      <p:pic>
        <p:nvPicPr>
          <p:cNvPr id="16" name="Content Placeholder 15">
            <a:extLst>
              <a:ext uri="{FF2B5EF4-FFF2-40B4-BE49-F238E27FC236}">
                <a16:creationId xmlns:a16="http://schemas.microsoft.com/office/drawing/2014/main" id="{46FF6C88-03B0-45F1-8AB5-87C70B8F834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07231" y="9827613"/>
            <a:ext cx="8874125" cy="3849212"/>
          </a:xfrm>
        </p:spPr>
      </p:pic>
      <p:sp>
        <p:nvSpPr>
          <p:cNvPr id="4" name="TextBox 3">
            <a:extLst>
              <a:ext uri="{FF2B5EF4-FFF2-40B4-BE49-F238E27FC236}">
                <a16:creationId xmlns:a16="http://schemas.microsoft.com/office/drawing/2014/main" id="{35C475F7-1B10-4764-B48F-9724FD37DAB5}"/>
              </a:ext>
            </a:extLst>
          </p:cNvPr>
          <p:cNvSpPr txBox="1"/>
          <p:nvPr/>
        </p:nvSpPr>
        <p:spPr>
          <a:xfrm>
            <a:off x="8723444" y="13676825"/>
            <a:ext cx="856325" cy="523220"/>
          </a:xfrm>
          <a:prstGeom prst="rect">
            <a:avLst/>
          </a:prstGeom>
          <a:noFill/>
        </p:spPr>
        <p:txBody>
          <a:bodyPr wrap="none" rtlCol="0">
            <a:spAutoFit/>
          </a:bodyPr>
          <a:lstStyle/>
          <a:p>
            <a:r>
              <a:rPr lang="en-US" sz="2800" dirty="0">
                <a:solidFill>
                  <a:schemeClr val="bg2">
                    <a:lumMod val="90000"/>
                  </a:schemeClr>
                </a:solidFill>
                <a:latin typeface="Quicksand" pitchFamily="2" charset="0"/>
              </a:rPr>
              <a:t>SQL</a:t>
            </a:r>
          </a:p>
        </p:txBody>
      </p:sp>
      <p:sp>
        <p:nvSpPr>
          <p:cNvPr id="5" name="TextBox 4">
            <a:extLst>
              <a:ext uri="{FF2B5EF4-FFF2-40B4-BE49-F238E27FC236}">
                <a16:creationId xmlns:a16="http://schemas.microsoft.com/office/drawing/2014/main" id="{9C75B89A-9B94-400C-826F-AA12B4B4B649}"/>
              </a:ext>
            </a:extLst>
          </p:cNvPr>
          <p:cNvSpPr txBox="1"/>
          <p:nvPr/>
        </p:nvSpPr>
        <p:spPr>
          <a:xfrm>
            <a:off x="705643" y="14779947"/>
            <a:ext cx="8874126" cy="1508105"/>
          </a:xfrm>
          <a:prstGeom prst="rect">
            <a:avLst/>
          </a:prstGeom>
          <a:noFill/>
        </p:spPr>
        <p:txBody>
          <a:bodyPr wrap="square" rtlCol="0">
            <a:spAutoFit/>
          </a:bodyPr>
          <a:lstStyle/>
          <a:p>
            <a:pPr algn="justLow" rtl="1">
              <a:lnSpc>
                <a:spcPct val="150000"/>
              </a:lnSpc>
            </a:pPr>
            <a:r>
              <a:rPr lang="fa-IR" sz="3200" dirty="0">
                <a:solidFill>
                  <a:schemeClr val="bg1">
                    <a:lumMod val="95000"/>
                  </a:schemeClr>
                </a:solidFill>
                <a:latin typeface="Vazir" panose="020B0603030804020204" pitchFamily="34" charset="-78"/>
                <a:cs typeface="Vazir" panose="020B0603030804020204" pitchFamily="34" charset="-78"/>
              </a:rPr>
              <a:t>البته به نظر برخی محققان </a:t>
            </a:r>
            <a:r>
              <a:rPr lang="en-US" sz="3200" dirty="0">
                <a:solidFill>
                  <a:srgbClr val="FFC58F"/>
                </a:solidFill>
                <a:latin typeface="Vazir" panose="020B0603030804020204" pitchFamily="34" charset="-78"/>
                <a:cs typeface="Vazir" panose="020B0603030804020204" pitchFamily="34" charset="-78"/>
              </a:rPr>
              <a:t>4GL</a:t>
            </a:r>
            <a:r>
              <a:rPr lang="fa-IR" sz="3200" dirty="0">
                <a:solidFill>
                  <a:schemeClr val="bg1">
                    <a:lumMod val="95000"/>
                  </a:schemeClr>
                </a:solidFill>
                <a:latin typeface="Vazir" panose="020B0603030804020204" pitchFamily="34" charset="-78"/>
                <a:cs typeface="Vazir" panose="020B0603030804020204" pitchFamily="34" charset="-78"/>
              </a:rPr>
              <a:t> ها زیر مجموعه </a:t>
            </a:r>
            <a:r>
              <a:rPr lang="en-US" sz="3200" dirty="0">
                <a:solidFill>
                  <a:srgbClr val="FFC58F"/>
                </a:solidFill>
                <a:latin typeface="Vazir" panose="020B0603030804020204" pitchFamily="34" charset="-78"/>
                <a:cs typeface="Vazir" panose="020B0603030804020204" pitchFamily="34" charset="-78"/>
              </a:rPr>
              <a:t>DSL</a:t>
            </a:r>
            <a:r>
              <a:rPr lang="fa-IR" sz="3200" dirty="0">
                <a:solidFill>
                  <a:schemeClr val="bg1">
                    <a:lumMod val="95000"/>
                  </a:schemeClr>
                </a:solidFill>
                <a:latin typeface="Vazir" panose="020B0603030804020204" pitchFamily="34" charset="-78"/>
                <a:cs typeface="Vazir" panose="020B0603030804020204" pitchFamily="34" charset="-78"/>
              </a:rPr>
              <a:t>ها هستند</a:t>
            </a:r>
            <a:r>
              <a:rPr lang="en-US" sz="3200" dirty="0">
                <a:solidFill>
                  <a:schemeClr val="bg1">
                    <a:lumMod val="95000"/>
                  </a:schemeClr>
                </a:solidFill>
                <a:latin typeface="Vazir" panose="020B0603030804020204" pitchFamily="34" charset="-78"/>
                <a:cs typeface="Vazir" panose="020B0603030804020204" pitchFamily="34" charset="-78"/>
              </a:rPr>
              <a:t>.</a:t>
            </a:r>
          </a:p>
        </p:txBody>
      </p:sp>
    </p:spTree>
    <p:extLst>
      <p:ext uri="{BB962C8B-B14F-4D97-AF65-F5344CB8AC3E}">
        <p14:creationId xmlns:p14="http://schemas.microsoft.com/office/powerpoint/2010/main" val="66829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20A4-A24A-493F-8140-22275734E492}"/>
              </a:ext>
            </a:extLst>
          </p:cNvPr>
          <p:cNvSpPr>
            <a:spLocks noGrp="1"/>
          </p:cNvSpPr>
          <p:nvPr>
            <p:ph type="title"/>
          </p:nvPr>
        </p:nvSpPr>
        <p:spPr/>
        <p:txBody>
          <a:bodyPr/>
          <a:lstStyle/>
          <a:p>
            <a:r>
              <a:rPr lang="en-US" dirty="0"/>
              <a:t>Domain Specific Language</a:t>
            </a:r>
          </a:p>
        </p:txBody>
      </p:sp>
      <p:sp>
        <p:nvSpPr>
          <p:cNvPr id="3" name="Content Placeholder 2">
            <a:extLst>
              <a:ext uri="{FF2B5EF4-FFF2-40B4-BE49-F238E27FC236}">
                <a16:creationId xmlns:a16="http://schemas.microsoft.com/office/drawing/2014/main" id="{E0C341D0-76EE-4C16-BD63-06336AA6E6B3}"/>
              </a:ext>
            </a:extLst>
          </p:cNvPr>
          <p:cNvSpPr>
            <a:spLocks noGrp="1"/>
          </p:cNvSpPr>
          <p:nvPr>
            <p:ph idx="1"/>
          </p:nvPr>
        </p:nvSpPr>
        <p:spPr>
          <a:xfrm>
            <a:off x="707231" y="4204910"/>
            <a:ext cx="8872538" cy="4519989"/>
          </a:xfrm>
        </p:spPr>
        <p:txBody>
          <a:bodyPr>
            <a:normAutofit fontScale="92500"/>
          </a:bodyPr>
          <a:lstStyle/>
          <a:p>
            <a:pPr algn="justLow"/>
            <a:r>
              <a:rPr lang="en-US" dirty="0">
                <a:solidFill>
                  <a:srgbClr val="FFC58F"/>
                </a:solidFill>
              </a:rPr>
              <a:t>DSL</a:t>
            </a:r>
            <a:r>
              <a:rPr lang="fa-IR" dirty="0"/>
              <a:t> ها، زبان های بسیار کوچکی هستند که فقط برای انجام یک کار معین طراحی شده‌اند و در دسته بندی زبان ها در مقابل  </a:t>
            </a:r>
            <a:r>
              <a:rPr lang="en-US" dirty="0">
                <a:solidFill>
                  <a:srgbClr val="FFC58F"/>
                </a:solidFill>
              </a:rPr>
              <a:t>GPL</a:t>
            </a:r>
            <a:r>
              <a:rPr lang="fa-IR" dirty="0"/>
              <a:t> ها یا  </a:t>
            </a:r>
            <a:r>
              <a:rPr lang="en-US" dirty="0">
                <a:solidFill>
                  <a:srgbClr val="FFC58F"/>
                </a:solidFill>
              </a:rPr>
              <a:t>General Purpose Languages</a:t>
            </a:r>
            <a:r>
              <a:rPr lang="fa-IR" dirty="0">
                <a:solidFill>
                  <a:srgbClr val="FFC58F"/>
                </a:solidFill>
              </a:rPr>
              <a:t> </a:t>
            </a:r>
            <a:r>
              <a:rPr lang="en-US" dirty="0">
                <a:solidFill>
                  <a:srgbClr val="FFC58F"/>
                </a:solidFill>
              </a:rPr>
              <a:t> </a:t>
            </a:r>
            <a:r>
              <a:rPr lang="fa-IR" dirty="0"/>
              <a:t>قرار می گیرند. مثل </a:t>
            </a:r>
            <a:r>
              <a:rPr lang="en-US" dirty="0">
                <a:solidFill>
                  <a:srgbClr val="F6678A"/>
                </a:solidFill>
              </a:rPr>
              <a:t>Markdown</a:t>
            </a:r>
            <a:r>
              <a:rPr lang="fa-IR" dirty="0"/>
              <a:t>، </a:t>
            </a:r>
            <a:r>
              <a:rPr lang="en-US" dirty="0">
                <a:solidFill>
                  <a:srgbClr val="F6678A"/>
                </a:solidFill>
              </a:rPr>
              <a:t>XML</a:t>
            </a:r>
            <a:r>
              <a:rPr lang="fa-IR" dirty="0"/>
              <a:t>،</a:t>
            </a:r>
            <a:r>
              <a:rPr lang="fa-IR" dirty="0">
                <a:solidFill>
                  <a:srgbClr val="F6678A"/>
                </a:solidFill>
              </a:rPr>
              <a:t> </a:t>
            </a:r>
            <a:r>
              <a:rPr lang="en-US" dirty="0">
                <a:solidFill>
                  <a:srgbClr val="F6678A"/>
                </a:solidFill>
              </a:rPr>
              <a:t>CSS</a:t>
            </a:r>
            <a:r>
              <a:rPr lang="fa-IR" dirty="0"/>
              <a:t> و </a:t>
            </a:r>
            <a:r>
              <a:rPr lang="en-US" dirty="0">
                <a:solidFill>
                  <a:srgbClr val="F6678A"/>
                </a:solidFill>
              </a:rPr>
              <a:t>SQL</a:t>
            </a:r>
            <a:r>
              <a:rPr lang="fa-IR" dirty="0"/>
              <a:t>.</a:t>
            </a:r>
            <a:endParaRPr lang="en-US" dirty="0"/>
          </a:p>
        </p:txBody>
      </p:sp>
      <p:sp>
        <p:nvSpPr>
          <p:cNvPr id="13" name="TextBox 12">
            <a:extLst>
              <a:ext uri="{FF2B5EF4-FFF2-40B4-BE49-F238E27FC236}">
                <a16:creationId xmlns:a16="http://schemas.microsoft.com/office/drawing/2014/main" id="{C74E9FE5-1BCF-4E88-8D52-13445F6E6E9E}"/>
              </a:ext>
            </a:extLst>
          </p:cNvPr>
          <p:cNvSpPr txBox="1"/>
          <p:nvPr/>
        </p:nvSpPr>
        <p:spPr>
          <a:xfrm>
            <a:off x="8398035" y="11726169"/>
            <a:ext cx="1226618" cy="523220"/>
          </a:xfrm>
          <a:prstGeom prst="rect">
            <a:avLst/>
          </a:prstGeom>
          <a:noFill/>
        </p:spPr>
        <p:txBody>
          <a:bodyPr wrap="none" rtlCol="0">
            <a:spAutoFit/>
          </a:bodyPr>
          <a:lstStyle/>
          <a:p>
            <a:r>
              <a:rPr lang="en-US" sz="2800" dirty="0">
                <a:solidFill>
                  <a:schemeClr val="bg2">
                    <a:lumMod val="90000"/>
                  </a:schemeClr>
                </a:solidFill>
                <a:latin typeface="Quicksand" pitchFamily="2" charset="0"/>
              </a:rPr>
              <a:t>LaTeX</a:t>
            </a:r>
          </a:p>
        </p:txBody>
      </p:sp>
      <p:pic>
        <p:nvPicPr>
          <p:cNvPr id="7" name="Content Placeholder 6">
            <a:extLst>
              <a:ext uri="{FF2B5EF4-FFF2-40B4-BE49-F238E27FC236}">
                <a16:creationId xmlns:a16="http://schemas.microsoft.com/office/drawing/2014/main" id="{0B055F4C-5A1C-4E33-BE72-ACAAFA7E68C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888275" y="9676895"/>
            <a:ext cx="8736378" cy="2049274"/>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D28734-ECA5-4DBB-99DD-701AA20C10B8}"/>
                  </a:ext>
                </a:extLst>
              </p:cNvPr>
              <p:cNvSpPr txBox="1"/>
              <p:nvPr/>
            </p:nvSpPr>
            <p:spPr>
              <a:xfrm>
                <a:off x="2418411" y="13450833"/>
                <a:ext cx="5676106" cy="1535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4400" i="1" smtClean="0">
                              <a:solidFill>
                                <a:schemeClr val="bg1"/>
                              </a:solidFill>
                              <a:latin typeface="Cambria Math" panose="02040503050406030204" pitchFamily="18" charset="0"/>
                            </a:rPr>
                          </m:ctrlPr>
                        </m:naryPr>
                        <m:sub>
                          <m:r>
                            <m:rPr>
                              <m:brk m:alnAt="23"/>
                            </m:rPr>
                            <a:rPr lang="en-US" sz="4400" b="0" i="1" smtClean="0">
                              <a:solidFill>
                                <a:schemeClr val="bg1"/>
                              </a:solidFill>
                              <a:latin typeface="Cambria Math" panose="02040503050406030204" pitchFamily="18" charset="0"/>
                            </a:rPr>
                            <m:t>𝑎</m:t>
                          </m:r>
                        </m:sub>
                        <m:sup>
                          <m:r>
                            <a:rPr lang="en-US" sz="4400" b="0" i="1" smtClean="0">
                              <a:solidFill>
                                <a:schemeClr val="bg1"/>
                              </a:solidFill>
                              <a:latin typeface="Cambria Math" panose="02040503050406030204" pitchFamily="18" charset="0"/>
                            </a:rPr>
                            <m:t>𝑏</m:t>
                          </m:r>
                        </m:sup>
                        <m:e>
                          <m:r>
                            <a:rPr lang="en-US" sz="4400" b="0" i="1" smtClean="0">
                              <a:solidFill>
                                <a:schemeClr val="bg1"/>
                              </a:solidFill>
                              <a:latin typeface="Cambria Math" panose="02040503050406030204" pitchFamily="18" charset="0"/>
                            </a:rPr>
                            <m:t>𝑓</m:t>
                          </m:r>
                          <m:d>
                            <m:dPr>
                              <m:ctrlPr>
                                <a:rPr lang="en-US" sz="4400" i="1" smtClean="0">
                                  <a:solidFill>
                                    <a:schemeClr val="bg1"/>
                                  </a:solidFill>
                                  <a:latin typeface="Cambria Math" panose="02040503050406030204" pitchFamily="18" charset="0"/>
                                </a:rPr>
                              </m:ctrlPr>
                            </m:dPr>
                            <m:e>
                              <m:r>
                                <a:rPr lang="en-US" sz="4400" b="0" i="1" smtClean="0">
                                  <a:solidFill>
                                    <a:schemeClr val="bg1"/>
                                  </a:solidFill>
                                  <a:latin typeface="Cambria Math" panose="02040503050406030204" pitchFamily="18" charset="0"/>
                                </a:rPr>
                                <m:t>𝑥</m:t>
                              </m:r>
                            </m:e>
                          </m:d>
                          <m:r>
                            <a:rPr lang="en-US" sz="4400" b="0" i="1" smtClean="0">
                              <a:solidFill>
                                <a:schemeClr val="bg1"/>
                              </a:solidFill>
                              <a:latin typeface="Cambria Math" panose="02040503050406030204" pitchFamily="18" charset="0"/>
                            </a:rPr>
                            <m:t>=</m:t>
                          </m:r>
                          <m:r>
                            <a:rPr lang="en-US" sz="4400" b="0" i="1" smtClean="0">
                              <a:solidFill>
                                <a:schemeClr val="bg1"/>
                              </a:solidFill>
                              <a:latin typeface="Cambria Math" panose="02040503050406030204" pitchFamily="18" charset="0"/>
                            </a:rPr>
                            <m:t>𝐹</m:t>
                          </m:r>
                          <m:d>
                            <m:dPr>
                              <m:ctrlPr>
                                <a:rPr lang="en-US" sz="4400" i="1" smtClean="0">
                                  <a:solidFill>
                                    <a:schemeClr val="bg1"/>
                                  </a:solidFill>
                                  <a:latin typeface="Cambria Math" panose="02040503050406030204" pitchFamily="18" charset="0"/>
                                </a:rPr>
                              </m:ctrlPr>
                            </m:dPr>
                            <m:e>
                              <m:r>
                                <a:rPr lang="en-US" sz="4400" b="0" i="1" smtClean="0">
                                  <a:solidFill>
                                    <a:schemeClr val="bg1"/>
                                  </a:solidFill>
                                  <a:latin typeface="Cambria Math" panose="02040503050406030204" pitchFamily="18" charset="0"/>
                                </a:rPr>
                                <m:t>𝑏</m:t>
                              </m:r>
                            </m:e>
                          </m:d>
                          <m:r>
                            <a:rPr lang="en-US" sz="4400" b="0" i="1" smtClean="0">
                              <a:solidFill>
                                <a:schemeClr val="bg1"/>
                              </a:solidFill>
                              <a:latin typeface="Cambria Math" panose="02040503050406030204" pitchFamily="18" charset="0"/>
                            </a:rPr>
                            <m:t>−</m:t>
                          </m:r>
                          <m:r>
                            <a:rPr lang="en-US" sz="4400" b="0" i="1" smtClean="0">
                              <a:solidFill>
                                <a:schemeClr val="bg1"/>
                              </a:solidFill>
                              <a:latin typeface="Cambria Math" panose="02040503050406030204" pitchFamily="18" charset="0"/>
                            </a:rPr>
                            <m:t>𝐹</m:t>
                          </m:r>
                          <m:r>
                            <a:rPr lang="en-US" sz="4400" b="0" i="1" smtClean="0">
                              <a:solidFill>
                                <a:schemeClr val="bg1"/>
                              </a:solidFill>
                              <a:latin typeface="Cambria Math" panose="02040503050406030204" pitchFamily="18" charset="0"/>
                            </a:rPr>
                            <m:t>(</m:t>
                          </m:r>
                          <m:r>
                            <a:rPr lang="en-US" sz="4400" b="0" i="1" smtClean="0">
                              <a:solidFill>
                                <a:schemeClr val="bg1"/>
                              </a:solidFill>
                              <a:latin typeface="Cambria Math" panose="02040503050406030204" pitchFamily="18" charset="0"/>
                            </a:rPr>
                            <m:t>𝑎</m:t>
                          </m:r>
                          <m:r>
                            <a:rPr lang="en-US" sz="4400" b="0" i="1" smtClean="0">
                              <a:solidFill>
                                <a:schemeClr val="bg1"/>
                              </a:solidFill>
                              <a:latin typeface="Cambria Math" panose="02040503050406030204" pitchFamily="18" charset="0"/>
                            </a:rPr>
                            <m:t>)</m:t>
                          </m:r>
                        </m:e>
                      </m:nary>
                    </m:oMath>
                  </m:oMathPara>
                </a14:m>
                <a:endParaRPr lang="en-US" sz="4400" dirty="0">
                  <a:solidFill>
                    <a:schemeClr val="bg1"/>
                  </a:solidFill>
                </a:endParaRPr>
              </a:p>
            </p:txBody>
          </p:sp>
        </mc:Choice>
        <mc:Fallback xmlns="">
          <p:sp>
            <p:nvSpPr>
              <p:cNvPr id="9" name="TextBox 8">
                <a:extLst>
                  <a:ext uri="{FF2B5EF4-FFF2-40B4-BE49-F238E27FC236}">
                    <a16:creationId xmlns:a16="http://schemas.microsoft.com/office/drawing/2014/main" id="{EED28734-ECA5-4DBB-99DD-701AA20C10B8}"/>
                  </a:ext>
                </a:extLst>
              </p:cNvPr>
              <p:cNvSpPr txBox="1">
                <a:spLocks noRot="1" noChangeAspect="1" noMove="1" noResize="1" noEditPoints="1" noAdjustHandles="1" noChangeArrowheads="1" noChangeShapeType="1" noTextEdit="1"/>
              </p:cNvSpPr>
              <p:nvPr/>
            </p:nvSpPr>
            <p:spPr>
              <a:xfrm>
                <a:off x="2418411" y="13450833"/>
                <a:ext cx="5676106" cy="15358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93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A3A-2945-4DF0-A5DF-A14C852CADC1}"/>
              </a:ext>
            </a:extLst>
          </p:cNvPr>
          <p:cNvSpPr>
            <a:spLocks noGrp="1"/>
          </p:cNvSpPr>
          <p:nvPr>
            <p:ph type="title"/>
          </p:nvPr>
        </p:nvSpPr>
        <p:spPr/>
        <p:txBody>
          <a:bodyPr/>
          <a:lstStyle/>
          <a:p>
            <a:r>
              <a:rPr lang="fa-IR" dirty="0"/>
              <a:t>زبان های برنامه نویسی نسل 5</a:t>
            </a:r>
            <a:endParaRPr lang="en-US" dirty="0"/>
          </a:p>
        </p:txBody>
      </p:sp>
      <p:sp>
        <p:nvSpPr>
          <p:cNvPr id="3" name="Content Placeholder 2">
            <a:extLst>
              <a:ext uri="{FF2B5EF4-FFF2-40B4-BE49-F238E27FC236}">
                <a16:creationId xmlns:a16="http://schemas.microsoft.com/office/drawing/2014/main" id="{3DF3536F-C2D0-486F-8B27-F969CE42E245}"/>
              </a:ext>
            </a:extLst>
          </p:cNvPr>
          <p:cNvSpPr>
            <a:spLocks noGrp="1"/>
          </p:cNvSpPr>
          <p:nvPr>
            <p:ph idx="1"/>
          </p:nvPr>
        </p:nvSpPr>
        <p:spPr>
          <a:xfrm>
            <a:off x="707231" y="4204911"/>
            <a:ext cx="8872538" cy="4493612"/>
          </a:xfrm>
        </p:spPr>
        <p:txBody>
          <a:bodyPr>
            <a:normAutofit lnSpcReduction="10000"/>
          </a:bodyPr>
          <a:lstStyle/>
          <a:p>
            <a:pPr algn="justLow"/>
            <a:r>
              <a:rPr lang="fa-IR" dirty="0"/>
              <a:t>ایده این نسل از زبان ها این است که برنامه‌ نویس </a:t>
            </a:r>
            <a:r>
              <a:rPr lang="fa-IR" dirty="0">
                <a:solidFill>
                  <a:srgbClr val="FFC58F"/>
                </a:solidFill>
              </a:rPr>
              <a:t>محدودیت</a:t>
            </a:r>
            <a:r>
              <a:rPr lang="fa-IR" dirty="0"/>
              <a:t> های مسئله را تعریف و کامپیوتر باید راه حل را پیدا کند. در حال حاضر این نوع برنامه نویسی را می توان بیشتر در حوزه </a:t>
            </a:r>
            <a:r>
              <a:rPr lang="fa-IR" dirty="0">
                <a:solidFill>
                  <a:srgbClr val="F6678A"/>
                </a:solidFill>
              </a:rPr>
              <a:t>هوش مصنوعی </a:t>
            </a:r>
            <a:r>
              <a:rPr lang="fa-IR" dirty="0"/>
              <a:t>پیدا کرد.</a:t>
            </a:r>
            <a:endParaRPr lang="en-US" dirty="0"/>
          </a:p>
        </p:txBody>
      </p:sp>
      <p:pic>
        <p:nvPicPr>
          <p:cNvPr id="6" name="Content Placeholder 5">
            <a:extLst>
              <a:ext uri="{FF2B5EF4-FFF2-40B4-BE49-F238E27FC236}">
                <a16:creationId xmlns:a16="http://schemas.microsoft.com/office/drawing/2014/main" id="{F4324814-3703-4BCC-A1A5-FB3E8388AEDF}"/>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07231" y="9144000"/>
            <a:ext cx="8872538" cy="6414724"/>
          </a:xfrm>
        </p:spPr>
      </p:pic>
      <p:sp>
        <p:nvSpPr>
          <p:cNvPr id="8" name="TextBox 7">
            <a:extLst>
              <a:ext uri="{FF2B5EF4-FFF2-40B4-BE49-F238E27FC236}">
                <a16:creationId xmlns:a16="http://schemas.microsoft.com/office/drawing/2014/main" id="{2B3F949D-CCE2-4855-BDA9-D559EE5A0077}"/>
              </a:ext>
            </a:extLst>
          </p:cNvPr>
          <p:cNvSpPr txBox="1"/>
          <p:nvPr/>
        </p:nvSpPr>
        <p:spPr>
          <a:xfrm>
            <a:off x="6048033" y="15558724"/>
            <a:ext cx="3531736" cy="523220"/>
          </a:xfrm>
          <a:prstGeom prst="rect">
            <a:avLst/>
          </a:prstGeom>
          <a:noFill/>
        </p:spPr>
        <p:txBody>
          <a:bodyPr wrap="none" rtlCol="0">
            <a:spAutoFit/>
          </a:bodyPr>
          <a:lstStyle/>
          <a:p>
            <a:pPr algn="r"/>
            <a:r>
              <a:rPr lang="en-US" sz="2800" dirty="0">
                <a:solidFill>
                  <a:schemeClr val="bg2">
                    <a:lumMod val="90000"/>
                  </a:schemeClr>
                </a:solidFill>
                <a:latin typeface="Quicksand" pitchFamily="2" charset="0"/>
              </a:rPr>
              <a:t>TensorFlow(python)</a:t>
            </a:r>
          </a:p>
        </p:txBody>
      </p:sp>
    </p:spTree>
    <p:extLst>
      <p:ext uri="{BB962C8B-B14F-4D97-AF65-F5344CB8AC3E}">
        <p14:creationId xmlns:p14="http://schemas.microsoft.com/office/powerpoint/2010/main" val="35325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400</Words>
  <Application>Microsoft Office PowerPoint</Application>
  <PresentationFormat>Custom</PresentationFormat>
  <Paragraphs>31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 Math</vt:lpstr>
      <vt:lpstr>IRANSans</vt:lpstr>
      <vt:lpstr>Lalezar</vt:lpstr>
      <vt:lpstr>Quicksand</vt:lpstr>
      <vt:lpstr>Vazir</vt:lpstr>
      <vt:lpstr>Office Theme</vt:lpstr>
      <vt:lpstr>PowerPoint Presentation</vt:lpstr>
      <vt:lpstr>نسل بندی زبان های برنامه نویسی</vt:lpstr>
      <vt:lpstr>زبان های برنامه نویسی نسل اول</vt:lpstr>
      <vt:lpstr>برنامه نویسی نسل اول</vt:lpstr>
      <vt:lpstr>زبان های برنامه نویسی نسل دوم</vt:lpstr>
      <vt:lpstr>زبان های برنامه نویسی نسل سوم</vt:lpstr>
      <vt:lpstr>زبان های برنامه نویسی نسل چهارم</vt:lpstr>
      <vt:lpstr>Domain Specific Language</vt:lpstr>
      <vt:lpstr>زبان های برنامه نویسی نسل 5</vt:lpstr>
      <vt:lpstr>پایان</vt:lpstr>
      <vt:lpstr>نسل های بعدی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Aligator</dc:creator>
  <cp:lastModifiedBy>Aligator</cp:lastModifiedBy>
  <cp:revision>104</cp:revision>
  <dcterms:created xsi:type="dcterms:W3CDTF">2020-10-27T07:33:17Z</dcterms:created>
  <dcterms:modified xsi:type="dcterms:W3CDTF">2020-11-02T18:52:07Z</dcterms:modified>
</cp:coreProperties>
</file>