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2" r:id="rId2"/>
  </p:sldMasterIdLst>
  <p:notesMasterIdLst>
    <p:notesMasterId r:id="rId33"/>
  </p:notesMasterIdLst>
  <p:sldIdLst>
    <p:sldId id="257" r:id="rId3"/>
    <p:sldId id="258" r:id="rId4"/>
    <p:sldId id="259" r:id="rId5"/>
    <p:sldId id="260" r:id="rId6"/>
    <p:sldId id="261" r:id="rId7"/>
    <p:sldId id="284" r:id="rId8"/>
    <p:sldId id="283" r:id="rId9"/>
    <p:sldId id="287" r:id="rId10"/>
    <p:sldId id="286" r:id="rId11"/>
    <p:sldId id="264" r:id="rId12"/>
    <p:sldId id="273" r:id="rId13"/>
    <p:sldId id="272" r:id="rId14"/>
    <p:sldId id="262" r:id="rId15"/>
    <p:sldId id="263" r:id="rId16"/>
    <p:sldId id="267" r:id="rId17"/>
    <p:sldId id="266" r:id="rId18"/>
    <p:sldId id="268" r:id="rId19"/>
    <p:sldId id="269" r:id="rId20"/>
    <p:sldId id="270" r:id="rId21"/>
    <p:sldId id="271" r:id="rId22"/>
    <p:sldId id="274" r:id="rId23"/>
    <p:sldId id="275" r:id="rId24"/>
    <p:sldId id="276" r:id="rId25"/>
    <p:sldId id="277" r:id="rId26"/>
    <p:sldId id="278" r:id="rId27"/>
    <p:sldId id="279" r:id="rId28"/>
    <p:sldId id="280" r:id="rId29"/>
    <p:sldId id="281" r:id="rId30"/>
    <p:sldId id="282" r:id="rId31"/>
    <p:sldId id="285"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3B25AC1-80D3-4520-98EE-C1C92E2FDE6B}">
          <p14:sldIdLst>
            <p14:sldId id="257"/>
            <p14:sldId id="258"/>
            <p14:sldId id="259"/>
            <p14:sldId id="260"/>
            <p14:sldId id="261"/>
            <p14:sldId id="284"/>
            <p14:sldId id="283"/>
          </p14:sldIdLst>
        </p14:section>
        <p14:section name="Untitled Section" id="{BF2C8BB9-1EB7-419F-B364-728F384087DD}">
          <p14:sldIdLst>
            <p14:sldId id="287"/>
            <p14:sldId id="286"/>
            <p14:sldId id="264"/>
            <p14:sldId id="273"/>
            <p14:sldId id="272"/>
            <p14:sldId id="262"/>
            <p14:sldId id="263"/>
            <p14:sldId id="267"/>
            <p14:sldId id="266"/>
            <p14:sldId id="268"/>
            <p14:sldId id="269"/>
            <p14:sldId id="270"/>
            <p14:sldId id="271"/>
            <p14:sldId id="274"/>
            <p14:sldId id="275"/>
            <p14:sldId id="276"/>
            <p14:sldId id="277"/>
            <p14:sldId id="278"/>
            <p14:sldId id="279"/>
            <p14:sldId id="280"/>
            <p14:sldId id="281"/>
            <p14:sldId id="282"/>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006A"/>
    <a:srgbClr val="00AAD2"/>
    <a:srgbClr val="008BAC"/>
    <a:srgbClr val="00C1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6374" autoAdjust="0"/>
  </p:normalViewPr>
  <p:slideViewPr>
    <p:cSldViewPr snapToGrid="0">
      <p:cViewPr varScale="1">
        <p:scale>
          <a:sx n="114" d="100"/>
          <a:sy n="114" d="100"/>
        </p:scale>
        <p:origin x="438"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300D7F-60EC-46C6-A46C-D3BFFF0165B8}" type="datetimeFigureOut">
              <a:rPr lang="en-US" smtClean="0"/>
              <a:t>8/28/2020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CF043-6C2D-4753-ADB6-AF45884206D7}" type="slidenum">
              <a:rPr lang="en-US" smtClean="0"/>
              <a:t>‹#›</a:t>
            </a:fld>
            <a:endParaRPr lang="en-US"/>
          </a:p>
        </p:txBody>
      </p:sp>
    </p:spTree>
    <p:extLst>
      <p:ext uri="{BB962C8B-B14F-4D97-AF65-F5344CB8AC3E}">
        <p14:creationId xmlns:p14="http://schemas.microsoft.com/office/powerpoint/2010/main" val="277632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slack-redir.net/link?url=https%3A%2F%2Fstories.freepik.com%2F"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slack-redir.net/link?url=https%3A%2F%2Fwww.freepik.com%2F" TargetMode="External"/><Relationship Id="rId5" Type="http://schemas.openxmlformats.org/officeDocument/2006/relationships/hyperlink" Target="http://bit.ly/2TyoMsr" TargetMode="External"/><Relationship Id="rId4" Type="http://schemas.openxmlformats.org/officeDocument/2006/relationships/hyperlink" Target="http://bit.ly/2Tynxth"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41006A"/>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12192000" cy="6858000"/>
          </a:xfrm>
          <a:prstGeom prst="rect">
            <a:avLst/>
          </a:prstGeom>
          <a:noFill/>
          <a:ln>
            <a:noFill/>
          </a:ln>
        </p:spPr>
      </p:pic>
      <p:pic>
        <p:nvPicPr>
          <p:cNvPr id="10" name="Google Shape;10;p2"/>
          <p:cNvPicPr preferRelativeResize="0"/>
          <p:nvPr/>
        </p:nvPicPr>
        <p:blipFill>
          <a:blip r:embed="rId3">
            <a:alphaModFix/>
          </a:blip>
          <a:stretch>
            <a:fillRect/>
          </a:stretch>
        </p:blipFill>
        <p:spPr>
          <a:xfrm rot="10800000">
            <a:off x="0" y="0"/>
            <a:ext cx="12192000" cy="6858000"/>
          </a:xfrm>
          <a:prstGeom prst="rect">
            <a:avLst/>
          </a:prstGeom>
          <a:noFill/>
          <a:ln>
            <a:noFill/>
          </a:ln>
        </p:spPr>
      </p:pic>
      <p:pic>
        <p:nvPicPr>
          <p:cNvPr id="11" name="Google Shape;11;p2"/>
          <p:cNvPicPr preferRelativeResize="0"/>
          <p:nvPr/>
        </p:nvPicPr>
        <p:blipFill>
          <a:blip r:embed="rId3">
            <a:alphaModFix/>
          </a:blip>
          <a:stretch>
            <a:fill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2529867" y="2053167"/>
            <a:ext cx="6881200" cy="273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900"/>
              <a:buNone/>
              <a:defRPr sz="5333" b="1">
                <a:latin typeface="Audiowide"/>
                <a:ea typeface="Audiowide"/>
                <a:cs typeface="Audiowide"/>
                <a:sym typeface="Audiowide"/>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Tree>
    <p:extLst>
      <p:ext uri="{BB962C8B-B14F-4D97-AF65-F5344CB8AC3E}">
        <p14:creationId xmlns:p14="http://schemas.microsoft.com/office/powerpoint/2010/main" val="4213050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pic>
        <p:nvPicPr>
          <p:cNvPr id="48" name="Google Shape;48;p11"/>
          <p:cNvPicPr preferRelativeResize="0"/>
          <p:nvPr/>
        </p:nvPicPr>
        <p:blipFill>
          <a:blip r:embed="rId2">
            <a:alphaModFix/>
          </a:blip>
          <a:stretch>
            <a:fillRect/>
          </a:stretch>
        </p:blipFill>
        <p:spPr>
          <a:xfrm>
            <a:off x="0" y="0"/>
            <a:ext cx="12192000" cy="6858000"/>
          </a:xfrm>
          <a:prstGeom prst="rect">
            <a:avLst/>
          </a:prstGeom>
          <a:noFill/>
          <a:ln>
            <a:noFill/>
          </a:ln>
        </p:spPr>
      </p:pic>
      <p:sp>
        <p:nvSpPr>
          <p:cNvPr id="49" name="Google Shape;49;p11"/>
          <p:cNvSpPr txBox="1">
            <a:spLocks noGrp="1"/>
          </p:cNvSpPr>
          <p:nvPr>
            <p:ph type="title" hasCustomPrompt="1"/>
          </p:nvPr>
        </p:nvSpPr>
        <p:spPr>
          <a:xfrm>
            <a:off x="415600" y="1223267"/>
            <a:ext cx="113608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400">
                <a:latin typeface="Audiowide"/>
                <a:ea typeface="Audiowide"/>
                <a:cs typeface="Audiowide"/>
                <a:sym typeface="Audiowide"/>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0" name="Google Shape;50;p11"/>
          <p:cNvSpPr txBox="1">
            <a:spLocks noGrp="1"/>
          </p:cNvSpPr>
          <p:nvPr>
            <p:ph type="body" idx="1"/>
          </p:nvPr>
        </p:nvSpPr>
        <p:spPr>
          <a:xfrm>
            <a:off x="2086600" y="4184920"/>
            <a:ext cx="8018800" cy="1194400"/>
          </a:xfrm>
          <a:prstGeom prst="rect">
            <a:avLst/>
          </a:prstGeom>
        </p:spPr>
        <p:txBody>
          <a:bodyPr spcFirstLastPara="1" wrap="square" lIns="91425" tIns="91425" rIns="91425" bIns="91425" anchor="t" anchorCtr="0">
            <a:noAutofit/>
          </a:bodyPr>
          <a:lstStyle>
            <a:lvl1pPr marL="609585" lvl="0" indent="-457189" algn="ctr" rtl="0">
              <a:lnSpc>
                <a:spcPct val="100000"/>
              </a:lnSpc>
              <a:spcBef>
                <a:spcPts val="0"/>
              </a:spcBef>
              <a:spcAft>
                <a:spcPts val="0"/>
              </a:spcAft>
              <a:buSzPts val="1800"/>
              <a:buChar char="●"/>
              <a:defRPr>
                <a:latin typeface="Play"/>
                <a:ea typeface="Play"/>
                <a:cs typeface="Play"/>
                <a:sym typeface="Play"/>
              </a:defRPr>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78136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1"/>
        <p:cNvGrpSpPr/>
        <p:nvPr/>
      </p:nvGrpSpPr>
      <p:grpSpPr>
        <a:xfrm>
          <a:off x="0" y="0"/>
          <a:ext cx="0" cy="0"/>
          <a:chOff x="0" y="0"/>
          <a:chExt cx="0" cy="0"/>
        </a:xfrm>
      </p:grpSpPr>
    </p:spTree>
    <p:extLst>
      <p:ext uri="{BB962C8B-B14F-4D97-AF65-F5344CB8AC3E}">
        <p14:creationId xmlns:p14="http://schemas.microsoft.com/office/powerpoint/2010/main" val="53894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52"/>
        <p:cNvGrpSpPr/>
        <p:nvPr/>
      </p:nvGrpSpPr>
      <p:grpSpPr>
        <a:xfrm>
          <a:off x="0" y="0"/>
          <a:ext cx="0" cy="0"/>
          <a:chOff x="0" y="0"/>
          <a:chExt cx="0" cy="0"/>
        </a:xfrm>
      </p:grpSpPr>
    </p:spTree>
    <p:extLst>
      <p:ext uri="{BB962C8B-B14F-4D97-AF65-F5344CB8AC3E}">
        <p14:creationId xmlns:p14="http://schemas.microsoft.com/office/powerpoint/2010/main" val="4110447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53"/>
        <p:cNvGrpSpPr/>
        <p:nvPr/>
      </p:nvGrpSpPr>
      <p:grpSpPr>
        <a:xfrm>
          <a:off x="0" y="0"/>
          <a:ext cx="0" cy="0"/>
          <a:chOff x="0" y="0"/>
          <a:chExt cx="0" cy="0"/>
        </a:xfrm>
      </p:grpSpPr>
      <p:pic>
        <p:nvPicPr>
          <p:cNvPr id="54" name="Google Shape;54;p14"/>
          <p:cNvPicPr preferRelativeResize="0"/>
          <p:nvPr/>
        </p:nvPicPr>
        <p:blipFill>
          <a:blip r:embed="rId2">
            <a:alphaModFix/>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998660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5"/>
        <p:cNvGrpSpPr/>
        <p:nvPr/>
      </p:nvGrpSpPr>
      <p:grpSpPr>
        <a:xfrm>
          <a:off x="0" y="0"/>
          <a:ext cx="0" cy="0"/>
          <a:chOff x="0" y="0"/>
          <a:chExt cx="0" cy="0"/>
        </a:xfrm>
      </p:grpSpPr>
      <p:sp>
        <p:nvSpPr>
          <p:cNvPr id="56" name="Google Shape;56;p15"/>
          <p:cNvSpPr txBox="1">
            <a:spLocks noGrp="1"/>
          </p:cNvSpPr>
          <p:nvPr>
            <p:ph type="title"/>
          </p:nvPr>
        </p:nvSpPr>
        <p:spPr>
          <a:xfrm>
            <a:off x="415600" y="585216"/>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Audiowide"/>
              <a:buNone/>
              <a:defRPr>
                <a:solidFill>
                  <a:schemeClr val="accent3"/>
                </a:solidFill>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57" name="Google Shape;57;p15"/>
          <p:cNvSpPr txBox="1">
            <a:spLocks noGrp="1"/>
          </p:cNvSpPr>
          <p:nvPr>
            <p:ph type="subTitle" idx="1"/>
          </p:nvPr>
        </p:nvSpPr>
        <p:spPr>
          <a:xfrm>
            <a:off x="3349467" y="2281597"/>
            <a:ext cx="2400800" cy="117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Font typeface="Inconsolata"/>
              <a:buNone/>
              <a:defRPr sz="1867">
                <a:latin typeface="Play"/>
                <a:ea typeface="Play"/>
                <a:cs typeface="Play"/>
                <a:sym typeface="Play"/>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58" name="Google Shape;58;p15"/>
          <p:cNvSpPr txBox="1">
            <a:spLocks noGrp="1"/>
          </p:cNvSpPr>
          <p:nvPr>
            <p:ph type="subTitle" idx="2"/>
          </p:nvPr>
        </p:nvSpPr>
        <p:spPr>
          <a:xfrm>
            <a:off x="3349467" y="3820264"/>
            <a:ext cx="2400800" cy="117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Inconsolata"/>
              <a:buNone/>
              <a:defRPr sz="1867">
                <a:latin typeface="Play"/>
                <a:ea typeface="Play"/>
                <a:cs typeface="Play"/>
                <a:sym typeface="Play"/>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59" name="Google Shape;59;p15"/>
          <p:cNvSpPr txBox="1">
            <a:spLocks noGrp="1"/>
          </p:cNvSpPr>
          <p:nvPr>
            <p:ph type="subTitle" idx="3"/>
          </p:nvPr>
        </p:nvSpPr>
        <p:spPr>
          <a:xfrm>
            <a:off x="8991667" y="2281597"/>
            <a:ext cx="2385200" cy="117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Inconsolata"/>
              <a:buNone/>
              <a:defRPr sz="1867">
                <a:latin typeface="Play"/>
                <a:ea typeface="Play"/>
                <a:cs typeface="Play"/>
                <a:sym typeface="Play"/>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60" name="Google Shape;60;p15"/>
          <p:cNvSpPr txBox="1">
            <a:spLocks noGrp="1"/>
          </p:cNvSpPr>
          <p:nvPr>
            <p:ph type="subTitle" idx="4"/>
          </p:nvPr>
        </p:nvSpPr>
        <p:spPr>
          <a:xfrm>
            <a:off x="8991667" y="3820264"/>
            <a:ext cx="2385200" cy="117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Inconsolata"/>
              <a:buNone/>
              <a:defRPr sz="1867">
                <a:latin typeface="Play"/>
                <a:ea typeface="Play"/>
                <a:cs typeface="Play"/>
                <a:sym typeface="Play"/>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pic>
        <p:nvPicPr>
          <p:cNvPr id="61" name="Google Shape;61;p15"/>
          <p:cNvPicPr preferRelativeResize="0"/>
          <p:nvPr/>
        </p:nvPicPr>
        <p:blipFill>
          <a:blip r:embed="rId2">
            <a:alphaModFix/>
          </a:blip>
          <a:stretch>
            <a:fillRect/>
          </a:stretch>
        </p:blipFill>
        <p:spPr>
          <a:xfrm>
            <a:off x="0" y="5485600"/>
            <a:ext cx="12191997" cy="1372400"/>
          </a:xfrm>
          <a:prstGeom prst="rect">
            <a:avLst/>
          </a:prstGeom>
          <a:noFill/>
          <a:ln>
            <a:noFill/>
          </a:ln>
        </p:spPr>
      </p:pic>
      <p:sp>
        <p:nvSpPr>
          <p:cNvPr id="62" name="Google Shape;62;p15"/>
          <p:cNvSpPr txBox="1">
            <a:spLocks noGrp="1"/>
          </p:cNvSpPr>
          <p:nvPr>
            <p:ph type="subTitle" idx="5"/>
          </p:nvPr>
        </p:nvSpPr>
        <p:spPr>
          <a:xfrm>
            <a:off x="948667" y="2281597"/>
            <a:ext cx="2400800" cy="1173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2000"/>
              <a:buFont typeface="Audiowide"/>
              <a:buNone/>
              <a:defRPr sz="2667">
                <a:solidFill>
                  <a:schemeClr val="accent2"/>
                </a:solidFill>
                <a:latin typeface="Audiowide"/>
                <a:ea typeface="Audiowide"/>
                <a:cs typeface="Audiowide"/>
                <a:sym typeface="Audiowide"/>
              </a:defRPr>
            </a:lvl1pPr>
            <a:lvl2pPr lvl="1">
              <a:spcBef>
                <a:spcPts val="2133"/>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2pPr>
            <a:lvl3pPr lvl="2">
              <a:spcBef>
                <a:spcPts val="2133"/>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3pPr>
            <a:lvl4pPr lvl="3">
              <a:spcBef>
                <a:spcPts val="2133"/>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4pPr>
            <a:lvl5pPr lvl="4">
              <a:spcBef>
                <a:spcPts val="2133"/>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5pPr>
            <a:lvl6pPr lvl="5">
              <a:spcBef>
                <a:spcPts val="2133"/>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6pPr>
            <a:lvl7pPr lvl="6">
              <a:spcBef>
                <a:spcPts val="2133"/>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7pPr>
            <a:lvl8pPr lvl="7">
              <a:spcBef>
                <a:spcPts val="2133"/>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8pPr>
            <a:lvl9pPr lvl="8">
              <a:spcBef>
                <a:spcPts val="2133"/>
              </a:spcBef>
              <a:spcAft>
                <a:spcPts val="2133"/>
              </a:spcAft>
              <a:buClr>
                <a:schemeClr val="accent2"/>
              </a:buClr>
              <a:buSzPts val="1400"/>
              <a:buFont typeface="Audiowide"/>
              <a:buNone/>
              <a:defRPr>
                <a:solidFill>
                  <a:schemeClr val="accent2"/>
                </a:solidFill>
                <a:latin typeface="Audiowide"/>
                <a:ea typeface="Audiowide"/>
                <a:cs typeface="Audiowide"/>
                <a:sym typeface="Audiowide"/>
              </a:defRPr>
            </a:lvl9pPr>
          </a:lstStyle>
          <a:p>
            <a:r>
              <a:rPr lang="en-US"/>
              <a:t>Click to edit Master subtitle style</a:t>
            </a:r>
            <a:endParaRPr/>
          </a:p>
        </p:txBody>
      </p:sp>
      <p:sp>
        <p:nvSpPr>
          <p:cNvPr id="63" name="Google Shape;63;p15"/>
          <p:cNvSpPr txBox="1">
            <a:spLocks noGrp="1"/>
          </p:cNvSpPr>
          <p:nvPr>
            <p:ph type="subTitle" idx="6"/>
          </p:nvPr>
        </p:nvSpPr>
        <p:spPr>
          <a:xfrm>
            <a:off x="6625733" y="2281597"/>
            <a:ext cx="2400800" cy="117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Font typeface="Audiowide"/>
              <a:buNone/>
              <a:defRPr sz="2667">
                <a:solidFill>
                  <a:schemeClr val="accent2"/>
                </a:solidFill>
                <a:latin typeface="Audiowide"/>
                <a:ea typeface="Audiowide"/>
                <a:cs typeface="Audiowide"/>
                <a:sym typeface="Audiowide"/>
              </a:defRPr>
            </a:lvl1pPr>
            <a:lvl2pPr lvl="1" rtl="0">
              <a:spcBef>
                <a:spcPts val="2133"/>
              </a:spcBef>
              <a:spcAft>
                <a:spcPts val="0"/>
              </a:spcAft>
              <a:buClr>
                <a:schemeClr val="accent2"/>
              </a:buClr>
              <a:buSzPts val="2000"/>
              <a:buFont typeface="Audiowide"/>
              <a:buNone/>
              <a:defRPr sz="2667">
                <a:solidFill>
                  <a:schemeClr val="accent2"/>
                </a:solidFill>
                <a:latin typeface="Audiowide"/>
                <a:ea typeface="Audiowide"/>
                <a:cs typeface="Audiowide"/>
                <a:sym typeface="Audiowide"/>
              </a:defRPr>
            </a:lvl2pPr>
            <a:lvl3pPr lvl="2" rtl="0">
              <a:spcBef>
                <a:spcPts val="2133"/>
              </a:spcBef>
              <a:spcAft>
                <a:spcPts val="0"/>
              </a:spcAft>
              <a:buClr>
                <a:schemeClr val="accent2"/>
              </a:buClr>
              <a:buSzPts val="2000"/>
              <a:buFont typeface="Audiowide"/>
              <a:buNone/>
              <a:defRPr sz="2667">
                <a:solidFill>
                  <a:schemeClr val="accent2"/>
                </a:solidFill>
                <a:latin typeface="Audiowide"/>
                <a:ea typeface="Audiowide"/>
                <a:cs typeface="Audiowide"/>
                <a:sym typeface="Audiowide"/>
              </a:defRPr>
            </a:lvl3pPr>
            <a:lvl4pPr lvl="3" rtl="0">
              <a:spcBef>
                <a:spcPts val="2133"/>
              </a:spcBef>
              <a:spcAft>
                <a:spcPts val="0"/>
              </a:spcAft>
              <a:buClr>
                <a:schemeClr val="accent2"/>
              </a:buClr>
              <a:buSzPts val="2000"/>
              <a:buFont typeface="Audiowide"/>
              <a:buNone/>
              <a:defRPr sz="2667">
                <a:solidFill>
                  <a:schemeClr val="accent2"/>
                </a:solidFill>
                <a:latin typeface="Audiowide"/>
                <a:ea typeface="Audiowide"/>
                <a:cs typeface="Audiowide"/>
                <a:sym typeface="Audiowide"/>
              </a:defRPr>
            </a:lvl4pPr>
            <a:lvl5pPr lvl="4" rtl="0">
              <a:spcBef>
                <a:spcPts val="2133"/>
              </a:spcBef>
              <a:spcAft>
                <a:spcPts val="0"/>
              </a:spcAft>
              <a:buClr>
                <a:schemeClr val="accent2"/>
              </a:buClr>
              <a:buSzPts val="2000"/>
              <a:buFont typeface="Audiowide"/>
              <a:buNone/>
              <a:defRPr sz="2667">
                <a:solidFill>
                  <a:schemeClr val="accent2"/>
                </a:solidFill>
                <a:latin typeface="Audiowide"/>
                <a:ea typeface="Audiowide"/>
                <a:cs typeface="Audiowide"/>
                <a:sym typeface="Audiowide"/>
              </a:defRPr>
            </a:lvl5pPr>
            <a:lvl6pPr lvl="5" rtl="0">
              <a:spcBef>
                <a:spcPts val="2133"/>
              </a:spcBef>
              <a:spcAft>
                <a:spcPts val="0"/>
              </a:spcAft>
              <a:buClr>
                <a:schemeClr val="accent2"/>
              </a:buClr>
              <a:buSzPts val="2000"/>
              <a:buFont typeface="Audiowide"/>
              <a:buNone/>
              <a:defRPr sz="2667">
                <a:solidFill>
                  <a:schemeClr val="accent2"/>
                </a:solidFill>
                <a:latin typeface="Audiowide"/>
                <a:ea typeface="Audiowide"/>
                <a:cs typeface="Audiowide"/>
                <a:sym typeface="Audiowide"/>
              </a:defRPr>
            </a:lvl6pPr>
            <a:lvl7pPr lvl="6" rtl="0">
              <a:spcBef>
                <a:spcPts val="2133"/>
              </a:spcBef>
              <a:spcAft>
                <a:spcPts val="0"/>
              </a:spcAft>
              <a:buClr>
                <a:schemeClr val="accent2"/>
              </a:buClr>
              <a:buSzPts val="2000"/>
              <a:buFont typeface="Audiowide"/>
              <a:buNone/>
              <a:defRPr sz="2667">
                <a:solidFill>
                  <a:schemeClr val="accent2"/>
                </a:solidFill>
                <a:latin typeface="Audiowide"/>
                <a:ea typeface="Audiowide"/>
                <a:cs typeface="Audiowide"/>
                <a:sym typeface="Audiowide"/>
              </a:defRPr>
            </a:lvl7pPr>
            <a:lvl8pPr lvl="7" rtl="0">
              <a:spcBef>
                <a:spcPts val="2133"/>
              </a:spcBef>
              <a:spcAft>
                <a:spcPts val="0"/>
              </a:spcAft>
              <a:buClr>
                <a:schemeClr val="accent2"/>
              </a:buClr>
              <a:buSzPts val="2000"/>
              <a:buFont typeface="Audiowide"/>
              <a:buNone/>
              <a:defRPr sz="2667">
                <a:solidFill>
                  <a:schemeClr val="accent2"/>
                </a:solidFill>
                <a:latin typeface="Audiowide"/>
                <a:ea typeface="Audiowide"/>
                <a:cs typeface="Audiowide"/>
                <a:sym typeface="Audiowide"/>
              </a:defRPr>
            </a:lvl8pPr>
            <a:lvl9pPr lvl="8" rtl="0">
              <a:spcBef>
                <a:spcPts val="2133"/>
              </a:spcBef>
              <a:spcAft>
                <a:spcPts val="2133"/>
              </a:spcAft>
              <a:buClr>
                <a:schemeClr val="accent2"/>
              </a:buClr>
              <a:buSzPts val="2000"/>
              <a:buFont typeface="Audiowide"/>
              <a:buNone/>
              <a:defRPr sz="2667">
                <a:solidFill>
                  <a:schemeClr val="accent2"/>
                </a:solidFill>
                <a:latin typeface="Audiowide"/>
                <a:ea typeface="Audiowide"/>
                <a:cs typeface="Audiowide"/>
                <a:sym typeface="Audiowide"/>
              </a:defRPr>
            </a:lvl9pPr>
          </a:lstStyle>
          <a:p>
            <a:r>
              <a:rPr lang="en-US"/>
              <a:t>Click to edit Master subtitle style</a:t>
            </a:r>
            <a:endParaRPr/>
          </a:p>
        </p:txBody>
      </p:sp>
      <p:sp>
        <p:nvSpPr>
          <p:cNvPr id="64" name="Google Shape;64;p15"/>
          <p:cNvSpPr txBox="1">
            <a:spLocks noGrp="1"/>
          </p:cNvSpPr>
          <p:nvPr>
            <p:ph type="subTitle" idx="7"/>
          </p:nvPr>
        </p:nvSpPr>
        <p:spPr>
          <a:xfrm>
            <a:off x="948667" y="3820264"/>
            <a:ext cx="2400800" cy="1173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2000"/>
              <a:buFont typeface="Audiowide"/>
              <a:buNone/>
              <a:defRPr sz="2667">
                <a:solidFill>
                  <a:schemeClr val="accent2"/>
                </a:solidFill>
                <a:latin typeface="Audiowide"/>
                <a:ea typeface="Audiowide"/>
                <a:cs typeface="Audiowide"/>
                <a:sym typeface="Audiowide"/>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65" name="Google Shape;65;p15"/>
          <p:cNvSpPr txBox="1">
            <a:spLocks noGrp="1"/>
          </p:cNvSpPr>
          <p:nvPr>
            <p:ph type="subTitle" idx="8"/>
          </p:nvPr>
        </p:nvSpPr>
        <p:spPr>
          <a:xfrm>
            <a:off x="6641345" y="3820264"/>
            <a:ext cx="2385200" cy="117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Font typeface="Audiowide"/>
              <a:buNone/>
              <a:defRPr sz="2667">
                <a:solidFill>
                  <a:schemeClr val="accent2"/>
                </a:solidFill>
                <a:latin typeface="Audiowide"/>
                <a:ea typeface="Audiowide"/>
                <a:cs typeface="Audiowide"/>
                <a:sym typeface="Audiowid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843164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1">
  <p:cSld name="Title + four columns 1">
    <p:spTree>
      <p:nvGrpSpPr>
        <p:cNvPr id="1" name="Shape 66"/>
        <p:cNvGrpSpPr/>
        <p:nvPr/>
      </p:nvGrpSpPr>
      <p:grpSpPr>
        <a:xfrm>
          <a:off x="0" y="0"/>
          <a:ext cx="0" cy="0"/>
          <a:chOff x="0" y="0"/>
          <a:chExt cx="0" cy="0"/>
        </a:xfrm>
      </p:grpSpPr>
      <p:pic>
        <p:nvPicPr>
          <p:cNvPr id="67" name="Google Shape;67;p16"/>
          <p:cNvPicPr preferRelativeResize="0"/>
          <p:nvPr/>
        </p:nvPicPr>
        <p:blipFill>
          <a:blip r:embed="rId2">
            <a:alphaModFix/>
          </a:blip>
          <a:stretch>
            <a:fillRect/>
          </a:stretch>
        </p:blipFill>
        <p:spPr>
          <a:xfrm>
            <a:off x="-7200" y="5338732"/>
            <a:ext cx="12192000" cy="1519267"/>
          </a:xfrm>
          <a:prstGeom prst="rect">
            <a:avLst/>
          </a:prstGeom>
          <a:noFill/>
          <a:ln>
            <a:noFill/>
          </a:ln>
        </p:spPr>
      </p:pic>
      <p:sp>
        <p:nvSpPr>
          <p:cNvPr id="68" name="Google Shape;68;p1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atin typeface="Play"/>
                <a:ea typeface="Play"/>
                <a:cs typeface="Play"/>
                <a:sym typeface="Play"/>
              </a:defRPr>
            </a:lvl2pPr>
            <a:lvl3pPr lvl="2">
              <a:spcBef>
                <a:spcPts val="0"/>
              </a:spcBef>
              <a:spcAft>
                <a:spcPts val="0"/>
              </a:spcAft>
              <a:buSzPts val="2800"/>
              <a:buNone/>
              <a:defRPr>
                <a:latin typeface="Play"/>
                <a:ea typeface="Play"/>
                <a:cs typeface="Play"/>
                <a:sym typeface="Play"/>
              </a:defRPr>
            </a:lvl3pPr>
            <a:lvl4pPr lvl="3">
              <a:spcBef>
                <a:spcPts val="0"/>
              </a:spcBef>
              <a:spcAft>
                <a:spcPts val="0"/>
              </a:spcAft>
              <a:buSzPts val="2800"/>
              <a:buNone/>
              <a:defRPr>
                <a:latin typeface="Play"/>
                <a:ea typeface="Play"/>
                <a:cs typeface="Play"/>
                <a:sym typeface="Play"/>
              </a:defRPr>
            </a:lvl4pPr>
            <a:lvl5pPr lvl="4">
              <a:spcBef>
                <a:spcPts val="0"/>
              </a:spcBef>
              <a:spcAft>
                <a:spcPts val="0"/>
              </a:spcAft>
              <a:buSzPts val="2800"/>
              <a:buNone/>
              <a:defRPr>
                <a:latin typeface="Play"/>
                <a:ea typeface="Play"/>
                <a:cs typeface="Play"/>
                <a:sym typeface="Play"/>
              </a:defRPr>
            </a:lvl5pPr>
            <a:lvl6pPr lvl="5">
              <a:spcBef>
                <a:spcPts val="0"/>
              </a:spcBef>
              <a:spcAft>
                <a:spcPts val="0"/>
              </a:spcAft>
              <a:buSzPts val="2800"/>
              <a:buNone/>
              <a:defRPr>
                <a:latin typeface="Play"/>
                <a:ea typeface="Play"/>
                <a:cs typeface="Play"/>
                <a:sym typeface="Play"/>
              </a:defRPr>
            </a:lvl6pPr>
            <a:lvl7pPr lvl="6">
              <a:spcBef>
                <a:spcPts val="0"/>
              </a:spcBef>
              <a:spcAft>
                <a:spcPts val="0"/>
              </a:spcAft>
              <a:buSzPts val="2800"/>
              <a:buNone/>
              <a:defRPr>
                <a:latin typeface="Play"/>
                <a:ea typeface="Play"/>
                <a:cs typeface="Play"/>
                <a:sym typeface="Play"/>
              </a:defRPr>
            </a:lvl7pPr>
            <a:lvl8pPr lvl="7">
              <a:spcBef>
                <a:spcPts val="0"/>
              </a:spcBef>
              <a:spcAft>
                <a:spcPts val="0"/>
              </a:spcAft>
              <a:buSzPts val="2800"/>
              <a:buNone/>
              <a:defRPr>
                <a:latin typeface="Play"/>
                <a:ea typeface="Play"/>
                <a:cs typeface="Play"/>
                <a:sym typeface="Play"/>
              </a:defRPr>
            </a:lvl8pPr>
            <a:lvl9pPr lvl="8">
              <a:spcBef>
                <a:spcPts val="0"/>
              </a:spcBef>
              <a:spcAft>
                <a:spcPts val="0"/>
              </a:spcAft>
              <a:buSzPts val="2800"/>
              <a:buNone/>
              <a:defRPr>
                <a:latin typeface="Play"/>
                <a:ea typeface="Play"/>
                <a:cs typeface="Play"/>
                <a:sym typeface="Play"/>
              </a:defRPr>
            </a:lvl9pPr>
          </a:lstStyle>
          <a:p>
            <a:r>
              <a:rPr lang="en-US"/>
              <a:t>Click to edit Master title style</a:t>
            </a:r>
            <a:endParaRPr/>
          </a:p>
        </p:txBody>
      </p:sp>
      <p:sp>
        <p:nvSpPr>
          <p:cNvPr id="69" name="Google Shape;69;p16"/>
          <p:cNvSpPr txBox="1">
            <a:spLocks noGrp="1"/>
          </p:cNvSpPr>
          <p:nvPr>
            <p:ph type="subTitle" idx="1"/>
          </p:nvPr>
        </p:nvSpPr>
        <p:spPr>
          <a:xfrm>
            <a:off x="937716" y="2999984"/>
            <a:ext cx="2352400" cy="1055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000"/>
              <a:buFont typeface="Audiowide"/>
              <a:buNone/>
              <a:defRPr sz="2667">
                <a:solidFill>
                  <a:schemeClr val="accent2"/>
                </a:solidFill>
                <a:latin typeface="Audiowide"/>
                <a:ea typeface="Audiowide"/>
                <a:cs typeface="Audiowide"/>
                <a:sym typeface="Audiowide"/>
              </a:defRPr>
            </a:lvl1pPr>
            <a:lvl2pPr lvl="1">
              <a:lnSpc>
                <a:spcPct val="100000"/>
              </a:lnSpc>
              <a:spcBef>
                <a:spcPts val="2133"/>
              </a:spcBef>
              <a:spcAft>
                <a:spcPts val="0"/>
              </a:spcAft>
              <a:buSzPts val="1400"/>
              <a:buNone/>
              <a:defRPr/>
            </a:lvl2pPr>
            <a:lvl3pPr lvl="2">
              <a:lnSpc>
                <a:spcPct val="100000"/>
              </a:lnSpc>
              <a:spcBef>
                <a:spcPts val="2133"/>
              </a:spcBef>
              <a:spcAft>
                <a:spcPts val="0"/>
              </a:spcAft>
              <a:buSzPts val="1400"/>
              <a:buNone/>
              <a:defRPr/>
            </a:lvl3pPr>
            <a:lvl4pPr lvl="3">
              <a:lnSpc>
                <a:spcPct val="100000"/>
              </a:lnSpc>
              <a:spcBef>
                <a:spcPts val="2133"/>
              </a:spcBef>
              <a:spcAft>
                <a:spcPts val="0"/>
              </a:spcAft>
              <a:buSzPts val="1400"/>
              <a:buNone/>
              <a:defRPr/>
            </a:lvl4pPr>
            <a:lvl5pPr lvl="4">
              <a:lnSpc>
                <a:spcPct val="100000"/>
              </a:lnSpc>
              <a:spcBef>
                <a:spcPts val="2133"/>
              </a:spcBef>
              <a:spcAft>
                <a:spcPts val="0"/>
              </a:spcAft>
              <a:buSzPts val="1400"/>
              <a:buNone/>
              <a:defRPr/>
            </a:lvl5pPr>
            <a:lvl6pPr lvl="5">
              <a:lnSpc>
                <a:spcPct val="100000"/>
              </a:lnSpc>
              <a:spcBef>
                <a:spcPts val="2133"/>
              </a:spcBef>
              <a:spcAft>
                <a:spcPts val="0"/>
              </a:spcAft>
              <a:buSzPts val="1400"/>
              <a:buNone/>
              <a:defRPr/>
            </a:lvl6pPr>
            <a:lvl7pPr lvl="6">
              <a:lnSpc>
                <a:spcPct val="100000"/>
              </a:lnSpc>
              <a:spcBef>
                <a:spcPts val="2133"/>
              </a:spcBef>
              <a:spcAft>
                <a:spcPts val="0"/>
              </a:spcAft>
              <a:buSzPts val="1400"/>
              <a:buNone/>
              <a:defRPr/>
            </a:lvl7pPr>
            <a:lvl8pPr lvl="7">
              <a:lnSpc>
                <a:spcPct val="100000"/>
              </a:lnSpc>
              <a:spcBef>
                <a:spcPts val="2133"/>
              </a:spcBef>
              <a:spcAft>
                <a:spcPts val="0"/>
              </a:spcAft>
              <a:buSzPts val="1400"/>
              <a:buNone/>
              <a:defRPr/>
            </a:lvl8pPr>
            <a:lvl9pPr lvl="8">
              <a:lnSpc>
                <a:spcPct val="100000"/>
              </a:lnSpc>
              <a:spcBef>
                <a:spcPts val="2133"/>
              </a:spcBef>
              <a:spcAft>
                <a:spcPts val="2133"/>
              </a:spcAft>
              <a:buSzPts val="1400"/>
              <a:buNone/>
              <a:defRPr/>
            </a:lvl9pPr>
          </a:lstStyle>
          <a:p>
            <a:r>
              <a:rPr lang="en-US"/>
              <a:t>Click to edit Master subtitle style</a:t>
            </a:r>
            <a:endParaRPr/>
          </a:p>
        </p:txBody>
      </p:sp>
      <p:sp>
        <p:nvSpPr>
          <p:cNvPr id="70" name="Google Shape;70;p16"/>
          <p:cNvSpPr txBox="1">
            <a:spLocks noGrp="1"/>
          </p:cNvSpPr>
          <p:nvPr>
            <p:ph type="subTitle" idx="2"/>
          </p:nvPr>
        </p:nvSpPr>
        <p:spPr>
          <a:xfrm>
            <a:off x="3632484" y="2999984"/>
            <a:ext cx="2352400" cy="105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667">
                <a:solidFill>
                  <a:schemeClr val="accent2"/>
                </a:solidFill>
                <a:latin typeface="Audiowide"/>
                <a:ea typeface="Audiowide"/>
                <a:cs typeface="Audiowide"/>
                <a:sym typeface="Audiowide"/>
              </a:defRPr>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71" name="Google Shape;71;p16"/>
          <p:cNvSpPr txBox="1">
            <a:spLocks noGrp="1"/>
          </p:cNvSpPr>
          <p:nvPr>
            <p:ph type="subTitle" idx="3"/>
          </p:nvPr>
        </p:nvSpPr>
        <p:spPr>
          <a:xfrm>
            <a:off x="6252300" y="2995267"/>
            <a:ext cx="2352400" cy="105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667">
                <a:solidFill>
                  <a:schemeClr val="accent2"/>
                </a:solidFill>
                <a:latin typeface="Audiowide"/>
                <a:ea typeface="Audiowide"/>
                <a:cs typeface="Audiowide"/>
                <a:sym typeface="Audiowide"/>
              </a:defRPr>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72" name="Google Shape;72;p16"/>
          <p:cNvSpPr txBox="1">
            <a:spLocks noGrp="1"/>
          </p:cNvSpPr>
          <p:nvPr>
            <p:ph type="subTitle" idx="4"/>
          </p:nvPr>
        </p:nvSpPr>
        <p:spPr>
          <a:xfrm>
            <a:off x="8902283" y="2995267"/>
            <a:ext cx="2352400" cy="105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667">
                <a:solidFill>
                  <a:schemeClr val="accent2"/>
                </a:solidFill>
                <a:latin typeface="Audiowide"/>
                <a:ea typeface="Audiowide"/>
                <a:cs typeface="Audiowide"/>
                <a:sym typeface="Audiowide"/>
              </a:defRPr>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73" name="Google Shape;73;p16"/>
          <p:cNvSpPr txBox="1">
            <a:spLocks noGrp="1"/>
          </p:cNvSpPr>
          <p:nvPr>
            <p:ph type="title" idx="5" hasCustomPrompt="1"/>
          </p:nvPr>
        </p:nvSpPr>
        <p:spPr>
          <a:xfrm>
            <a:off x="937316" y="2241100"/>
            <a:ext cx="2352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667">
                <a:solidFill>
                  <a:schemeClr val="accent5"/>
                </a:solidFill>
                <a:latin typeface="Audiowide"/>
                <a:ea typeface="Audiowide"/>
                <a:cs typeface="Audiowide"/>
                <a:sym typeface="Audiowide"/>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t>xx%</a:t>
            </a:r>
          </a:p>
        </p:txBody>
      </p:sp>
      <p:sp>
        <p:nvSpPr>
          <p:cNvPr id="74" name="Google Shape;74;p16"/>
          <p:cNvSpPr txBox="1">
            <a:spLocks noGrp="1"/>
          </p:cNvSpPr>
          <p:nvPr>
            <p:ph type="title" idx="6" hasCustomPrompt="1"/>
          </p:nvPr>
        </p:nvSpPr>
        <p:spPr>
          <a:xfrm>
            <a:off x="3632483" y="2241100"/>
            <a:ext cx="2352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667">
                <a:solidFill>
                  <a:schemeClr val="accent5"/>
                </a:solidFill>
                <a:latin typeface="Audiowide"/>
                <a:ea typeface="Audiowide"/>
                <a:cs typeface="Audiowide"/>
                <a:sym typeface="Audiowide"/>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t>xx%</a:t>
            </a:r>
          </a:p>
        </p:txBody>
      </p:sp>
      <p:sp>
        <p:nvSpPr>
          <p:cNvPr id="75" name="Google Shape;75;p16"/>
          <p:cNvSpPr txBox="1">
            <a:spLocks noGrp="1"/>
          </p:cNvSpPr>
          <p:nvPr>
            <p:ph type="title" idx="7" hasCustomPrompt="1"/>
          </p:nvPr>
        </p:nvSpPr>
        <p:spPr>
          <a:xfrm>
            <a:off x="6237216" y="2241100"/>
            <a:ext cx="2352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667">
                <a:solidFill>
                  <a:schemeClr val="accent5"/>
                </a:solidFill>
                <a:latin typeface="Audiowide"/>
                <a:ea typeface="Audiowide"/>
                <a:cs typeface="Audiowide"/>
                <a:sym typeface="Audiowide"/>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t>xx%</a:t>
            </a:r>
          </a:p>
        </p:txBody>
      </p:sp>
      <p:sp>
        <p:nvSpPr>
          <p:cNvPr id="76" name="Google Shape;76;p16"/>
          <p:cNvSpPr txBox="1">
            <a:spLocks noGrp="1"/>
          </p:cNvSpPr>
          <p:nvPr>
            <p:ph type="title" idx="8" hasCustomPrompt="1"/>
          </p:nvPr>
        </p:nvSpPr>
        <p:spPr>
          <a:xfrm>
            <a:off x="8902284" y="2241100"/>
            <a:ext cx="2352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667">
                <a:solidFill>
                  <a:schemeClr val="accent5"/>
                </a:solidFill>
                <a:latin typeface="Audiowide"/>
                <a:ea typeface="Audiowide"/>
                <a:cs typeface="Audiowide"/>
                <a:sym typeface="Audiowide"/>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t>xx%</a:t>
            </a:r>
          </a:p>
        </p:txBody>
      </p:sp>
      <p:sp>
        <p:nvSpPr>
          <p:cNvPr id="77" name="Google Shape;77;p16"/>
          <p:cNvSpPr txBox="1">
            <a:spLocks noGrp="1"/>
          </p:cNvSpPr>
          <p:nvPr>
            <p:ph type="subTitle" idx="9"/>
          </p:nvPr>
        </p:nvSpPr>
        <p:spPr>
          <a:xfrm>
            <a:off x="937316" y="4050467"/>
            <a:ext cx="2352400" cy="1434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867">
                <a:solidFill>
                  <a:schemeClr val="dk2"/>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78" name="Google Shape;78;p16"/>
          <p:cNvSpPr txBox="1">
            <a:spLocks noGrp="1"/>
          </p:cNvSpPr>
          <p:nvPr>
            <p:ph type="subTitle" idx="13"/>
          </p:nvPr>
        </p:nvSpPr>
        <p:spPr>
          <a:xfrm>
            <a:off x="3615949" y="4050467"/>
            <a:ext cx="2352400" cy="143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solidFill>
                  <a:schemeClr val="dk2"/>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79" name="Google Shape;79;p16"/>
          <p:cNvSpPr txBox="1">
            <a:spLocks noGrp="1"/>
          </p:cNvSpPr>
          <p:nvPr>
            <p:ph type="subTitle" idx="14"/>
          </p:nvPr>
        </p:nvSpPr>
        <p:spPr>
          <a:xfrm>
            <a:off x="6267383" y="4050467"/>
            <a:ext cx="2352400" cy="143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solidFill>
                  <a:schemeClr val="dk2"/>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80" name="Google Shape;80;p16"/>
          <p:cNvSpPr txBox="1">
            <a:spLocks noGrp="1"/>
          </p:cNvSpPr>
          <p:nvPr>
            <p:ph type="subTitle" idx="15"/>
          </p:nvPr>
        </p:nvSpPr>
        <p:spPr>
          <a:xfrm>
            <a:off x="8902283" y="4050467"/>
            <a:ext cx="2352400" cy="143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solidFill>
                  <a:schemeClr val="dk2"/>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pic>
        <p:nvPicPr>
          <p:cNvPr id="81" name="Google Shape;81;p16"/>
          <p:cNvPicPr preferRelativeResize="0"/>
          <p:nvPr/>
        </p:nvPicPr>
        <p:blipFill>
          <a:blip r:embed="rId3">
            <a:alphaModFix/>
          </a:blip>
          <a:stretch>
            <a:fillRect/>
          </a:stretch>
        </p:blipFill>
        <p:spPr>
          <a:xfrm flipH="1">
            <a:off x="-7200" y="0"/>
            <a:ext cx="2948800" cy="2067067"/>
          </a:xfrm>
          <a:prstGeom prst="rect">
            <a:avLst/>
          </a:prstGeom>
          <a:noFill/>
          <a:ln>
            <a:noFill/>
          </a:ln>
        </p:spPr>
      </p:pic>
    </p:spTree>
    <p:extLst>
      <p:ext uri="{BB962C8B-B14F-4D97-AF65-F5344CB8AC3E}">
        <p14:creationId xmlns:p14="http://schemas.microsoft.com/office/powerpoint/2010/main" val="249535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p:cSld name="Three columns">
    <p:spTree>
      <p:nvGrpSpPr>
        <p:cNvPr id="1" name="Shape 82"/>
        <p:cNvGrpSpPr/>
        <p:nvPr/>
      </p:nvGrpSpPr>
      <p:grpSpPr>
        <a:xfrm>
          <a:off x="0" y="0"/>
          <a:ext cx="0" cy="0"/>
          <a:chOff x="0" y="0"/>
          <a:chExt cx="0" cy="0"/>
        </a:xfrm>
      </p:grpSpPr>
      <p:pic>
        <p:nvPicPr>
          <p:cNvPr id="83" name="Google Shape;83;p17"/>
          <p:cNvPicPr preferRelativeResize="0"/>
          <p:nvPr/>
        </p:nvPicPr>
        <p:blipFill>
          <a:blip r:embed="rId2">
            <a:alphaModFix/>
          </a:blip>
          <a:stretch>
            <a:fillRect/>
          </a:stretch>
        </p:blipFill>
        <p:spPr>
          <a:xfrm>
            <a:off x="8930561" y="1"/>
            <a:ext cx="3261441" cy="2661300"/>
          </a:xfrm>
          <a:prstGeom prst="rect">
            <a:avLst/>
          </a:prstGeom>
          <a:noFill/>
          <a:ln>
            <a:noFill/>
          </a:ln>
        </p:spPr>
      </p:pic>
      <p:sp>
        <p:nvSpPr>
          <p:cNvPr id="84" name="Google Shape;84;p17"/>
          <p:cNvSpPr txBox="1">
            <a:spLocks noGrp="1"/>
          </p:cNvSpPr>
          <p:nvPr>
            <p:ph type="title"/>
          </p:nvPr>
        </p:nvSpPr>
        <p:spPr>
          <a:xfrm>
            <a:off x="415600" y="585216"/>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Audiowide"/>
              <a:buNone/>
              <a:defRPr>
                <a:solidFill>
                  <a:schemeClr val="accent5"/>
                </a:solidFill>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85" name="Google Shape;85;p17"/>
          <p:cNvSpPr txBox="1">
            <a:spLocks noGrp="1"/>
          </p:cNvSpPr>
          <p:nvPr>
            <p:ph type="subTitle" idx="1"/>
          </p:nvPr>
        </p:nvSpPr>
        <p:spPr>
          <a:xfrm>
            <a:off x="959767" y="3600784"/>
            <a:ext cx="3062400" cy="1240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Font typeface="Inconsolata"/>
              <a:buNone/>
              <a:defRPr sz="1867">
                <a:latin typeface="Play"/>
                <a:ea typeface="Play"/>
                <a:cs typeface="Play"/>
                <a:sym typeface="Play"/>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86" name="Google Shape;86;p17"/>
          <p:cNvSpPr txBox="1">
            <a:spLocks noGrp="1"/>
          </p:cNvSpPr>
          <p:nvPr>
            <p:ph type="subTitle" idx="2"/>
          </p:nvPr>
        </p:nvSpPr>
        <p:spPr>
          <a:xfrm>
            <a:off x="4533717" y="3600800"/>
            <a:ext cx="3062400" cy="124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867">
                <a:solidFill>
                  <a:srgbClr val="FFFFFF"/>
                </a:solidFill>
                <a:latin typeface="Play"/>
                <a:ea typeface="Play"/>
                <a:cs typeface="Play"/>
                <a:sym typeface="Play"/>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87" name="Google Shape;87;p17"/>
          <p:cNvSpPr txBox="1">
            <a:spLocks noGrp="1"/>
          </p:cNvSpPr>
          <p:nvPr>
            <p:ph type="subTitle" idx="3"/>
          </p:nvPr>
        </p:nvSpPr>
        <p:spPr>
          <a:xfrm>
            <a:off x="8156733" y="3600800"/>
            <a:ext cx="3062400" cy="124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867">
                <a:latin typeface="Play"/>
                <a:ea typeface="Play"/>
                <a:cs typeface="Play"/>
                <a:sym typeface="Play"/>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pic>
        <p:nvPicPr>
          <p:cNvPr id="88" name="Google Shape;88;p17"/>
          <p:cNvPicPr preferRelativeResize="0"/>
          <p:nvPr/>
        </p:nvPicPr>
        <p:blipFill>
          <a:blip r:embed="rId3">
            <a:alphaModFix/>
          </a:blip>
          <a:stretch>
            <a:fillRect/>
          </a:stretch>
        </p:blipFill>
        <p:spPr>
          <a:xfrm>
            <a:off x="0" y="5392800"/>
            <a:ext cx="12191997" cy="1465200"/>
          </a:xfrm>
          <a:prstGeom prst="rect">
            <a:avLst/>
          </a:prstGeom>
          <a:noFill/>
          <a:ln>
            <a:noFill/>
          </a:ln>
        </p:spPr>
      </p:pic>
      <p:sp>
        <p:nvSpPr>
          <p:cNvPr id="89" name="Google Shape;89;p17"/>
          <p:cNvSpPr txBox="1">
            <a:spLocks noGrp="1"/>
          </p:cNvSpPr>
          <p:nvPr>
            <p:ph type="subTitle" idx="4"/>
          </p:nvPr>
        </p:nvSpPr>
        <p:spPr>
          <a:xfrm>
            <a:off x="950967" y="2845417"/>
            <a:ext cx="3062400" cy="662800"/>
          </a:xfrm>
          <a:prstGeom prst="rect">
            <a:avLst/>
          </a:prstGeom>
        </p:spPr>
        <p:txBody>
          <a:bodyPr spcFirstLastPara="1" wrap="square" lIns="91425" tIns="91425" rIns="113250" bIns="91425" anchor="t" anchorCtr="0">
            <a:noAutofit/>
          </a:bodyPr>
          <a:lstStyle>
            <a:lvl1pPr lvl="0" algn="ctr">
              <a:spcBef>
                <a:spcPts val="0"/>
              </a:spcBef>
              <a:spcAft>
                <a:spcPts val="0"/>
              </a:spcAft>
              <a:buClr>
                <a:schemeClr val="accent6"/>
              </a:buClr>
              <a:buSzPts val="2000"/>
              <a:buFont typeface="Audiowide"/>
              <a:buNone/>
              <a:defRPr sz="2667">
                <a:solidFill>
                  <a:schemeClr val="accent6"/>
                </a:solidFill>
                <a:latin typeface="Audiowide"/>
                <a:ea typeface="Audiowide"/>
                <a:cs typeface="Audiowide"/>
                <a:sym typeface="Audiowide"/>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90" name="Google Shape;90;p17"/>
          <p:cNvSpPr txBox="1">
            <a:spLocks noGrp="1"/>
          </p:cNvSpPr>
          <p:nvPr>
            <p:ph type="subTitle" idx="5"/>
          </p:nvPr>
        </p:nvSpPr>
        <p:spPr>
          <a:xfrm>
            <a:off x="4533717" y="2845433"/>
            <a:ext cx="3062400" cy="662800"/>
          </a:xfrm>
          <a:prstGeom prst="rect">
            <a:avLst/>
          </a:prstGeom>
        </p:spPr>
        <p:txBody>
          <a:bodyPr spcFirstLastPara="1" wrap="square" lIns="91425" tIns="91425" rIns="113250" bIns="91425" anchor="t" anchorCtr="0">
            <a:noAutofit/>
          </a:bodyPr>
          <a:lstStyle>
            <a:lvl1pPr lvl="0" algn="ctr" rtl="0">
              <a:spcBef>
                <a:spcPts val="0"/>
              </a:spcBef>
              <a:spcAft>
                <a:spcPts val="0"/>
              </a:spcAft>
              <a:buClr>
                <a:schemeClr val="accent6"/>
              </a:buClr>
              <a:buSzPts val="2000"/>
              <a:buFont typeface="Audiowide"/>
              <a:buNone/>
              <a:defRPr sz="2667">
                <a:solidFill>
                  <a:schemeClr val="accent6"/>
                </a:solidFill>
                <a:latin typeface="Audiowide"/>
                <a:ea typeface="Audiowide"/>
                <a:cs typeface="Audiowide"/>
                <a:sym typeface="Audiowid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91" name="Google Shape;91;p17"/>
          <p:cNvSpPr txBox="1">
            <a:spLocks noGrp="1"/>
          </p:cNvSpPr>
          <p:nvPr>
            <p:ph type="subTitle" idx="6"/>
          </p:nvPr>
        </p:nvSpPr>
        <p:spPr>
          <a:xfrm>
            <a:off x="8156733" y="2845433"/>
            <a:ext cx="3062400" cy="662800"/>
          </a:xfrm>
          <a:prstGeom prst="rect">
            <a:avLst/>
          </a:prstGeom>
        </p:spPr>
        <p:txBody>
          <a:bodyPr spcFirstLastPara="1" wrap="square" lIns="91425" tIns="91425" rIns="113250" bIns="91425" anchor="t" anchorCtr="0">
            <a:noAutofit/>
          </a:bodyPr>
          <a:lstStyle>
            <a:lvl1pPr lvl="0" algn="ctr" rtl="0">
              <a:spcBef>
                <a:spcPts val="0"/>
              </a:spcBef>
              <a:spcAft>
                <a:spcPts val="0"/>
              </a:spcAft>
              <a:buClr>
                <a:schemeClr val="accent6"/>
              </a:buClr>
              <a:buSzPts val="2000"/>
              <a:buFont typeface="Audiowide"/>
              <a:buNone/>
              <a:defRPr sz="2667">
                <a:solidFill>
                  <a:schemeClr val="accent6"/>
                </a:solidFill>
                <a:latin typeface="Audiowide"/>
                <a:ea typeface="Audiowide"/>
                <a:cs typeface="Audiowide"/>
                <a:sym typeface="Audiowid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263507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2">
  <p:cSld name="Three columns 2">
    <p:spTree>
      <p:nvGrpSpPr>
        <p:cNvPr id="1" name="Shape 92"/>
        <p:cNvGrpSpPr/>
        <p:nvPr/>
      </p:nvGrpSpPr>
      <p:grpSpPr>
        <a:xfrm>
          <a:off x="0" y="0"/>
          <a:ext cx="0" cy="0"/>
          <a:chOff x="0" y="0"/>
          <a:chExt cx="0" cy="0"/>
        </a:xfrm>
      </p:grpSpPr>
      <p:pic>
        <p:nvPicPr>
          <p:cNvPr id="93" name="Google Shape;93;p18"/>
          <p:cNvPicPr preferRelativeResize="0"/>
          <p:nvPr/>
        </p:nvPicPr>
        <p:blipFill>
          <a:blip r:embed="rId2">
            <a:alphaModFix/>
          </a:blip>
          <a:stretch>
            <a:fillRect/>
          </a:stretch>
        </p:blipFill>
        <p:spPr>
          <a:xfrm>
            <a:off x="8930561" y="1"/>
            <a:ext cx="3261441" cy="2661300"/>
          </a:xfrm>
          <a:prstGeom prst="rect">
            <a:avLst/>
          </a:prstGeom>
          <a:noFill/>
          <a:ln>
            <a:noFill/>
          </a:ln>
        </p:spPr>
      </p:pic>
      <p:sp>
        <p:nvSpPr>
          <p:cNvPr id="94" name="Google Shape;94;p18"/>
          <p:cNvSpPr txBox="1">
            <a:spLocks noGrp="1"/>
          </p:cNvSpPr>
          <p:nvPr>
            <p:ph type="title"/>
          </p:nvPr>
        </p:nvSpPr>
        <p:spPr>
          <a:xfrm>
            <a:off x="415600" y="585216"/>
            <a:ext cx="1136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Audiowide"/>
              <a:buNone/>
              <a:defRPr>
                <a:solidFill>
                  <a:schemeClr val="accent5"/>
                </a:solidFill>
                <a:latin typeface="Audiowide"/>
                <a:ea typeface="Audiowide"/>
                <a:cs typeface="Audiowide"/>
                <a:sym typeface="Audiowid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5" name="Google Shape;95;p18"/>
          <p:cNvSpPr txBox="1">
            <a:spLocks noGrp="1"/>
          </p:cNvSpPr>
          <p:nvPr>
            <p:ph type="subTitle" idx="1"/>
          </p:nvPr>
        </p:nvSpPr>
        <p:spPr>
          <a:xfrm>
            <a:off x="1148500" y="3584967"/>
            <a:ext cx="2696800" cy="124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867">
                <a:latin typeface="Play"/>
                <a:ea typeface="Play"/>
                <a:cs typeface="Play"/>
                <a:sym typeface="Play"/>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96" name="Google Shape;96;p18"/>
          <p:cNvSpPr txBox="1">
            <a:spLocks noGrp="1"/>
          </p:cNvSpPr>
          <p:nvPr>
            <p:ph type="subTitle" idx="2"/>
          </p:nvPr>
        </p:nvSpPr>
        <p:spPr>
          <a:xfrm>
            <a:off x="4737317" y="3584967"/>
            <a:ext cx="2696800" cy="124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867">
                <a:solidFill>
                  <a:srgbClr val="FFFFFF"/>
                </a:solidFill>
                <a:latin typeface="Play"/>
                <a:ea typeface="Play"/>
                <a:cs typeface="Play"/>
                <a:sym typeface="Play"/>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97" name="Google Shape;97;p18"/>
          <p:cNvSpPr txBox="1">
            <a:spLocks noGrp="1"/>
          </p:cNvSpPr>
          <p:nvPr>
            <p:ph type="subTitle" idx="3"/>
          </p:nvPr>
        </p:nvSpPr>
        <p:spPr>
          <a:xfrm>
            <a:off x="8346700" y="3584967"/>
            <a:ext cx="2696800" cy="124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867">
                <a:latin typeface="Play"/>
                <a:ea typeface="Play"/>
                <a:cs typeface="Play"/>
                <a:sym typeface="Play"/>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pic>
        <p:nvPicPr>
          <p:cNvPr id="98" name="Google Shape;98;p18"/>
          <p:cNvPicPr preferRelativeResize="0"/>
          <p:nvPr/>
        </p:nvPicPr>
        <p:blipFill>
          <a:blip r:embed="rId3">
            <a:alphaModFix/>
          </a:blip>
          <a:stretch>
            <a:fillRect/>
          </a:stretch>
        </p:blipFill>
        <p:spPr>
          <a:xfrm>
            <a:off x="0" y="5392800"/>
            <a:ext cx="12191997" cy="1465200"/>
          </a:xfrm>
          <a:prstGeom prst="rect">
            <a:avLst/>
          </a:prstGeom>
          <a:noFill/>
          <a:ln>
            <a:noFill/>
          </a:ln>
        </p:spPr>
      </p:pic>
      <p:sp>
        <p:nvSpPr>
          <p:cNvPr id="99" name="Google Shape;99;p18"/>
          <p:cNvSpPr txBox="1">
            <a:spLocks noGrp="1"/>
          </p:cNvSpPr>
          <p:nvPr>
            <p:ph type="subTitle" idx="4"/>
          </p:nvPr>
        </p:nvSpPr>
        <p:spPr>
          <a:xfrm>
            <a:off x="1148500" y="2535667"/>
            <a:ext cx="2696800" cy="565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000"/>
              <a:buFont typeface="Audiowide"/>
              <a:buNone/>
              <a:defRPr sz="2667">
                <a:solidFill>
                  <a:schemeClr val="accent3"/>
                </a:solidFill>
                <a:latin typeface="Audiowide"/>
                <a:ea typeface="Audiowide"/>
                <a:cs typeface="Audiowide"/>
                <a:sym typeface="Audiowide"/>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00" name="Google Shape;100;p18"/>
          <p:cNvSpPr txBox="1">
            <a:spLocks noGrp="1"/>
          </p:cNvSpPr>
          <p:nvPr>
            <p:ph type="subTitle" idx="5"/>
          </p:nvPr>
        </p:nvSpPr>
        <p:spPr>
          <a:xfrm>
            <a:off x="4722200" y="2535667"/>
            <a:ext cx="2712800" cy="56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667">
                <a:solidFill>
                  <a:schemeClr val="accent3"/>
                </a:solidFill>
                <a:latin typeface="Audiowide"/>
                <a:ea typeface="Audiowide"/>
                <a:cs typeface="Audiowide"/>
                <a:sym typeface="Audiowid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01" name="Google Shape;101;p18"/>
          <p:cNvSpPr txBox="1">
            <a:spLocks noGrp="1"/>
          </p:cNvSpPr>
          <p:nvPr>
            <p:ph type="subTitle" idx="6"/>
          </p:nvPr>
        </p:nvSpPr>
        <p:spPr>
          <a:xfrm>
            <a:off x="8346700" y="2535667"/>
            <a:ext cx="2696800" cy="56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667">
                <a:solidFill>
                  <a:schemeClr val="accent3"/>
                </a:solidFill>
                <a:latin typeface="Audiowide"/>
                <a:ea typeface="Audiowide"/>
                <a:cs typeface="Audiowide"/>
                <a:sym typeface="Audiowid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02" name="Google Shape;102;p18"/>
          <p:cNvSpPr txBox="1">
            <a:spLocks noGrp="1"/>
          </p:cNvSpPr>
          <p:nvPr>
            <p:ph type="subTitle" idx="7"/>
          </p:nvPr>
        </p:nvSpPr>
        <p:spPr>
          <a:xfrm>
            <a:off x="1148500" y="3143400"/>
            <a:ext cx="2696800" cy="542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400"/>
              <a:buFont typeface="Audiowide"/>
              <a:buNone/>
              <a:defRPr sz="1867">
                <a:solidFill>
                  <a:schemeClr val="accent2"/>
                </a:solidFill>
                <a:latin typeface="Audiowide"/>
                <a:ea typeface="Audiowide"/>
                <a:cs typeface="Audiowide"/>
                <a:sym typeface="Audiowide"/>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03" name="Google Shape;103;p18"/>
          <p:cNvSpPr txBox="1">
            <a:spLocks noGrp="1"/>
          </p:cNvSpPr>
          <p:nvPr>
            <p:ph type="subTitle" idx="8"/>
          </p:nvPr>
        </p:nvSpPr>
        <p:spPr>
          <a:xfrm>
            <a:off x="4736435" y="3143400"/>
            <a:ext cx="2712800" cy="54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867">
                <a:solidFill>
                  <a:schemeClr val="accent2"/>
                </a:solidFill>
                <a:latin typeface="Audiowide"/>
                <a:ea typeface="Audiowide"/>
                <a:cs typeface="Audiowide"/>
                <a:sym typeface="Audiowid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04" name="Google Shape;104;p18"/>
          <p:cNvSpPr txBox="1">
            <a:spLocks noGrp="1"/>
          </p:cNvSpPr>
          <p:nvPr>
            <p:ph type="subTitle" idx="9"/>
          </p:nvPr>
        </p:nvSpPr>
        <p:spPr>
          <a:xfrm>
            <a:off x="8346700" y="3143400"/>
            <a:ext cx="2696800" cy="54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867">
                <a:solidFill>
                  <a:schemeClr val="accent2"/>
                </a:solidFill>
                <a:latin typeface="Audiowide"/>
                <a:ea typeface="Audiowide"/>
                <a:cs typeface="Audiowide"/>
                <a:sym typeface="Audiowid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626700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ix columns">
  <p:cSld name="Title + six columns">
    <p:spTree>
      <p:nvGrpSpPr>
        <p:cNvPr id="1" name="Shape 105"/>
        <p:cNvGrpSpPr/>
        <p:nvPr/>
      </p:nvGrpSpPr>
      <p:grpSpPr>
        <a:xfrm>
          <a:off x="0" y="0"/>
          <a:ext cx="0" cy="0"/>
          <a:chOff x="0" y="0"/>
          <a:chExt cx="0" cy="0"/>
        </a:xfrm>
      </p:grpSpPr>
      <p:pic>
        <p:nvPicPr>
          <p:cNvPr id="106" name="Google Shape;106;p19"/>
          <p:cNvPicPr preferRelativeResize="0"/>
          <p:nvPr/>
        </p:nvPicPr>
        <p:blipFill>
          <a:blip r:embed="rId2">
            <a:alphaModFix/>
          </a:blip>
          <a:stretch>
            <a:fillRect/>
          </a:stretch>
        </p:blipFill>
        <p:spPr>
          <a:xfrm flipH="1">
            <a:off x="1" y="1"/>
            <a:ext cx="2394100" cy="1953567"/>
          </a:xfrm>
          <a:prstGeom prst="rect">
            <a:avLst/>
          </a:prstGeom>
          <a:noFill/>
          <a:ln>
            <a:noFill/>
          </a:ln>
        </p:spPr>
      </p:pic>
      <p:pic>
        <p:nvPicPr>
          <p:cNvPr id="107" name="Google Shape;107;p19"/>
          <p:cNvPicPr preferRelativeResize="0"/>
          <p:nvPr/>
        </p:nvPicPr>
        <p:blipFill>
          <a:blip r:embed="rId3">
            <a:alphaModFix/>
          </a:blip>
          <a:stretch>
            <a:fillRect/>
          </a:stretch>
        </p:blipFill>
        <p:spPr>
          <a:xfrm>
            <a:off x="0" y="5392800"/>
            <a:ext cx="12191997" cy="1465200"/>
          </a:xfrm>
          <a:prstGeom prst="rect">
            <a:avLst/>
          </a:prstGeom>
          <a:noFill/>
          <a:ln>
            <a:noFill/>
          </a:ln>
        </p:spPr>
      </p:pic>
      <p:sp>
        <p:nvSpPr>
          <p:cNvPr id="108" name="Google Shape;108;p19"/>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5"/>
              </a:buClr>
              <a:buSzPts val="2800"/>
              <a:buNone/>
              <a:defRPr>
                <a:solidFill>
                  <a:schemeClr val="accent5"/>
                </a:solidFill>
              </a:defRPr>
            </a:lvl1pPr>
            <a:lvl2pPr lvl="1" algn="ctr">
              <a:spcBef>
                <a:spcPts val="0"/>
              </a:spcBef>
              <a:spcAft>
                <a:spcPts val="0"/>
              </a:spcAft>
              <a:buClr>
                <a:schemeClr val="accent5"/>
              </a:buClr>
              <a:buSzPts val="2800"/>
              <a:buNone/>
              <a:defRPr>
                <a:solidFill>
                  <a:schemeClr val="accent5"/>
                </a:solidFill>
              </a:defRPr>
            </a:lvl2pPr>
            <a:lvl3pPr lvl="2" algn="ctr">
              <a:spcBef>
                <a:spcPts val="0"/>
              </a:spcBef>
              <a:spcAft>
                <a:spcPts val="0"/>
              </a:spcAft>
              <a:buClr>
                <a:schemeClr val="accent5"/>
              </a:buClr>
              <a:buSzPts val="2800"/>
              <a:buNone/>
              <a:defRPr>
                <a:solidFill>
                  <a:schemeClr val="accent5"/>
                </a:solidFill>
              </a:defRPr>
            </a:lvl3pPr>
            <a:lvl4pPr lvl="3" algn="ctr">
              <a:spcBef>
                <a:spcPts val="0"/>
              </a:spcBef>
              <a:spcAft>
                <a:spcPts val="0"/>
              </a:spcAft>
              <a:buClr>
                <a:schemeClr val="accent5"/>
              </a:buClr>
              <a:buSzPts val="2800"/>
              <a:buNone/>
              <a:defRPr>
                <a:solidFill>
                  <a:schemeClr val="accent5"/>
                </a:solidFill>
              </a:defRPr>
            </a:lvl4pPr>
            <a:lvl5pPr lvl="4" algn="ctr">
              <a:spcBef>
                <a:spcPts val="0"/>
              </a:spcBef>
              <a:spcAft>
                <a:spcPts val="0"/>
              </a:spcAft>
              <a:buClr>
                <a:schemeClr val="accent5"/>
              </a:buClr>
              <a:buSzPts val="2800"/>
              <a:buNone/>
              <a:defRPr>
                <a:solidFill>
                  <a:schemeClr val="accent5"/>
                </a:solidFill>
              </a:defRPr>
            </a:lvl5pPr>
            <a:lvl6pPr lvl="5" algn="ctr">
              <a:spcBef>
                <a:spcPts val="0"/>
              </a:spcBef>
              <a:spcAft>
                <a:spcPts val="0"/>
              </a:spcAft>
              <a:buClr>
                <a:schemeClr val="accent5"/>
              </a:buClr>
              <a:buSzPts val="2800"/>
              <a:buNone/>
              <a:defRPr>
                <a:solidFill>
                  <a:schemeClr val="accent5"/>
                </a:solidFill>
              </a:defRPr>
            </a:lvl6pPr>
            <a:lvl7pPr lvl="6" algn="ctr">
              <a:spcBef>
                <a:spcPts val="0"/>
              </a:spcBef>
              <a:spcAft>
                <a:spcPts val="0"/>
              </a:spcAft>
              <a:buClr>
                <a:schemeClr val="accent5"/>
              </a:buClr>
              <a:buSzPts val="2800"/>
              <a:buNone/>
              <a:defRPr>
                <a:solidFill>
                  <a:schemeClr val="accent5"/>
                </a:solidFill>
              </a:defRPr>
            </a:lvl7pPr>
            <a:lvl8pPr lvl="7" algn="ctr">
              <a:spcBef>
                <a:spcPts val="0"/>
              </a:spcBef>
              <a:spcAft>
                <a:spcPts val="0"/>
              </a:spcAft>
              <a:buClr>
                <a:schemeClr val="accent5"/>
              </a:buClr>
              <a:buSzPts val="2800"/>
              <a:buNone/>
              <a:defRPr>
                <a:solidFill>
                  <a:schemeClr val="accent5"/>
                </a:solidFill>
              </a:defRPr>
            </a:lvl8pPr>
            <a:lvl9pPr lvl="8" algn="ctr">
              <a:spcBef>
                <a:spcPts val="0"/>
              </a:spcBef>
              <a:spcAft>
                <a:spcPts val="0"/>
              </a:spcAft>
              <a:buClr>
                <a:schemeClr val="accent5"/>
              </a:buClr>
              <a:buSzPts val="2800"/>
              <a:buNone/>
              <a:defRPr>
                <a:solidFill>
                  <a:schemeClr val="accent5"/>
                </a:solidFill>
              </a:defRPr>
            </a:lvl9pPr>
          </a:lstStyle>
          <a:p>
            <a:r>
              <a:rPr lang="en-US"/>
              <a:t>Click to edit Master title style</a:t>
            </a:r>
            <a:endParaRPr/>
          </a:p>
        </p:txBody>
      </p:sp>
      <p:sp>
        <p:nvSpPr>
          <p:cNvPr id="109" name="Google Shape;109;p19"/>
          <p:cNvSpPr txBox="1">
            <a:spLocks noGrp="1"/>
          </p:cNvSpPr>
          <p:nvPr>
            <p:ph type="subTitle" idx="1"/>
          </p:nvPr>
        </p:nvSpPr>
        <p:spPr>
          <a:xfrm>
            <a:off x="969076" y="2865567"/>
            <a:ext cx="3222000" cy="124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867">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10" name="Google Shape;110;p19"/>
          <p:cNvSpPr txBox="1">
            <a:spLocks noGrp="1"/>
          </p:cNvSpPr>
          <p:nvPr>
            <p:ph type="subTitle" idx="2"/>
          </p:nvPr>
        </p:nvSpPr>
        <p:spPr>
          <a:xfrm>
            <a:off x="4485001" y="2865567"/>
            <a:ext cx="3222000" cy="124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867">
                <a:solidFill>
                  <a:schemeClr val="dk2"/>
                </a:solidFill>
                <a:latin typeface="Play"/>
                <a:ea typeface="Play"/>
                <a:cs typeface="Play"/>
                <a:sym typeface="Play"/>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11" name="Google Shape;111;p19"/>
          <p:cNvSpPr txBox="1">
            <a:spLocks noGrp="1"/>
          </p:cNvSpPr>
          <p:nvPr>
            <p:ph type="subTitle" idx="3"/>
          </p:nvPr>
        </p:nvSpPr>
        <p:spPr>
          <a:xfrm>
            <a:off x="7978557" y="2865567"/>
            <a:ext cx="3204000" cy="124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867">
                <a:latin typeface="Play"/>
                <a:ea typeface="Play"/>
                <a:cs typeface="Play"/>
                <a:sym typeface="Play"/>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12" name="Google Shape;112;p19"/>
          <p:cNvSpPr txBox="1">
            <a:spLocks noGrp="1"/>
          </p:cNvSpPr>
          <p:nvPr>
            <p:ph type="subTitle" idx="4"/>
          </p:nvPr>
        </p:nvSpPr>
        <p:spPr>
          <a:xfrm>
            <a:off x="969076" y="1816267"/>
            <a:ext cx="3222000" cy="56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667">
                <a:solidFill>
                  <a:schemeClr val="accent3"/>
                </a:solidFill>
                <a:latin typeface="Audiowide"/>
                <a:ea typeface="Audiowide"/>
                <a:cs typeface="Audiowide"/>
                <a:sym typeface="Audiowid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13" name="Google Shape;113;p19"/>
          <p:cNvSpPr txBox="1">
            <a:spLocks noGrp="1"/>
          </p:cNvSpPr>
          <p:nvPr>
            <p:ph type="subTitle" idx="5"/>
          </p:nvPr>
        </p:nvSpPr>
        <p:spPr>
          <a:xfrm>
            <a:off x="4484985" y="1816267"/>
            <a:ext cx="3222000" cy="56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667">
                <a:solidFill>
                  <a:schemeClr val="accent3"/>
                </a:solidFill>
                <a:latin typeface="Audiowide"/>
                <a:ea typeface="Audiowide"/>
                <a:cs typeface="Audiowide"/>
                <a:sym typeface="Audiowid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14" name="Google Shape;114;p19"/>
          <p:cNvSpPr txBox="1">
            <a:spLocks noGrp="1"/>
          </p:cNvSpPr>
          <p:nvPr>
            <p:ph type="subTitle" idx="6"/>
          </p:nvPr>
        </p:nvSpPr>
        <p:spPr>
          <a:xfrm>
            <a:off x="7978651" y="1816267"/>
            <a:ext cx="3204000" cy="56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667">
                <a:solidFill>
                  <a:schemeClr val="accent3"/>
                </a:solidFill>
                <a:latin typeface="Audiowide"/>
                <a:ea typeface="Audiowide"/>
                <a:cs typeface="Audiowide"/>
                <a:sym typeface="Audiowid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15" name="Google Shape;115;p19"/>
          <p:cNvSpPr txBox="1">
            <a:spLocks noGrp="1"/>
          </p:cNvSpPr>
          <p:nvPr>
            <p:ph type="subTitle" idx="7"/>
          </p:nvPr>
        </p:nvSpPr>
        <p:spPr>
          <a:xfrm>
            <a:off x="969076" y="2424000"/>
            <a:ext cx="3222000" cy="54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867">
                <a:solidFill>
                  <a:schemeClr val="accent2"/>
                </a:solidFill>
                <a:latin typeface="Audiowide"/>
                <a:ea typeface="Audiowide"/>
                <a:cs typeface="Audiowide"/>
                <a:sym typeface="Audiowid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16" name="Google Shape;116;p19"/>
          <p:cNvSpPr txBox="1">
            <a:spLocks noGrp="1"/>
          </p:cNvSpPr>
          <p:nvPr>
            <p:ph type="subTitle" idx="8"/>
          </p:nvPr>
        </p:nvSpPr>
        <p:spPr>
          <a:xfrm>
            <a:off x="4484984" y="2424000"/>
            <a:ext cx="3222000" cy="54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867">
                <a:solidFill>
                  <a:schemeClr val="accent2"/>
                </a:solidFill>
                <a:latin typeface="Audiowide"/>
                <a:ea typeface="Audiowide"/>
                <a:cs typeface="Audiowide"/>
                <a:sym typeface="Audiowid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17" name="Google Shape;117;p19"/>
          <p:cNvSpPr txBox="1">
            <a:spLocks noGrp="1"/>
          </p:cNvSpPr>
          <p:nvPr>
            <p:ph type="subTitle" idx="9"/>
          </p:nvPr>
        </p:nvSpPr>
        <p:spPr>
          <a:xfrm>
            <a:off x="7978557" y="2424000"/>
            <a:ext cx="3204000" cy="54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867">
                <a:solidFill>
                  <a:schemeClr val="accent2"/>
                </a:solidFill>
                <a:latin typeface="Audiowide"/>
                <a:ea typeface="Audiowide"/>
                <a:cs typeface="Audiowide"/>
                <a:sym typeface="Audiowid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18" name="Google Shape;118;p19"/>
          <p:cNvSpPr txBox="1">
            <a:spLocks noGrp="1"/>
          </p:cNvSpPr>
          <p:nvPr>
            <p:ph type="subTitle" idx="13"/>
          </p:nvPr>
        </p:nvSpPr>
        <p:spPr>
          <a:xfrm>
            <a:off x="950965" y="5155267"/>
            <a:ext cx="3222000" cy="124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867">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19" name="Google Shape;119;p19"/>
          <p:cNvSpPr txBox="1">
            <a:spLocks noGrp="1"/>
          </p:cNvSpPr>
          <p:nvPr>
            <p:ph type="subTitle" idx="14"/>
          </p:nvPr>
        </p:nvSpPr>
        <p:spPr>
          <a:xfrm>
            <a:off x="4484999" y="5155267"/>
            <a:ext cx="3222000" cy="124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867">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20" name="Google Shape;120;p19"/>
          <p:cNvSpPr txBox="1">
            <a:spLocks noGrp="1"/>
          </p:cNvSpPr>
          <p:nvPr>
            <p:ph type="subTitle" idx="15"/>
          </p:nvPr>
        </p:nvSpPr>
        <p:spPr>
          <a:xfrm>
            <a:off x="7960532" y="5155267"/>
            <a:ext cx="3204000" cy="124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867">
                <a:solidFill>
                  <a:schemeClr val="dk2"/>
                </a:solidFill>
                <a:latin typeface="Play"/>
                <a:ea typeface="Play"/>
                <a:cs typeface="Play"/>
                <a:sym typeface="Play"/>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21" name="Google Shape;121;p19"/>
          <p:cNvSpPr txBox="1">
            <a:spLocks noGrp="1"/>
          </p:cNvSpPr>
          <p:nvPr>
            <p:ph type="subTitle" idx="16"/>
          </p:nvPr>
        </p:nvSpPr>
        <p:spPr>
          <a:xfrm>
            <a:off x="950965" y="4105967"/>
            <a:ext cx="3222000" cy="56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667">
                <a:solidFill>
                  <a:schemeClr val="accent3"/>
                </a:solidFill>
                <a:latin typeface="Audiowide"/>
                <a:ea typeface="Audiowide"/>
                <a:cs typeface="Audiowide"/>
                <a:sym typeface="Audiowid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22" name="Google Shape;122;p19"/>
          <p:cNvSpPr txBox="1">
            <a:spLocks noGrp="1"/>
          </p:cNvSpPr>
          <p:nvPr>
            <p:ph type="subTitle" idx="17"/>
          </p:nvPr>
        </p:nvSpPr>
        <p:spPr>
          <a:xfrm>
            <a:off x="4484999" y="4105967"/>
            <a:ext cx="3222000" cy="56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667">
                <a:solidFill>
                  <a:schemeClr val="accent3"/>
                </a:solidFill>
                <a:latin typeface="Audiowide"/>
                <a:ea typeface="Audiowide"/>
                <a:cs typeface="Audiowide"/>
                <a:sym typeface="Audiowid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23" name="Google Shape;123;p19"/>
          <p:cNvSpPr txBox="1">
            <a:spLocks noGrp="1"/>
          </p:cNvSpPr>
          <p:nvPr>
            <p:ph type="subTitle" idx="18"/>
          </p:nvPr>
        </p:nvSpPr>
        <p:spPr>
          <a:xfrm>
            <a:off x="7960659" y="4105967"/>
            <a:ext cx="3204000" cy="56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667">
                <a:solidFill>
                  <a:schemeClr val="accent3"/>
                </a:solidFill>
                <a:latin typeface="Audiowide"/>
                <a:ea typeface="Audiowide"/>
                <a:cs typeface="Audiowide"/>
                <a:sym typeface="Audiowid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24" name="Google Shape;124;p19"/>
          <p:cNvSpPr txBox="1">
            <a:spLocks noGrp="1"/>
          </p:cNvSpPr>
          <p:nvPr>
            <p:ph type="subTitle" idx="19"/>
          </p:nvPr>
        </p:nvSpPr>
        <p:spPr>
          <a:xfrm>
            <a:off x="950965" y="4713700"/>
            <a:ext cx="3222000" cy="54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867">
                <a:solidFill>
                  <a:schemeClr val="accent2"/>
                </a:solidFill>
                <a:latin typeface="Audiowide"/>
                <a:ea typeface="Audiowide"/>
                <a:cs typeface="Audiowide"/>
                <a:sym typeface="Audiowid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25" name="Google Shape;125;p19"/>
          <p:cNvSpPr txBox="1">
            <a:spLocks noGrp="1"/>
          </p:cNvSpPr>
          <p:nvPr>
            <p:ph type="subTitle" idx="20"/>
          </p:nvPr>
        </p:nvSpPr>
        <p:spPr>
          <a:xfrm>
            <a:off x="4485001" y="4713700"/>
            <a:ext cx="3222000" cy="54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867">
                <a:solidFill>
                  <a:schemeClr val="accent2"/>
                </a:solidFill>
                <a:latin typeface="Audiowide"/>
                <a:ea typeface="Audiowide"/>
                <a:cs typeface="Audiowide"/>
                <a:sym typeface="Audiowid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26" name="Google Shape;126;p19"/>
          <p:cNvSpPr txBox="1">
            <a:spLocks noGrp="1"/>
          </p:cNvSpPr>
          <p:nvPr>
            <p:ph type="subTitle" idx="21"/>
          </p:nvPr>
        </p:nvSpPr>
        <p:spPr>
          <a:xfrm>
            <a:off x="7960532" y="4713700"/>
            <a:ext cx="3204000" cy="54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867">
                <a:solidFill>
                  <a:schemeClr val="accent2"/>
                </a:solidFill>
                <a:latin typeface="Audiowide"/>
                <a:ea typeface="Audiowide"/>
                <a:cs typeface="Audiowide"/>
                <a:sym typeface="Audiowid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948753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3"/>
        <p:cNvGrpSpPr/>
        <p:nvPr/>
      </p:nvGrpSpPr>
      <p:grpSpPr>
        <a:xfrm>
          <a:off x="0" y="0"/>
          <a:ext cx="0" cy="0"/>
          <a:chOff x="0" y="0"/>
          <a:chExt cx="0" cy="0"/>
        </a:xfrm>
      </p:grpSpPr>
      <p:pic>
        <p:nvPicPr>
          <p:cNvPr id="134" name="Google Shape;134;p21"/>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35" name="Google Shape;135;p21"/>
          <p:cNvSpPr txBox="1">
            <a:spLocks noGrp="1"/>
          </p:cNvSpPr>
          <p:nvPr>
            <p:ph type="title"/>
          </p:nvPr>
        </p:nvSpPr>
        <p:spPr>
          <a:xfrm>
            <a:off x="3375200" y="4292833"/>
            <a:ext cx="5441600" cy="7572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Font typeface="Audiowide"/>
              <a:buNone/>
              <a:defRPr>
                <a:solidFill>
                  <a:schemeClr val="accent2"/>
                </a:solidFill>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36" name="Google Shape;136;p21"/>
          <p:cNvSpPr txBox="1">
            <a:spLocks noGrp="1"/>
          </p:cNvSpPr>
          <p:nvPr>
            <p:ph type="subTitle" idx="1"/>
          </p:nvPr>
        </p:nvSpPr>
        <p:spPr>
          <a:xfrm>
            <a:off x="2884000" y="1736400"/>
            <a:ext cx="6424000" cy="2283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900"/>
              <a:buFont typeface="Inconsolata"/>
              <a:buNone/>
              <a:defRPr sz="2667">
                <a:latin typeface="Play"/>
                <a:ea typeface="Play"/>
                <a:cs typeface="Play"/>
                <a:sym typeface="Play"/>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pic>
        <p:nvPicPr>
          <p:cNvPr id="137" name="Google Shape;137;p21"/>
          <p:cNvPicPr preferRelativeResize="0"/>
          <p:nvPr/>
        </p:nvPicPr>
        <p:blipFill>
          <a:blip r:embed="rId3">
            <a:alphaModFix/>
          </a:blip>
          <a:stretch>
            <a:fillRect/>
          </a:stretch>
        </p:blipFill>
        <p:spPr>
          <a:xfrm>
            <a:off x="12" y="1"/>
            <a:ext cx="3955109" cy="6857999"/>
          </a:xfrm>
          <a:prstGeom prst="rect">
            <a:avLst/>
          </a:prstGeom>
          <a:noFill/>
          <a:ln>
            <a:noFill/>
          </a:ln>
        </p:spPr>
      </p:pic>
      <p:pic>
        <p:nvPicPr>
          <p:cNvPr id="138" name="Google Shape;138;p21"/>
          <p:cNvPicPr preferRelativeResize="0"/>
          <p:nvPr/>
        </p:nvPicPr>
        <p:blipFill>
          <a:blip r:embed="rId3">
            <a:alphaModFix/>
          </a:blip>
          <a:stretch>
            <a:fillRect/>
          </a:stretch>
        </p:blipFill>
        <p:spPr>
          <a:xfrm rot="10800000">
            <a:off x="8236879" y="1"/>
            <a:ext cx="3955109" cy="6857999"/>
          </a:xfrm>
          <a:prstGeom prst="rect">
            <a:avLst/>
          </a:prstGeom>
          <a:noFill/>
          <a:ln>
            <a:noFill/>
          </a:ln>
        </p:spPr>
      </p:pic>
    </p:spTree>
    <p:extLst>
      <p:ext uri="{BB962C8B-B14F-4D97-AF65-F5344CB8AC3E}">
        <p14:creationId xmlns:p14="http://schemas.microsoft.com/office/powerpoint/2010/main" val="146425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b="1"/>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Tree>
    <p:extLst>
      <p:ext uri="{BB962C8B-B14F-4D97-AF65-F5344CB8AC3E}">
        <p14:creationId xmlns:p14="http://schemas.microsoft.com/office/powerpoint/2010/main" val="80606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ly title 1">
  <p:cSld name="Only title 1">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1165400" y="585216"/>
            <a:ext cx="98612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Audiowide"/>
              <a:buNone/>
              <a:defRPr>
                <a:latin typeface="Audiowide"/>
                <a:ea typeface="Audiowide"/>
                <a:cs typeface="Audiowide"/>
                <a:sym typeface="Audiowide"/>
              </a:defRPr>
            </a:lvl1pPr>
            <a:lvl2pPr lvl="1" algn="ctr">
              <a:spcBef>
                <a:spcPts val="0"/>
              </a:spcBef>
              <a:spcAft>
                <a:spcPts val="0"/>
              </a:spcAft>
              <a:buSzPts val="2800"/>
              <a:buFont typeface="Audiowide"/>
              <a:buNone/>
              <a:defRPr>
                <a:latin typeface="Audiowide"/>
                <a:ea typeface="Audiowide"/>
                <a:cs typeface="Audiowide"/>
                <a:sym typeface="Audiowide"/>
              </a:defRPr>
            </a:lvl2pPr>
            <a:lvl3pPr lvl="2" algn="ctr">
              <a:spcBef>
                <a:spcPts val="0"/>
              </a:spcBef>
              <a:spcAft>
                <a:spcPts val="0"/>
              </a:spcAft>
              <a:buSzPts val="2800"/>
              <a:buFont typeface="Audiowide"/>
              <a:buNone/>
              <a:defRPr>
                <a:latin typeface="Audiowide"/>
                <a:ea typeface="Audiowide"/>
                <a:cs typeface="Audiowide"/>
                <a:sym typeface="Audiowide"/>
              </a:defRPr>
            </a:lvl3pPr>
            <a:lvl4pPr lvl="3" algn="ctr">
              <a:spcBef>
                <a:spcPts val="0"/>
              </a:spcBef>
              <a:spcAft>
                <a:spcPts val="0"/>
              </a:spcAft>
              <a:buSzPts val="2800"/>
              <a:buFont typeface="Audiowide"/>
              <a:buNone/>
              <a:defRPr>
                <a:latin typeface="Audiowide"/>
                <a:ea typeface="Audiowide"/>
                <a:cs typeface="Audiowide"/>
                <a:sym typeface="Audiowide"/>
              </a:defRPr>
            </a:lvl4pPr>
            <a:lvl5pPr lvl="4" algn="ctr">
              <a:spcBef>
                <a:spcPts val="0"/>
              </a:spcBef>
              <a:spcAft>
                <a:spcPts val="0"/>
              </a:spcAft>
              <a:buSzPts val="2800"/>
              <a:buFont typeface="Audiowide"/>
              <a:buNone/>
              <a:defRPr>
                <a:latin typeface="Audiowide"/>
                <a:ea typeface="Audiowide"/>
                <a:cs typeface="Audiowide"/>
                <a:sym typeface="Audiowide"/>
              </a:defRPr>
            </a:lvl5pPr>
            <a:lvl6pPr lvl="5" algn="ctr">
              <a:spcBef>
                <a:spcPts val="0"/>
              </a:spcBef>
              <a:spcAft>
                <a:spcPts val="0"/>
              </a:spcAft>
              <a:buSzPts val="2800"/>
              <a:buFont typeface="Audiowide"/>
              <a:buNone/>
              <a:defRPr>
                <a:latin typeface="Audiowide"/>
                <a:ea typeface="Audiowide"/>
                <a:cs typeface="Audiowide"/>
                <a:sym typeface="Audiowide"/>
              </a:defRPr>
            </a:lvl6pPr>
            <a:lvl7pPr lvl="6" algn="ctr">
              <a:spcBef>
                <a:spcPts val="0"/>
              </a:spcBef>
              <a:spcAft>
                <a:spcPts val="0"/>
              </a:spcAft>
              <a:buSzPts val="2800"/>
              <a:buFont typeface="Audiowide"/>
              <a:buNone/>
              <a:defRPr>
                <a:latin typeface="Audiowide"/>
                <a:ea typeface="Audiowide"/>
                <a:cs typeface="Audiowide"/>
                <a:sym typeface="Audiowide"/>
              </a:defRPr>
            </a:lvl7pPr>
            <a:lvl8pPr lvl="7" algn="ctr">
              <a:spcBef>
                <a:spcPts val="0"/>
              </a:spcBef>
              <a:spcAft>
                <a:spcPts val="0"/>
              </a:spcAft>
              <a:buSzPts val="2800"/>
              <a:buFont typeface="Audiowide"/>
              <a:buNone/>
              <a:defRPr>
                <a:latin typeface="Audiowide"/>
                <a:ea typeface="Audiowide"/>
                <a:cs typeface="Audiowide"/>
                <a:sym typeface="Audiowide"/>
              </a:defRPr>
            </a:lvl8pPr>
            <a:lvl9pPr lvl="8" algn="ctr">
              <a:spcBef>
                <a:spcPts val="0"/>
              </a:spcBef>
              <a:spcAft>
                <a:spcPts val="0"/>
              </a:spcAft>
              <a:buSzPts val="2800"/>
              <a:buFont typeface="Audiowide"/>
              <a:buNone/>
              <a:defRPr>
                <a:latin typeface="Audiowide"/>
                <a:ea typeface="Audiowide"/>
                <a:cs typeface="Audiowide"/>
                <a:sym typeface="Audiowide"/>
              </a:defRPr>
            </a:lvl9pPr>
          </a:lstStyle>
          <a:p>
            <a:r>
              <a:rPr lang="en-US"/>
              <a:t>Click to edit Master title style</a:t>
            </a:r>
            <a:endParaRPr/>
          </a:p>
        </p:txBody>
      </p:sp>
      <p:pic>
        <p:nvPicPr>
          <p:cNvPr id="141" name="Google Shape;141;p22"/>
          <p:cNvPicPr preferRelativeResize="0"/>
          <p:nvPr/>
        </p:nvPicPr>
        <p:blipFill>
          <a:blip r:embed="rId2">
            <a:alphaModFix/>
          </a:blip>
          <a:stretch>
            <a:fillRect/>
          </a:stretch>
        </p:blipFill>
        <p:spPr>
          <a:xfrm>
            <a:off x="-7200" y="5338732"/>
            <a:ext cx="12192000" cy="1519267"/>
          </a:xfrm>
          <a:prstGeom prst="rect">
            <a:avLst/>
          </a:prstGeom>
          <a:noFill/>
          <a:ln>
            <a:noFill/>
          </a:ln>
        </p:spPr>
      </p:pic>
    </p:spTree>
    <p:extLst>
      <p:ext uri="{BB962C8B-B14F-4D97-AF65-F5344CB8AC3E}">
        <p14:creationId xmlns:p14="http://schemas.microsoft.com/office/powerpoint/2010/main" val="26879567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design">
  <p:cSld name="Title + design">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r>
              <a:rPr lang="en-US"/>
              <a:t>Click to edit Master title style</a:t>
            </a:r>
            <a:endParaRPr/>
          </a:p>
        </p:txBody>
      </p:sp>
      <p:pic>
        <p:nvPicPr>
          <p:cNvPr id="144" name="Google Shape;144;p23"/>
          <p:cNvPicPr preferRelativeResize="0"/>
          <p:nvPr/>
        </p:nvPicPr>
        <p:blipFill>
          <a:blip r:embed="rId2">
            <a:alphaModFix/>
          </a:blip>
          <a:stretch>
            <a:fillRect/>
          </a:stretch>
        </p:blipFill>
        <p:spPr>
          <a:xfrm>
            <a:off x="-7200" y="5338732"/>
            <a:ext cx="12192000" cy="1519267"/>
          </a:xfrm>
          <a:prstGeom prst="rect">
            <a:avLst/>
          </a:prstGeom>
          <a:noFill/>
          <a:ln>
            <a:noFill/>
          </a:ln>
        </p:spPr>
      </p:pic>
      <p:pic>
        <p:nvPicPr>
          <p:cNvPr id="145" name="Google Shape;145;p23"/>
          <p:cNvPicPr preferRelativeResize="0"/>
          <p:nvPr/>
        </p:nvPicPr>
        <p:blipFill>
          <a:blip r:embed="rId3">
            <a:alphaModFix/>
          </a:blip>
          <a:stretch>
            <a:fillRect/>
          </a:stretch>
        </p:blipFill>
        <p:spPr>
          <a:xfrm rot="10800000" flipH="1">
            <a:off x="6156200" y="3404000"/>
            <a:ext cx="6035800" cy="3454000"/>
          </a:xfrm>
          <a:prstGeom prst="rect">
            <a:avLst/>
          </a:prstGeom>
          <a:noFill/>
          <a:ln>
            <a:noFill/>
          </a:ln>
        </p:spPr>
      </p:pic>
    </p:spTree>
    <p:extLst>
      <p:ext uri="{BB962C8B-B14F-4D97-AF65-F5344CB8AC3E}">
        <p14:creationId xmlns:p14="http://schemas.microsoft.com/office/powerpoint/2010/main" val="1260642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ly title 2">
  <p:cSld name="Only title 2">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415600" y="585216"/>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Audiowide"/>
              <a:buNone/>
              <a:defRPr>
                <a:latin typeface="Audiowide"/>
                <a:ea typeface="Audiowide"/>
                <a:cs typeface="Audiowide"/>
                <a:sym typeface="Audiowide"/>
              </a:defRPr>
            </a:lvl1pPr>
            <a:lvl2pPr lvl="1" algn="ctr">
              <a:spcBef>
                <a:spcPts val="0"/>
              </a:spcBef>
              <a:spcAft>
                <a:spcPts val="0"/>
              </a:spcAft>
              <a:buSzPts val="2800"/>
              <a:buFont typeface="Audiowide"/>
              <a:buNone/>
              <a:defRPr>
                <a:latin typeface="Audiowide"/>
                <a:ea typeface="Audiowide"/>
                <a:cs typeface="Audiowide"/>
                <a:sym typeface="Audiowide"/>
              </a:defRPr>
            </a:lvl2pPr>
            <a:lvl3pPr lvl="2" algn="ctr">
              <a:spcBef>
                <a:spcPts val="0"/>
              </a:spcBef>
              <a:spcAft>
                <a:spcPts val="0"/>
              </a:spcAft>
              <a:buSzPts val="2800"/>
              <a:buFont typeface="Audiowide"/>
              <a:buNone/>
              <a:defRPr>
                <a:latin typeface="Audiowide"/>
                <a:ea typeface="Audiowide"/>
                <a:cs typeface="Audiowide"/>
                <a:sym typeface="Audiowide"/>
              </a:defRPr>
            </a:lvl3pPr>
            <a:lvl4pPr lvl="3" algn="ctr">
              <a:spcBef>
                <a:spcPts val="0"/>
              </a:spcBef>
              <a:spcAft>
                <a:spcPts val="0"/>
              </a:spcAft>
              <a:buSzPts val="2800"/>
              <a:buFont typeface="Audiowide"/>
              <a:buNone/>
              <a:defRPr>
                <a:latin typeface="Audiowide"/>
                <a:ea typeface="Audiowide"/>
                <a:cs typeface="Audiowide"/>
                <a:sym typeface="Audiowide"/>
              </a:defRPr>
            </a:lvl4pPr>
            <a:lvl5pPr lvl="4" algn="ctr">
              <a:spcBef>
                <a:spcPts val="0"/>
              </a:spcBef>
              <a:spcAft>
                <a:spcPts val="0"/>
              </a:spcAft>
              <a:buSzPts val="2800"/>
              <a:buFont typeface="Audiowide"/>
              <a:buNone/>
              <a:defRPr>
                <a:latin typeface="Audiowide"/>
                <a:ea typeface="Audiowide"/>
                <a:cs typeface="Audiowide"/>
                <a:sym typeface="Audiowide"/>
              </a:defRPr>
            </a:lvl5pPr>
            <a:lvl6pPr lvl="5" algn="ctr">
              <a:spcBef>
                <a:spcPts val="0"/>
              </a:spcBef>
              <a:spcAft>
                <a:spcPts val="0"/>
              </a:spcAft>
              <a:buSzPts val="2800"/>
              <a:buFont typeface="Audiowide"/>
              <a:buNone/>
              <a:defRPr>
                <a:latin typeface="Audiowide"/>
                <a:ea typeface="Audiowide"/>
                <a:cs typeface="Audiowide"/>
                <a:sym typeface="Audiowide"/>
              </a:defRPr>
            </a:lvl6pPr>
            <a:lvl7pPr lvl="6" algn="ctr">
              <a:spcBef>
                <a:spcPts val="0"/>
              </a:spcBef>
              <a:spcAft>
                <a:spcPts val="0"/>
              </a:spcAft>
              <a:buSzPts val="2800"/>
              <a:buFont typeface="Audiowide"/>
              <a:buNone/>
              <a:defRPr>
                <a:latin typeface="Audiowide"/>
                <a:ea typeface="Audiowide"/>
                <a:cs typeface="Audiowide"/>
                <a:sym typeface="Audiowide"/>
              </a:defRPr>
            </a:lvl7pPr>
            <a:lvl8pPr lvl="7" algn="ctr">
              <a:spcBef>
                <a:spcPts val="0"/>
              </a:spcBef>
              <a:spcAft>
                <a:spcPts val="0"/>
              </a:spcAft>
              <a:buSzPts val="2800"/>
              <a:buFont typeface="Audiowide"/>
              <a:buNone/>
              <a:defRPr>
                <a:latin typeface="Audiowide"/>
                <a:ea typeface="Audiowide"/>
                <a:cs typeface="Audiowide"/>
                <a:sym typeface="Audiowide"/>
              </a:defRPr>
            </a:lvl8pPr>
            <a:lvl9pPr lvl="8" algn="ctr">
              <a:spcBef>
                <a:spcPts val="0"/>
              </a:spcBef>
              <a:spcAft>
                <a:spcPts val="0"/>
              </a:spcAft>
              <a:buSzPts val="2800"/>
              <a:buFont typeface="Audiowide"/>
              <a:buNone/>
              <a:defRPr>
                <a:latin typeface="Audiowide"/>
                <a:ea typeface="Audiowide"/>
                <a:cs typeface="Audiowide"/>
                <a:sym typeface="Audiowide"/>
              </a:defRPr>
            </a:lvl9pPr>
          </a:lstStyle>
          <a:p>
            <a:r>
              <a:rPr lang="en-US"/>
              <a:t>Click to edit Master title style</a:t>
            </a:r>
            <a:endParaRPr/>
          </a:p>
        </p:txBody>
      </p:sp>
      <p:pic>
        <p:nvPicPr>
          <p:cNvPr id="148" name="Google Shape;148;p24"/>
          <p:cNvPicPr preferRelativeResize="0"/>
          <p:nvPr/>
        </p:nvPicPr>
        <p:blipFill>
          <a:blip r:embed="rId2">
            <a:alphaModFix/>
          </a:blip>
          <a:stretch>
            <a:fillRect/>
          </a:stretch>
        </p:blipFill>
        <p:spPr>
          <a:xfrm>
            <a:off x="0" y="5392800"/>
            <a:ext cx="12191997" cy="1465200"/>
          </a:xfrm>
          <a:prstGeom prst="rect">
            <a:avLst/>
          </a:prstGeom>
          <a:noFill/>
          <a:ln>
            <a:noFill/>
          </a:ln>
        </p:spPr>
      </p:pic>
    </p:spTree>
    <p:extLst>
      <p:ext uri="{BB962C8B-B14F-4D97-AF65-F5344CB8AC3E}">
        <p14:creationId xmlns:p14="http://schemas.microsoft.com/office/powerpoint/2010/main" val="9839575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ly title 3">
  <p:cSld name="Only title 3">
    <p:spTree>
      <p:nvGrpSpPr>
        <p:cNvPr id="1" name="Shape 149"/>
        <p:cNvGrpSpPr/>
        <p:nvPr/>
      </p:nvGrpSpPr>
      <p:grpSpPr>
        <a:xfrm>
          <a:off x="0" y="0"/>
          <a:ext cx="0" cy="0"/>
          <a:chOff x="0" y="0"/>
          <a:chExt cx="0" cy="0"/>
        </a:xfrm>
      </p:grpSpPr>
      <p:pic>
        <p:nvPicPr>
          <p:cNvPr id="150" name="Google Shape;150;p25"/>
          <p:cNvPicPr preferRelativeResize="0"/>
          <p:nvPr/>
        </p:nvPicPr>
        <p:blipFill>
          <a:blip r:embed="rId2">
            <a:alphaModFix/>
          </a:blip>
          <a:stretch>
            <a:fillRect/>
          </a:stretch>
        </p:blipFill>
        <p:spPr>
          <a:xfrm>
            <a:off x="8571200" y="1"/>
            <a:ext cx="3620800" cy="2954524"/>
          </a:xfrm>
          <a:prstGeom prst="rect">
            <a:avLst/>
          </a:prstGeom>
          <a:noFill/>
          <a:ln>
            <a:noFill/>
          </a:ln>
        </p:spPr>
      </p:pic>
      <p:sp>
        <p:nvSpPr>
          <p:cNvPr id="151" name="Google Shape;151;p25"/>
          <p:cNvSpPr txBox="1">
            <a:spLocks noGrp="1"/>
          </p:cNvSpPr>
          <p:nvPr>
            <p:ph type="title"/>
          </p:nvPr>
        </p:nvSpPr>
        <p:spPr>
          <a:xfrm>
            <a:off x="440200" y="585216"/>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5"/>
              </a:buClr>
              <a:buSzPts val="2800"/>
              <a:buFont typeface="Audiowide"/>
              <a:buNone/>
              <a:defRPr>
                <a:solidFill>
                  <a:schemeClr val="accent5"/>
                </a:solidFill>
                <a:latin typeface="Audiowide"/>
                <a:ea typeface="Audiowide"/>
                <a:cs typeface="Audiowide"/>
                <a:sym typeface="Audiowide"/>
              </a:defRPr>
            </a:lvl1pPr>
            <a:lvl2pPr lvl="1">
              <a:spcBef>
                <a:spcPts val="0"/>
              </a:spcBef>
              <a:spcAft>
                <a:spcPts val="0"/>
              </a:spcAft>
              <a:buClr>
                <a:schemeClr val="accent5"/>
              </a:buClr>
              <a:buSzPts val="2800"/>
              <a:buNone/>
              <a:defRPr>
                <a:solidFill>
                  <a:schemeClr val="accent5"/>
                </a:solidFill>
              </a:defRPr>
            </a:lvl2pPr>
            <a:lvl3pPr lvl="2">
              <a:spcBef>
                <a:spcPts val="0"/>
              </a:spcBef>
              <a:spcAft>
                <a:spcPts val="0"/>
              </a:spcAft>
              <a:buClr>
                <a:schemeClr val="accent5"/>
              </a:buClr>
              <a:buSzPts val="2800"/>
              <a:buNone/>
              <a:defRPr>
                <a:solidFill>
                  <a:schemeClr val="accent5"/>
                </a:solidFill>
              </a:defRPr>
            </a:lvl3pPr>
            <a:lvl4pPr lvl="3">
              <a:spcBef>
                <a:spcPts val="0"/>
              </a:spcBef>
              <a:spcAft>
                <a:spcPts val="0"/>
              </a:spcAft>
              <a:buClr>
                <a:schemeClr val="accent5"/>
              </a:buClr>
              <a:buSzPts val="2800"/>
              <a:buNone/>
              <a:defRPr>
                <a:solidFill>
                  <a:schemeClr val="accent5"/>
                </a:solidFill>
              </a:defRPr>
            </a:lvl4pPr>
            <a:lvl5pPr lvl="4">
              <a:spcBef>
                <a:spcPts val="0"/>
              </a:spcBef>
              <a:spcAft>
                <a:spcPts val="0"/>
              </a:spcAft>
              <a:buClr>
                <a:schemeClr val="accent5"/>
              </a:buClr>
              <a:buSzPts val="2800"/>
              <a:buNone/>
              <a:defRPr>
                <a:solidFill>
                  <a:schemeClr val="accent5"/>
                </a:solidFill>
              </a:defRPr>
            </a:lvl5pPr>
            <a:lvl6pPr lvl="5">
              <a:spcBef>
                <a:spcPts val="0"/>
              </a:spcBef>
              <a:spcAft>
                <a:spcPts val="0"/>
              </a:spcAft>
              <a:buClr>
                <a:schemeClr val="accent5"/>
              </a:buClr>
              <a:buSzPts val="2800"/>
              <a:buNone/>
              <a:defRPr>
                <a:solidFill>
                  <a:schemeClr val="accent5"/>
                </a:solidFill>
              </a:defRPr>
            </a:lvl6pPr>
            <a:lvl7pPr lvl="6">
              <a:spcBef>
                <a:spcPts val="0"/>
              </a:spcBef>
              <a:spcAft>
                <a:spcPts val="0"/>
              </a:spcAft>
              <a:buClr>
                <a:schemeClr val="accent5"/>
              </a:buClr>
              <a:buSzPts val="2800"/>
              <a:buNone/>
              <a:defRPr>
                <a:solidFill>
                  <a:schemeClr val="accent5"/>
                </a:solidFill>
              </a:defRPr>
            </a:lvl7pPr>
            <a:lvl8pPr lvl="7">
              <a:spcBef>
                <a:spcPts val="0"/>
              </a:spcBef>
              <a:spcAft>
                <a:spcPts val="0"/>
              </a:spcAft>
              <a:buClr>
                <a:schemeClr val="accent5"/>
              </a:buClr>
              <a:buSzPts val="2800"/>
              <a:buNone/>
              <a:defRPr>
                <a:solidFill>
                  <a:schemeClr val="accent5"/>
                </a:solidFill>
              </a:defRPr>
            </a:lvl8pPr>
            <a:lvl9pPr lvl="8">
              <a:spcBef>
                <a:spcPts val="0"/>
              </a:spcBef>
              <a:spcAft>
                <a:spcPts val="0"/>
              </a:spcAft>
              <a:buClr>
                <a:schemeClr val="accent5"/>
              </a:buClr>
              <a:buSzPts val="2800"/>
              <a:buNone/>
              <a:defRPr>
                <a:solidFill>
                  <a:schemeClr val="accent5"/>
                </a:solidFill>
              </a:defRPr>
            </a:lvl9pPr>
          </a:lstStyle>
          <a:p>
            <a:r>
              <a:rPr lang="en-US"/>
              <a:t>Click to edit Master title style</a:t>
            </a:r>
            <a:endParaRPr/>
          </a:p>
        </p:txBody>
      </p:sp>
      <p:pic>
        <p:nvPicPr>
          <p:cNvPr id="152" name="Google Shape;152;p25"/>
          <p:cNvPicPr preferRelativeResize="0"/>
          <p:nvPr/>
        </p:nvPicPr>
        <p:blipFill>
          <a:blip r:embed="rId3">
            <a:alphaModFix/>
          </a:blip>
          <a:stretch>
            <a:fillRect/>
          </a:stretch>
        </p:blipFill>
        <p:spPr>
          <a:xfrm>
            <a:off x="-7200" y="5338732"/>
            <a:ext cx="12192000" cy="1519267"/>
          </a:xfrm>
          <a:prstGeom prst="rect">
            <a:avLst/>
          </a:prstGeom>
          <a:noFill/>
          <a:ln>
            <a:noFill/>
          </a:ln>
        </p:spPr>
      </p:pic>
    </p:spTree>
    <p:extLst>
      <p:ext uri="{BB962C8B-B14F-4D97-AF65-F5344CB8AC3E}">
        <p14:creationId xmlns:p14="http://schemas.microsoft.com/office/powerpoint/2010/main" val="42411596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153"/>
        <p:cNvGrpSpPr/>
        <p:nvPr/>
      </p:nvGrpSpPr>
      <p:grpSpPr>
        <a:xfrm>
          <a:off x="0" y="0"/>
          <a:ext cx="0" cy="0"/>
          <a:chOff x="0" y="0"/>
          <a:chExt cx="0" cy="0"/>
        </a:xfrm>
      </p:grpSpPr>
      <p:pic>
        <p:nvPicPr>
          <p:cNvPr id="154" name="Google Shape;154;p26"/>
          <p:cNvPicPr preferRelativeResize="0"/>
          <p:nvPr/>
        </p:nvPicPr>
        <p:blipFill>
          <a:blip r:embed="rId2">
            <a:alphaModFix/>
          </a:blip>
          <a:stretch>
            <a:fillRect/>
          </a:stretch>
        </p:blipFill>
        <p:spPr>
          <a:xfrm>
            <a:off x="1" y="1"/>
            <a:ext cx="2322300" cy="6857999"/>
          </a:xfrm>
          <a:prstGeom prst="rect">
            <a:avLst/>
          </a:prstGeom>
          <a:noFill/>
          <a:ln>
            <a:noFill/>
          </a:ln>
        </p:spPr>
      </p:pic>
      <p:pic>
        <p:nvPicPr>
          <p:cNvPr id="155" name="Google Shape;155;p26"/>
          <p:cNvPicPr preferRelativeResize="0"/>
          <p:nvPr/>
        </p:nvPicPr>
        <p:blipFill>
          <a:blip r:embed="rId2">
            <a:alphaModFix/>
          </a:blip>
          <a:stretch>
            <a:fillRect/>
          </a:stretch>
        </p:blipFill>
        <p:spPr>
          <a:xfrm rot="10800000">
            <a:off x="9869701" y="1"/>
            <a:ext cx="2322300" cy="6857999"/>
          </a:xfrm>
          <a:prstGeom prst="rect">
            <a:avLst/>
          </a:prstGeom>
          <a:noFill/>
          <a:ln>
            <a:noFill/>
          </a:ln>
        </p:spPr>
      </p:pic>
      <p:sp>
        <p:nvSpPr>
          <p:cNvPr id="156" name="Google Shape;156;p26"/>
          <p:cNvSpPr txBox="1">
            <a:spLocks noGrp="1"/>
          </p:cNvSpPr>
          <p:nvPr>
            <p:ph type="title"/>
          </p:nvPr>
        </p:nvSpPr>
        <p:spPr>
          <a:xfrm>
            <a:off x="415600" y="593367"/>
            <a:ext cx="11360800" cy="76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2800"/>
              <a:buNone/>
              <a:defRPr>
                <a:solidFill>
                  <a:schemeClr val="accent5"/>
                </a:solidFill>
              </a:defRPr>
            </a:lvl1pPr>
            <a:lvl2pPr lvl="1">
              <a:spcBef>
                <a:spcPts val="0"/>
              </a:spcBef>
              <a:spcAft>
                <a:spcPts val="0"/>
              </a:spcAft>
              <a:buClr>
                <a:schemeClr val="accent5"/>
              </a:buClr>
              <a:buSzPts val="2800"/>
              <a:buNone/>
              <a:defRPr>
                <a:solidFill>
                  <a:schemeClr val="accent5"/>
                </a:solidFill>
              </a:defRPr>
            </a:lvl2pPr>
            <a:lvl3pPr lvl="2">
              <a:spcBef>
                <a:spcPts val="0"/>
              </a:spcBef>
              <a:spcAft>
                <a:spcPts val="0"/>
              </a:spcAft>
              <a:buClr>
                <a:schemeClr val="accent5"/>
              </a:buClr>
              <a:buSzPts val="2800"/>
              <a:buNone/>
              <a:defRPr>
                <a:solidFill>
                  <a:schemeClr val="accent5"/>
                </a:solidFill>
              </a:defRPr>
            </a:lvl3pPr>
            <a:lvl4pPr lvl="3">
              <a:spcBef>
                <a:spcPts val="0"/>
              </a:spcBef>
              <a:spcAft>
                <a:spcPts val="0"/>
              </a:spcAft>
              <a:buClr>
                <a:schemeClr val="accent5"/>
              </a:buClr>
              <a:buSzPts val="2800"/>
              <a:buNone/>
              <a:defRPr>
                <a:solidFill>
                  <a:schemeClr val="accent5"/>
                </a:solidFill>
              </a:defRPr>
            </a:lvl4pPr>
            <a:lvl5pPr lvl="4">
              <a:spcBef>
                <a:spcPts val="0"/>
              </a:spcBef>
              <a:spcAft>
                <a:spcPts val="0"/>
              </a:spcAft>
              <a:buClr>
                <a:schemeClr val="accent5"/>
              </a:buClr>
              <a:buSzPts val="2800"/>
              <a:buNone/>
              <a:defRPr>
                <a:solidFill>
                  <a:schemeClr val="accent5"/>
                </a:solidFill>
              </a:defRPr>
            </a:lvl5pPr>
            <a:lvl6pPr lvl="5">
              <a:spcBef>
                <a:spcPts val="0"/>
              </a:spcBef>
              <a:spcAft>
                <a:spcPts val="0"/>
              </a:spcAft>
              <a:buClr>
                <a:schemeClr val="accent5"/>
              </a:buClr>
              <a:buSzPts val="2800"/>
              <a:buNone/>
              <a:defRPr>
                <a:solidFill>
                  <a:schemeClr val="accent5"/>
                </a:solidFill>
              </a:defRPr>
            </a:lvl6pPr>
            <a:lvl7pPr lvl="6">
              <a:spcBef>
                <a:spcPts val="0"/>
              </a:spcBef>
              <a:spcAft>
                <a:spcPts val="0"/>
              </a:spcAft>
              <a:buClr>
                <a:schemeClr val="accent5"/>
              </a:buClr>
              <a:buSzPts val="2800"/>
              <a:buNone/>
              <a:defRPr>
                <a:solidFill>
                  <a:schemeClr val="accent5"/>
                </a:solidFill>
              </a:defRPr>
            </a:lvl7pPr>
            <a:lvl8pPr lvl="7">
              <a:spcBef>
                <a:spcPts val="0"/>
              </a:spcBef>
              <a:spcAft>
                <a:spcPts val="0"/>
              </a:spcAft>
              <a:buClr>
                <a:schemeClr val="accent5"/>
              </a:buClr>
              <a:buSzPts val="2800"/>
              <a:buNone/>
              <a:defRPr>
                <a:solidFill>
                  <a:schemeClr val="accent5"/>
                </a:solidFill>
              </a:defRPr>
            </a:lvl8pPr>
            <a:lvl9pPr lvl="8">
              <a:spcBef>
                <a:spcPts val="0"/>
              </a:spcBef>
              <a:spcAft>
                <a:spcPts val="0"/>
              </a:spcAft>
              <a:buClr>
                <a:schemeClr val="accent5"/>
              </a:buClr>
              <a:buSzPts val="2800"/>
              <a:buNone/>
              <a:defRPr>
                <a:solidFill>
                  <a:schemeClr val="accent5"/>
                </a:solidFill>
              </a:defRPr>
            </a:lvl9pPr>
          </a:lstStyle>
          <a:p>
            <a:r>
              <a:rPr lang="en-US"/>
              <a:t>Click to edit Master title style</a:t>
            </a:r>
            <a:endParaRPr/>
          </a:p>
        </p:txBody>
      </p:sp>
      <p:pic>
        <p:nvPicPr>
          <p:cNvPr id="157" name="Google Shape;157;p26"/>
          <p:cNvPicPr preferRelativeResize="0"/>
          <p:nvPr/>
        </p:nvPicPr>
        <p:blipFill>
          <a:blip r:embed="rId3">
            <a:alphaModFix/>
          </a:blip>
          <a:stretch>
            <a:fillRect/>
          </a:stretch>
        </p:blipFill>
        <p:spPr>
          <a:xfrm>
            <a:off x="-7200" y="5338732"/>
            <a:ext cx="12192000" cy="1519267"/>
          </a:xfrm>
          <a:prstGeom prst="rect">
            <a:avLst/>
          </a:prstGeom>
          <a:noFill/>
          <a:ln>
            <a:noFill/>
          </a:ln>
        </p:spPr>
      </p:pic>
      <p:sp>
        <p:nvSpPr>
          <p:cNvPr id="158" name="Google Shape;158;p26"/>
          <p:cNvSpPr txBox="1">
            <a:spLocks noGrp="1"/>
          </p:cNvSpPr>
          <p:nvPr>
            <p:ph type="subTitle" idx="1"/>
          </p:nvPr>
        </p:nvSpPr>
        <p:spPr>
          <a:xfrm>
            <a:off x="2656851" y="2505700"/>
            <a:ext cx="3080000" cy="707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Audiowide"/>
              <a:buNone/>
              <a:defRPr sz="2667">
                <a:solidFill>
                  <a:schemeClr val="accent2"/>
                </a:solidFill>
                <a:latin typeface="Audiowide"/>
                <a:ea typeface="Audiowide"/>
                <a:cs typeface="Audiowide"/>
                <a:sym typeface="Audiowide"/>
              </a:defRPr>
            </a:lvl1pPr>
            <a:lvl2pPr lvl="1">
              <a:lnSpc>
                <a:spcPct val="100000"/>
              </a:lnSpc>
              <a:spcBef>
                <a:spcPts val="0"/>
              </a:spcBef>
              <a:spcAft>
                <a:spcPts val="0"/>
              </a:spcAft>
              <a:buSzPts val="1400"/>
              <a:buNone/>
              <a:defRPr/>
            </a:lvl2pPr>
            <a:lvl3pPr lvl="2">
              <a:lnSpc>
                <a:spcPct val="100000"/>
              </a:lnSpc>
              <a:spcBef>
                <a:spcPts val="2133"/>
              </a:spcBef>
              <a:spcAft>
                <a:spcPts val="0"/>
              </a:spcAft>
              <a:buSzPts val="1400"/>
              <a:buNone/>
              <a:defRPr/>
            </a:lvl3pPr>
            <a:lvl4pPr lvl="3">
              <a:lnSpc>
                <a:spcPct val="100000"/>
              </a:lnSpc>
              <a:spcBef>
                <a:spcPts val="2133"/>
              </a:spcBef>
              <a:spcAft>
                <a:spcPts val="0"/>
              </a:spcAft>
              <a:buSzPts val="1400"/>
              <a:buNone/>
              <a:defRPr/>
            </a:lvl4pPr>
            <a:lvl5pPr lvl="4">
              <a:lnSpc>
                <a:spcPct val="100000"/>
              </a:lnSpc>
              <a:spcBef>
                <a:spcPts val="2133"/>
              </a:spcBef>
              <a:spcAft>
                <a:spcPts val="0"/>
              </a:spcAft>
              <a:buSzPts val="1400"/>
              <a:buNone/>
              <a:defRPr/>
            </a:lvl5pPr>
            <a:lvl6pPr lvl="5">
              <a:lnSpc>
                <a:spcPct val="100000"/>
              </a:lnSpc>
              <a:spcBef>
                <a:spcPts val="2133"/>
              </a:spcBef>
              <a:spcAft>
                <a:spcPts val="0"/>
              </a:spcAft>
              <a:buSzPts val="1400"/>
              <a:buNone/>
              <a:defRPr/>
            </a:lvl6pPr>
            <a:lvl7pPr lvl="6">
              <a:lnSpc>
                <a:spcPct val="100000"/>
              </a:lnSpc>
              <a:spcBef>
                <a:spcPts val="2133"/>
              </a:spcBef>
              <a:spcAft>
                <a:spcPts val="0"/>
              </a:spcAft>
              <a:buSzPts val="1400"/>
              <a:buNone/>
              <a:defRPr/>
            </a:lvl7pPr>
            <a:lvl8pPr lvl="7">
              <a:lnSpc>
                <a:spcPct val="100000"/>
              </a:lnSpc>
              <a:spcBef>
                <a:spcPts val="2133"/>
              </a:spcBef>
              <a:spcAft>
                <a:spcPts val="0"/>
              </a:spcAft>
              <a:buSzPts val="1400"/>
              <a:buNone/>
              <a:defRPr/>
            </a:lvl8pPr>
            <a:lvl9pPr lvl="8">
              <a:lnSpc>
                <a:spcPct val="100000"/>
              </a:lnSpc>
              <a:spcBef>
                <a:spcPts val="2133"/>
              </a:spcBef>
              <a:spcAft>
                <a:spcPts val="2133"/>
              </a:spcAft>
              <a:buSzPts val="1400"/>
              <a:buNone/>
              <a:defRPr/>
            </a:lvl9pPr>
          </a:lstStyle>
          <a:p>
            <a:r>
              <a:rPr lang="en-US"/>
              <a:t>Click to edit Master subtitle style</a:t>
            </a:r>
            <a:endParaRPr/>
          </a:p>
        </p:txBody>
      </p:sp>
      <p:sp>
        <p:nvSpPr>
          <p:cNvPr id="159" name="Google Shape;159;p26"/>
          <p:cNvSpPr txBox="1">
            <a:spLocks noGrp="1"/>
          </p:cNvSpPr>
          <p:nvPr>
            <p:ph type="subTitle" idx="2"/>
          </p:nvPr>
        </p:nvSpPr>
        <p:spPr>
          <a:xfrm>
            <a:off x="6455151" y="2505700"/>
            <a:ext cx="3080000" cy="70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667">
                <a:solidFill>
                  <a:schemeClr val="accent2"/>
                </a:solidFill>
                <a:latin typeface="Audiowide"/>
                <a:ea typeface="Audiowide"/>
                <a:cs typeface="Audiowide"/>
                <a:sym typeface="Audiowide"/>
              </a:defRPr>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160" name="Google Shape;160;p26"/>
          <p:cNvSpPr txBox="1">
            <a:spLocks noGrp="1"/>
          </p:cNvSpPr>
          <p:nvPr>
            <p:ph type="subTitle" idx="3"/>
          </p:nvPr>
        </p:nvSpPr>
        <p:spPr>
          <a:xfrm>
            <a:off x="2656833" y="4619600"/>
            <a:ext cx="3080000" cy="70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667">
                <a:solidFill>
                  <a:schemeClr val="accent2"/>
                </a:solidFill>
                <a:latin typeface="Audiowide"/>
                <a:ea typeface="Audiowide"/>
                <a:cs typeface="Audiowide"/>
                <a:sym typeface="Audiowide"/>
              </a:defRPr>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161" name="Google Shape;161;p26"/>
          <p:cNvSpPr txBox="1">
            <a:spLocks noGrp="1"/>
          </p:cNvSpPr>
          <p:nvPr>
            <p:ph type="subTitle" idx="4"/>
          </p:nvPr>
        </p:nvSpPr>
        <p:spPr>
          <a:xfrm>
            <a:off x="6455151" y="4619600"/>
            <a:ext cx="3080000" cy="70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667">
                <a:solidFill>
                  <a:schemeClr val="accent2"/>
                </a:solidFill>
                <a:latin typeface="Audiowide"/>
                <a:ea typeface="Audiowide"/>
                <a:cs typeface="Audiowide"/>
                <a:sym typeface="Audiowide"/>
              </a:defRPr>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162" name="Google Shape;162;p26"/>
          <p:cNvSpPr txBox="1">
            <a:spLocks noGrp="1"/>
          </p:cNvSpPr>
          <p:nvPr>
            <p:ph type="subTitle" idx="5"/>
          </p:nvPr>
        </p:nvSpPr>
        <p:spPr>
          <a:xfrm>
            <a:off x="2656847" y="3075433"/>
            <a:ext cx="3080000" cy="97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7"/>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63" name="Google Shape;163;p26"/>
          <p:cNvSpPr txBox="1">
            <a:spLocks noGrp="1"/>
          </p:cNvSpPr>
          <p:nvPr>
            <p:ph type="subTitle" idx="6"/>
          </p:nvPr>
        </p:nvSpPr>
        <p:spPr>
          <a:xfrm>
            <a:off x="6455167" y="3075433"/>
            <a:ext cx="3080000" cy="97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64" name="Google Shape;164;p26"/>
          <p:cNvSpPr txBox="1">
            <a:spLocks noGrp="1"/>
          </p:cNvSpPr>
          <p:nvPr>
            <p:ph type="subTitle" idx="7"/>
          </p:nvPr>
        </p:nvSpPr>
        <p:spPr>
          <a:xfrm>
            <a:off x="2656833" y="5174633"/>
            <a:ext cx="3080000" cy="97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65" name="Google Shape;165;p26"/>
          <p:cNvSpPr txBox="1">
            <a:spLocks noGrp="1"/>
          </p:cNvSpPr>
          <p:nvPr>
            <p:ph type="subTitle" idx="8"/>
          </p:nvPr>
        </p:nvSpPr>
        <p:spPr>
          <a:xfrm>
            <a:off x="6455151" y="5174633"/>
            <a:ext cx="3080000" cy="97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5391608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lumns ">
  <p:cSld name="Two columns ">
    <p:spTree>
      <p:nvGrpSpPr>
        <p:cNvPr id="1" name="Shape 166"/>
        <p:cNvGrpSpPr/>
        <p:nvPr/>
      </p:nvGrpSpPr>
      <p:grpSpPr>
        <a:xfrm>
          <a:off x="0" y="0"/>
          <a:ext cx="0" cy="0"/>
          <a:chOff x="0" y="0"/>
          <a:chExt cx="0" cy="0"/>
        </a:xfrm>
      </p:grpSpPr>
      <p:pic>
        <p:nvPicPr>
          <p:cNvPr id="167" name="Google Shape;167;p2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68" name="Google Shape;168;p27"/>
          <p:cNvSpPr txBox="1">
            <a:spLocks noGrp="1"/>
          </p:cNvSpPr>
          <p:nvPr>
            <p:ph type="title"/>
          </p:nvPr>
        </p:nvSpPr>
        <p:spPr>
          <a:xfrm>
            <a:off x="1201100" y="1444300"/>
            <a:ext cx="5013200" cy="732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5"/>
              </a:buClr>
              <a:buSzPts val="2000"/>
              <a:buNone/>
              <a:defRPr sz="2667">
                <a:solidFill>
                  <a:schemeClr val="accent5"/>
                </a:solidFill>
              </a:defRPr>
            </a:lvl1pPr>
            <a:lvl2pPr lvl="1">
              <a:spcBef>
                <a:spcPts val="0"/>
              </a:spcBef>
              <a:spcAft>
                <a:spcPts val="0"/>
              </a:spcAft>
              <a:buSzPts val="2800"/>
              <a:buNone/>
              <a:defRPr>
                <a:latin typeface="Play"/>
                <a:ea typeface="Play"/>
                <a:cs typeface="Play"/>
                <a:sym typeface="Play"/>
              </a:defRPr>
            </a:lvl2pPr>
            <a:lvl3pPr lvl="2">
              <a:spcBef>
                <a:spcPts val="0"/>
              </a:spcBef>
              <a:spcAft>
                <a:spcPts val="0"/>
              </a:spcAft>
              <a:buSzPts val="2800"/>
              <a:buNone/>
              <a:defRPr>
                <a:latin typeface="Play"/>
                <a:ea typeface="Play"/>
                <a:cs typeface="Play"/>
                <a:sym typeface="Play"/>
              </a:defRPr>
            </a:lvl3pPr>
            <a:lvl4pPr lvl="3">
              <a:spcBef>
                <a:spcPts val="0"/>
              </a:spcBef>
              <a:spcAft>
                <a:spcPts val="0"/>
              </a:spcAft>
              <a:buSzPts val="2800"/>
              <a:buNone/>
              <a:defRPr>
                <a:latin typeface="Play"/>
                <a:ea typeface="Play"/>
                <a:cs typeface="Play"/>
                <a:sym typeface="Play"/>
              </a:defRPr>
            </a:lvl4pPr>
            <a:lvl5pPr lvl="4">
              <a:spcBef>
                <a:spcPts val="0"/>
              </a:spcBef>
              <a:spcAft>
                <a:spcPts val="0"/>
              </a:spcAft>
              <a:buSzPts val="2800"/>
              <a:buNone/>
              <a:defRPr>
                <a:latin typeface="Play"/>
                <a:ea typeface="Play"/>
                <a:cs typeface="Play"/>
                <a:sym typeface="Play"/>
              </a:defRPr>
            </a:lvl5pPr>
            <a:lvl6pPr lvl="5">
              <a:spcBef>
                <a:spcPts val="0"/>
              </a:spcBef>
              <a:spcAft>
                <a:spcPts val="0"/>
              </a:spcAft>
              <a:buSzPts val="2800"/>
              <a:buNone/>
              <a:defRPr>
                <a:latin typeface="Play"/>
                <a:ea typeface="Play"/>
                <a:cs typeface="Play"/>
                <a:sym typeface="Play"/>
              </a:defRPr>
            </a:lvl6pPr>
            <a:lvl7pPr lvl="6">
              <a:spcBef>
                <a:spcPts val="0"/>
              </a:spcBef>
              <a:spcAft>
                <a:spcPts val="0"/>
              </a:spcAft>
              <a:buSzPts val="2800"/>
              <a:buNone/>
              <a:defRPr>
                <a:latin typeface="Play"/>
                <a:ea typeface="Play"/>
                <a:cs typeface="Play"/>
                <a:sym typeface="Play"/>
              </a:defRPr>
            </a:lvl7pPr>
            <a:lvl8pPr lvl="7">
              <a:spcBef>
                <a:spcPts val="0"/>
              </a:spcBef>
              <a:spcAft>
                <a:spcPts val="0"/>
              </a:spcAft>
              <a:buSzPts val="2800"/>
              <a:buNone/>
              <a:defRPr>
                <a:latin typeface="Play"/>
                <a:ea typeface="Play"/>
                <a:cs typeface="Play"/>
                <a:sym typeface="Play"/>
              </a:defRPr>
            </a:lvl8pPr>
            <a:lvl9pPr lvl="8">
              <a:spcBef>
                <a:spcPts val="0"/>
              </a:spcBef>
              <a:spcAft>
                <a:spcPts val="0"/>
              </a:spcAft>
              <a:buSzPts val="2800"/>
              <a:buNone/>
              <a:defRPr>
                <a:latin typeface="Play"/>
                <a:ea typeface="Play"/>
                <a:cs typeface="Play"/>
                <a:sym typeface="Play"/>
              </a:defRPr>
            </a:lvl9pPr>
          </a:lstStyle>
          <a:p>
            <a:r>
              <a:rPr lang="en-US"/>
              <a:t>Click to edit Master title style</a:t>
            </a:r>
            <a:endParaRPr/>
          </a:p>
        </p:txBody>
      </p:sp>
      <p:sp>
        <p:nvSpPr>
          <p:cNvPr id="169" name="Google Shape;169;p27"/>
          <p:cNvSpPr txBox="1">
            <a:spLocks noGrp="1"/>
          </p:cNvSpPr>
          <p:nvPr>
            <p:ph type="subTitle" idx="1"/>
          </p:nvPr>
        </p:nvSpPr>
        <p:spPr>
          <a:xfrm>
            <a:off x="1201100" y="2100667"/>
            <a:ext cx="5013200" cy="20024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Play"/>
              <a:buNone/>
              <a:defRPr sz="1867">
                <a:latin typeface="Play"/>
                <a:ea typeface="Play"/>
                <a:cs typeface="Play"/>
                <a:sym typeface="Play"/>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70" name="Google Shape;170;p27"/>
          <p:cNvSpPr txBox="1">
            <a:spLocks noGrp="1"/>
          </p:cNvSpPr>
          <p:nvPr>
            <p:ph type="subTitle" idx="2"/>
          </p:nvPr>
        </p:nvSpPr>
        <p:spPr>
          <a:xfrm>
            <a:off x="5865733" y="4193556"/>
            <a:ext cx="5013200" cy="200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Play"/>
              <a:buNone/>
              <a:defRPr sz="1867">
                <a:latin typeface="Play"/>
                <a:ea typeface="Play"/>
                <a:cs typeface="Play"/>
                <a:sym typeface="Play"/>
              </a:defRPr>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pic>
        <p:nvPicPr>
          <p:cNvPr id="171" name="Google Shape;171;p27"/>
          <p:cNvPicPr preferRelativeResize="0"/>
          <p:nvPr/>
        </p:nvPicPr>
        <p:blipFill>
          <a:blip r:embed="rId3">
            <a:alphaModFix/>
          </a:blip>
          <a:stretch>
            <a:fillRect/>
          </a:stretch>
        </p:blipFill>
        <p:spPr>
          <a:xfrm>
            <a:off x="7103401" y="1"/>
            <a:ext cx="5088601" cy="2699567"/>
          </a:xfrm>
          <a:prstGeom prst="rect">
            <a:avLst/>
          </a:prstGeom>
          <a:noFill/>
          <a:ln>
            <a:noFill/>
          </a:ln>
        </p:spPr>
      </p:pic>
      <p:pic>
        <p:nvPicPr>
          <p:cNvPr id="172" name="Google Shape;172;p27"/>
          <p:cNvPicPr preferRelativeResize="0"/>
          <p:nvPr/>
        </p:nvPicPr>
        <p:blipFill>
          <a:blip r:embed="rId3">
            <a:alphaModFix/>
          </a:blip>
          <a:stretch>
            <a:fillRect/>
          </a:stretch>
        </p:blipFill>
        <p:spPr>
          <a:xfrm rot="10800000">
            <a:off x="1" y="4158434"/>
            <a:ext cx="4717433" cy="2699567"/>
          </a:xfrm>
          <a:prstGeom prst="rect">
            <a:avLst/>
          </a:prstGeom>
          <a:noFill/>
          <a:ln>
            <a:noFill/>
          </a:ln>
        </p:spPr>
      </p:pic>
      <p:sp>
        <p:nvSpPr>
          <p:cNvPr id="173" name="Google Shape;173;p27"/>
          <p:cNvSpPr txBox="1">
            <a:spLocks noGrp="1"/>
          </p:cNvSpPr>
          <p:nvPr>
            <p:ph type="title" idx="3"/>
          </p:nvPr>
        </p:nvSpPr>
        <p:spPr>
          <a:xfrm>
            <a:off x="5865733" y="3550323"/>
            <a:ext cx="5013200" cy="732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2000"/>
              <a:buNone/>
              <a:defRPr sz="2667">
                <a:solidFill>
                  <a:schemeClr val="accent2"/>
                </a:solidFill>
              </a:defRPr>
            </a:lvl1pPr>
            <a:lvl2pPr lvl="1" algn="r" rtl="0">
              <a:spcBef>
                <a:spcPts val="0"/>
              </a:spcBef>
              <a:spcAft>
                <a:spcPts val="0"/>
              </a:spcAft>
              <a:buClr>
                <a:schemeClr val="accent2"/>
              </a:buClr>
              <a:buSzPts val="2800"/>
              <a:buNone/>
              <a:defRPr>
                <a:solidFill>
                  <a:schemeClr val="accent2"/>
                </a:solidFill>
                <a:latin typeface="Play"/>
                <a:ea typeface="Play"/>
                <a:cs typeface="Play"/>
                <a:sym typeface="Play"/>
              </a:defRPr>
            </a:lvl2pPr>
            <a:lvl3pPr lvl="2" algn="r" rtl="0">
              <a:spcBef>
                <a:spcPts val="0"/>
              </a:spcBef>
              <a:spcAft>
                <a:spcPts val="0"/>
              </a:spcAft>
              <a:buClr>
                <a:schemeClr val="accent2"/>
              </a:buClr>
              <a:buSzPts val="2800"/>
              <a:buNone/>
              <a:defRPr>
                <a:solidFill>
                  <a:schemeClr val="accent2"/>
                </a:solidFill>
                <a:latin typeface="Play"/>
                <a:ea typeface="Play"/>
                <a:cs typeface="Play"/>
                <a:sym typeface="Play"/>
              </a:defRPr>
            </a:lvl3pPr>
            <a:lvl4pPr lvl="3" algn="r" rtl="0">
              <a:spcBef>
                <a:spcPts val="0"/>
              </a:spcBef>
              <a:spcAft>
                <a:spcPts val="0"/>
              </a:spcAft>
              <a:buClr>
                <a:schemeClr val="accent2"/>
              </a:buClr>
              <a:buSzPts val="2800"/>
              <a:buNone/>
              <a:defRPr>
                <a:solidFill>
                  <a:schemeClr val="accent2"/>
                </a:solidFill>
                <a:latin typeface="Play"/>
                <a:ea typeface="Play"/>
                <a:cs typeface="Play"/>
                <a:sym typeface="Play"/>
              </a:defRPr>
            </a:lvl4pPr>
            <a:lvl5pPr lvl="4" algn="r" rtl="0">
              <a:spcBef>
                <a:spcPts val="0"/>
              </a:spcBef>
              <a:spcAft>
                <a:spcPts val="0"/>
              </a:spcAft>
              <a:buClr>
                <a:schemeClr val="accent2"/>
              </a:buClr>
              <a:buSzPts val="2800"/>
              <a:buNone/>
              <a:defRPr>
                <a:solidFill>
                  <a:schemeClr val="accent2"/>
                </a:solidFill>
                <a:latin typeface="Play"/>
                <a:ea typeface="Play"/>
                <a:cs typeface="Play"/>
                <a:sym typeface="Play"/>
              </a:defRPr>
            </a:lvl5pPr>
            <a:lvl6pPr lvl="5" algn="r" rtl="0">
              <a:spcBef>
                <a:spcPts val="0"/>
              </a:spcBef>
              <a:spcAft>
                <a:spcPts val="0"/>
              </a:spcAft>
              <a:buClr>
                <a:schemeClr val="accent2"/>
              </a:buClr>
              <a:buSzPts val="2800"/>
              <a:buNone/>
              <a:defRPr>
                <a:solidFill>
                  <a:schemeClr val="accent2"/>
                </a:solidFill>
                <a:latin typeface="Play"/>
                <a:ea typeface="Play"/>
                <a:cs typeface="Play"/>
                <a:sym typeface="Play"/>
              </a:defRPr>
            </a:lvl6pPr>
            <a:lvl7pPr lvl="6" algn="r" rtl="0">
              <a:spcBef>
                <a:spcPts val="0"/>
              </a:spcBef>
              <a:spcAft>
                <a:spcPts val="0"/>
              </a:spcAft>
              <a:buClr>
                <a:schemeClr val="accent2"/>
              </a:buClr>
              <a:buSzPts val="2800"/>
              <a:buNone/>
              <a:defRPr>
                <a:solidFill>
                  <a:schemeClr val="accent2"/>
                </a:solidFill>
                <a:latin typeface="Play"/>
                <a:ea typeface="Play"/>
                <a:cs typeface="Play"/>
                <a:sym typeface="Play"/>
              </a:defRPr>
            </a:lvl7pPr>
            <a:lvl8pPr lvl="7" algn="r" rtl="0">
              <a:spcBef>
                <a:spcPts val="0"/>
              </a:spcBef>
              <a:spcAft>
                <a:spcPts val="0"/>
              </a:spcAft>
              <a:buClr>
                <a:schemeClr val="accent2"/>
              </a:buClr>
              <a:buSzPts val="2800"/>
              <a:buNone/>
              <a:defRPr>
                <a:solidFill>
                  <a:schemeClr val="accent2"/>
                </a:solidFill>
                <a:latin typeface="Play"/>
                <a:ea typeface="Play"/>
                <a:cs typeface="Play"/>
                <a:sym typeface="Play"/>
              </a:defRPr>
            </a:lvl8pPr>
            <a:lvl9pPr lvl="8" algn="r" rtl="0">
              <a:spcBef>
                <a:spcPts val="0"/>
              </a:spcBef>
              <a:spcAft>
                <a:spcPts val="0"/>
              </a:spcAft>
              <a:buClr>
                <a:schemeClr val="accent2"/>
              </a:buClr>
              <a:buSzPts val="2800"/>
              <a:buNone/>
              <a:defRPr>
                <a:solidFill>
                  <a:schemeClr val="accent2"/>
                </a:solidFill>
                <a:latin typeface="Play"/>
                <a:ea typeface="Play"/>
                <a:cs typeface="Play"/>
                <a:sym typeface="Play"/>
              </a:defRPr>
            </a:lvl9pPr>
          </a:lstStyle>
          <a:p>
            <a:r>
              <a:rPr lang="en-US"/>
              <a:t>Click to edit Master title style</a:t>
            </a:r>
            <a:endParaRPr/>
          </a:p>
        </p:txBody>
      </p:sp>
    </p:spTree>
    <p:extLst>
      <p:ext uri="{BB962C8B-B14F-4D97-AF65-F5344CB8AC3E}">
        <p14:creationId xmlns:p14="http://schemas.microsoft.com/office/powerpoint/2010/main" val="4016398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numbers">
  <p:cSld name="Three numbers">
    <p:spTree>
      <p:nvGrpSpPr>
        <p:cNvPr id="1" name="Shape 174"/>
        <p:cNvGrpSpPr/>
        <p:nvPr/>
      </p:nvGrpSpPr>
      <p:grpSpPr>
        <a:xfrm>
          <a:off x="0" y="0"/>
          <a:ext cx="0" cy="0"/>
          <a:chOff x="0" y="0"/>
          <a:chExt cx="0" cy="0"/>
        </a:xfrm>
      </p:grpSpPr>
      <p:sp>
        <p:nvSpPr>
          <p:cNvPr id="175" name="Google Shape;175;p28"/>
          <p:cNvSpPr txBox="1">
            <a:spLocks noGrp="1"/>
          </p:cNvSpPr>
          <p:nvPr>
            <p:ph type="title" hasCustomPrompt="1"/>
          </p:nvPr>
        </p:nvSpPr>
        <p:spPr>
          <a:xfrm>
            <a:off x="1633300" y="2389767"/>
            <a:ext cx="2373600" cy="123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4933">
                <a:solidFill>
                  <a:schemeClr val="accent2"/>
                </a:solidFill>
                <a:latin typeface="Audiowide"/>
                <a:ea typeface="Audiowide"/>
                <a:cs typeface="Audiowide"/>
                <a:sym typeface="Audiowide"/>
              </a:defRPr>
            </a:lvl1pPr>
            <a:lvl2pPr lvl="1" algn="ctr" rtl="0">
              <a:spcBef>
                <a:spcPts val="0"/>
              </a:spcBef>
              <a:spcAft>
                <a:spcPts val="0"/>
              </a:spcAft>
              <a:buSzPts val="4500"/>
              <a:buNone/>
              <a:defRPr sz="6000"/>
            </a:lvl2pPr>
            <a:lvl3pPr lvl="2" algn="ctr" rtl="0">
              <a:spcBef>
                <a:spcPts val="0"/>
              </a:spcBef>
              <a:spcAft>
                <a:spcPts val="0"/>
              </a:spcAft>
              <a:buSzPts val="4500"/>
              <a:buNone/>
              <a:defRPr sz="6000"/>
            </a:lvl3pPr>
            <a:lvl4pPr lvl="3" algn="ctr" rtl="0">
              <a:spcBef>
                <a:spcPts val="0"/>
              </a:spcBef>
              <a:spcAft>
                <a:spcPts val="0"/>
              </a:spcAft>
              <a:buSzPts val="4500"/>
              <a:buNone/>
              <a:defRPr sz="6000"/>
            </a:lvl4pPr>
            <a:lvl5pPr lvl="4" algn="ctr" rtl="0">
              <a:spcBef>
                <a:spcPts val="0"/>
              </a:spcBef>
              <a:spcAft>
                <a:spcPts val="0"/>
              </a:spcAft>
              <a:buSzPts val="4500"/>
              <a:buNone/>
              <a:defRPr sz="6000"/>
            </a:lvl5pPr>
            <a:lvl6pPr lvl="5" algn="ctr" rtl="0">
              <a:spcBef>
                <a:spcPts val="0"/>
              </a:spcBef>
              <a:spcAft>
                <a:spcPts val="0"/>
              </a:spcAft>
              <a:buSzPts val="4500"/>
              <a:buNone/>
              <a:defRPr sz="6000"/>
            </a:lvl6pPr>
            <a:lvl7pPr lvl="6" algn="ctr" rtl="0">
              <a:spcBef>
                <a:spcPts val="0"/>
              </a:spcBef>
              <a:spcAft>
                <a:spcPts val="0"/>
              </a:spcAft>
              <a:buSzPts val="4500"/>
              <a:buNone/>
              <a:defRPr sz="6000"/>
            </a:lvl7pPr>
            <a:lvl8pPr lvl="7" algn="ctr" rtl="0">
              <a:spcBef>
                <a:spcPts val="0"/>
              </a:spcBef>
              <a:spcAft>
                <a:spcPts val="0"/>
              </a:spcAft>
              <a:buSzPts val="4500"/>
              <a:buNone/>
              <a:defRPr sz="6000"/>
            </a:lvl8pPr>
            <a:lvl9pPr lvl="8" algn="ctr" rtl="0">
              <a:spcBef>
                <a:spcPts val="0"/>
              </a:spcBef>
              <a:spcAft>
                <a:spcPts val="0"/>
              </a:spcAft>
              <a:buSzPts val="4500"/>
              <a:buNone/>
              <a:defRPr sz="6000"/>
            </a:lvl9pPr>
          </a:lstStyle>
          <a:p>
            <a:r>
              <a:t>xx%</a:t>
            </a:r>
          </a:p>
        </p:txBody>
      </p:sp>
      <p:sp>
        <p:nvSpPr>
          <p:cNvPr id="176" name="Google Shape;176;p28"/>
          <p:cNvSpPr txBox="1">
            <a:spLocks noGrp="1"/>
          </p:cNvSpPr>
          <p:nvPr>
            <p:ph type="title" idx="2" hasCustomPrompt="1"/>
          </p:nvPr>
        </p:nvSpPr>
        <p:spPr>
          <a:xfrm>
            <a:off x="5082400" y="2389767"/>
            <a:ext cx="2373600" cy="123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4933">
                <a:solidFill>
                  <a:schemeClr val="accent2"/>
                </a:solidFill>
                <a:latin typeface="Audiowide"/>
                <a:ea typeface="Audiowide"/>
                <a:cs typeface="Audiowide"/>
                <a:sym typeface="Audiowide"/>
              </a:defRPr>
            </a:lvl1pPr>
            <a:lvl2pPr lvl="1" algn="ctr" rtl="0">
              <a:spcBef>
                <a:spcPts val="0"/>
              </a:spcBef>
              <a:spcAft>
                <a:spcPts val="0"/>
              </a:spcAft>
              <a:buSzPts val="4500"/>
              <a:buNone/>
              <a:defRPr sz="6000"/>
            </a:lvl2pPr>
            <a:lvl3pPr lvl="2" algn="ctr" rtl="0">
              <a:spcBef>
                <a:spcPts val="0"/>
              </a:spcBef>
              <a:spcAft>
                <a:spcPts val="0"/>
              </a:spcAft>
              <a:buSzPts val="4500"/>
              <a:buNone/>
              <a:defRPr sz="6000"/>
            </a:lvl3pPr>
            <a:lvl4pPr lvl="3" algn="ctr" rtl="0">
              <a:spcBef>
                <a:spcPts val="0"/>
              </a:spcBef>
              <a:spcAft>
                <a:spcPts val="0"/>
              </a:spcAft>
              <a:buSzPts val="4500"/>
              <a:buNone/>
              <a:defRPr sz="6000"/>
            </a:lvl4pPr>
            <a:lvl5pPr lvl="4" algn="ctr" rtl="0">
              <a:spcBef>
                <a:spcPts val="0"/>
              </a:spcBef>
              <a:spcAft>
                <a:spcPts val="0"/>
              </a:spcAft>
              <a:buSzPts val="4500"/>
              <a:buNone/>
              <a:defRPr sz="6000"/>
            </a:lvl5pPr>
            <a:lvl6pPr lvl="5" algn="ctr" rtl="0">
              <a:spcBef>
                <a:spcPts val="0"/>
              </a:spcBef>
              <a:spcAft>
                <a:spcPts val="0"/>
              </a:spcAft>
              <a:buSzPts val="4500"/>
              <a:buNone/>
              <a:defRPr sz="6000"/>
            </a:lvl6pPr>
            <a:lvl7pPr lvl="6" algn="ctr" rtl="0">
              <a:spcBef>
                <a:spcPts val="0"/>
              </a:spcBef>
              <a:spcAft>
                <a:spcPts val="0"/>
              </a:spcAft>
              <a:buSzPts val="4500"/>
              <a:buNone/>
              <a:defRPr sz="6000"/>
            </a:lvl7pPr>
            <a:lvl8pPr lvl="7" algn="ctr" rtl="0">
              <a:spcBef>
                <a:spcPts val="0"/>
              </a:spcBef>
              <a:spcAft>
                <a:spcPts val="0"/>
              </a:spcAft>
              <a:buSzPts val="4500"/>
              <a:buNone/>
              <a:defRPr sz="6000"/>
            </a:lvl8pPr>
            <a:lvl9pPr lvl="8" algn="ctr" rtl="0">
              <a:spcBef>
                <a:spcPts val="0"/>
              </a:spcBef>
              <a:spcAft>
                <a:spcPts val="0"/>
              </a:spcAft>
              <a:buSzPts val="4500"/>
              <a:buNone/>
              <a:defRPr sz="6000"/>
            </a:lvl9pPr>
          </a:lstStyle>
          <a:p>
            <a:r>
              <a:t>xx%</a:t>
            </a:r>
          </a:p>
        </p:txBody>
      </p:sp>
      <p:sp>
        <p:nvSpPr>
          <p:cNvPr id="177" name="Google Shape;177;p28"/>
          <p:cNvSpPr txBox="1">
            <a:spLocks noGrp="1"/>
          </p:cNvSpPr>
          <p:nvPr>
            <p:ph type="title" idx="3" hasCustomPrompt="1"/>
          </p:nvPr>
        </p:nvSpPr>
        <p:spPr>
          <a:xfrm>
            <a:off x="8185100" y="2389767"/>
            <a:ext cx="2373600" cy="123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4933">
                <a:solidFill>
                  <a:schemeClr val="accent2"/>
                </a:solidFill>
                <a:latin typeface="Audiowide"/>
                <a:ea typeface="Audiowide"/>
                <a:cs typeface="Audiowide"/>
                <a:sym typeface="Audiowide"/>
              </a:defRPr>
            </a:lvl1pPr>
            <a:lvl2pPr lvl="1" algn="ctr" rtl="0">
              <a:spcBef>
                <a:spcPts val="0"/>
              </a:spcBef>
              <a:spcAft>
                <a:spcPts val="0"/>
              </a:spcAft>
              <a:buSzPts val="4500"/>
              <a:buNone/>
              <a:defRPr sz="6000"/>
            </a:lvl2pPr>
            <a:lvl3pPr lvl="2" algn="ctr" rtl="0">
              <a:spcBef>
                <a:spcPts val="0"/>
              </a:spcBef>
              <a:spcAft>
                <a:spcPts val="0"/>
              </a:spcAft>
              <a:buSzPts val="4500"/>
              <a:buNone/>
              <a:defRPr sz="6000"/>
            </a:lvl3pPr>
            <a:lvl4pPr lvl="3" algn="ctr" rtl="0">
              <a:spcBef>
                <a:spcPts val="0"/>
              </a:spcBef>
              <a:spcAft>
                <a:spcPts val="0"/>
              </a:spcAft>
              <a:buSzPts val="4500"/>
              <a:buNone/>
              <a:defRPr sz="6000"/>
            </a:lvl4pPr>
            <a:lvl5pPr lvl="4" algn="ctr" rtl="0">
              <a:spcBef>
                <a:spcPts val="0"/>
              </a:spcBef>
              <a:spcAft>
                <a:spcPts val="0"/>
              </a:spcAft>
              <a:buSzPts val="4500"/>
              <a:buNone/>
              <a:defRPr sz="6000"/>
            </a:lvl5pPr>
            <a:lvl6pPr lvl="5" algn="ctr" rtl="0">
              <a:spcBef>
                <a:spcPts val="0"/>
              </a:spcBef>
              <a:spcAft>
                <a:spcPts val="0"/>
              </a:spcAft>
              <a:buSzPts val="4500"/>
              <a:buNone/>
              <a:defRPr sz="6000"/>
            </a:lvl6pPr>
            <a:lvl7pPr lvl="6" algn="ctr" rtl="0">
              <a:spcBef>
                <a:spcPts val="0"/>
              </a:spcBef>
              <a:spcAft>
                <a:spcPts val="0"/>
              </a:spcAft>
              <a:buSzPts val="4500"/>
              <a:buNone/>
              <a:defRPr sz="6000"/>
            </a:lvl7pPr>
            <a:lvl8pPr lvl="7" algn="ctr" rtl="0">
              <a:spcBef>
                <a:spcPts val="0"/>
              </a:spcBef>
              <a:spcAft>
                <a:spcPts val="0"/>
              </a:spcAft>
              <a:buSzPts val="4500"/>
              <a:buNone/>
              <a:defRPr sz="6000"/>
            </a:lvl8pPr>
            <a:lvl9pPr lvl="8" algn="ctr" rtl="0">
              <a:spcBef>
                <a:spcPts val="0"/>
              </a:spcBef>
              <a:spcAft>
                <a:spcPts val="0"/>
              </a:spcAft>
              <a:buSzPts val="4500"/>
              <a:buNone/>
              <a:defRPr sz="6000"/>
            </a:lvl9pPr>
          </a:lstStyle>
          <a:p>
            <a:r>
              <a:t>xx%</a:t>
            </a:r>
          </a:p>
        </p:txBody>
      </p:sp>
      <p:sp>
        <p:nvSpPr>
          <p:cNvPr id="178" name="Google Shape;178;p28"/>
          <p:cNvSpPr txBox="1">
            <a:spLocks noGrp="1"/>
          </p:cNvSpPr>
          <p:nvPr>
            <p:ph type="subTitle" idx="1"/>
          </p:nvPr>
        </p:nvSpPr>
        <p:spPr>
          <a:xfrm>
            <a:off x="1633300" y="3514600"/>
            <a:ext cx="2373600" cy="9536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867"/>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79" name="Google Shape;179;p28"/>
          <p:cNvSpPr txBox="1">
            <a:spLocks noGrp="1"/>
          </p:cNvSpPr>
          <p:nvPr>
            <p:ph type="subTitle" idx="4"/>
          </p:nvPr>
        </p:nvSpPr>
        <p:spPr>
          <a:xfrm>
            <a:off x="5082400" y="3514600"/>
            <a:ext cx="2373600" cy="9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2"/>
                </a:solidFill>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80" name="Google Shape;180;p28"/>
          <p:cNvSpPr txBox="1">
            <a:spLocks noGrp="1"/>
          </p:cNvSpPr>
          <p:nvPr>
            <p:ph type="subTitle" idx="5"/>
          </p:nvPr>
        </p:nvSpPr>
        <p:spPr>
          <a:xfrm>
            <a:off x="8185100" y="3514600"/>
            <a:ext cx="2373600" cy="9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2"/>
                </a:solidFill>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pic>
        <p:nvPicPr>
          <p:cNvPr id="181" name="Google Shape;181;p28"/>
          <p:cNvPicPr preferRelativeResize="0"/>
          <p:nvPr/>
        </p:nvPicPr>
        <p:blipFill>
          <a:blip r:embed="rId2">
            <a:alphaModFix/>
          </a:blip>
          <a:stretch>
            <a:fillRect/>
          </a:stretch>
        </p:blipFill>
        <p:spPr>
          <a:xfrm>
            <a:off x="0" y="5485600"/>
            <a:ext cx="12191997" cy="1372400"/>
          </a:xfrm>
          <a:prstGeom prst="rect">
            <a:avLst/>
          </a:prstGeom>
          <a:noFill/>
          <a:ln>
            <a:noFill/>
          </a:ln>
        </p:spPr>
      </p:pic>
      <p:sp>
        <p:nvSpPr>
          <p:cNvPr id="182" name="Google Shape;182;p28"/>
          <p:cNvSpPr txBox="1">
            <a:spLocks noGrp="1"/>
          </p:cNvSpPr>
          <p:nvPr>
            <p:ph type="title" idx="6"/>
          </p:nvPr>
        </p:nvSpPr>
        <p:spPr>
          <a:xfrm>
            <a:off x="1215167" y="569967"/>
            <a:ext cx="9894800" cy="11108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5"/>
                </a:solidFill>
              </a:defRPr>
            </a:lvl1pPr>
            <a:lvl2pPr lvl="1">
              <a:spcBef>
                <a:spcPts val="0"/>
              </a:spcBef>
              <a:spcAft>
                <a:spcPts val="0"/>
              </a:spcAft>
              <a:buSzPts val="2800"/>
              <a:buNone/>
              <a:defRPr>
                <a:latin typeface="Play"/>
                <a:ea typeface="Play"/>
                <a:cs typeface="Play"/>
                <a:sym typeface="Play"/>
              </a:defRPr>
            </a:lvl2pPr>
            <a:lvl3pPr lvl="2">
              <a:spcBef>
                <a:spcPts val="0"/>
              </a:spcBef>
              <a:spcAft>
                <a:spcPts val="0"/>
              </a:spcAft>
              <a:buSzPts val="2800"/>
              <a:buNone/>
              <a:defRPr>
                <a:latin typeface="Play"/>
                <a:ea typeface="Play"/>
                <a:cs typeface="Play"/>
                <a:sym typeface="Play"/>
              </a:defRPr>
            </a:lvl3pPr>
            <a:lvl4pPr lvl="3">
              <a:spcBef>
                <a:spcPts val="0"/>
              </a:spcBef>
              <a:spcAft>
                <a:spcPts val="0"/>
              </a:spcAft>
              <a:buSzPts val="2800"/>
              <a:buNone/>
              <a:defRPr>
                <a:latin typeface="Play"/>
                <a:ea typeface="Play"/>
                <a:cs typeface="Play"/>
                <a:sym typeface="Play"/>
              </a:defRPr>
            </a:lvl4pPr>
            <a:lvl5pPr lvl="4">
              <a:spcBef>
                <a:spcPts val="0"/>
              </a:spcBef>
              <a:spcAft>
                <a:spcPts val="0"/>
              </a:spcAft>
              <a:buSzPts val="2800"/>
              <a:buNone/>
              <a:defRPr>
                <a:latin typeface="Play"/>
                <a:ea typeface="Play"/>
                <a:cs typeface="Play"/>
                <a:sym typeface="Play"/>
              </a:defRPr>
            </a:lvl5pPr>
            <a:lvl6pPr lvl="5">
              <a:spcBef>
                <a:spcPts val="0"/>
              </a:spcBef>
              <a:spcAft>
                <a:spcPts val="0"/>
              </a:spcAft>
              <a:buSzPts val="2800"/>
              <a:buNone/>
              <a:defRPr>
                <a:latin typeface="Play"/>
                <a:ea typeface="Play"/>
                <a:cs typeface="Play"/>
                <a:sym typeface="Play"/>
              </a:defRPr>
            </a:lvl6pPr>
            <a:lvl7pPr lvl="6">
              <a:spcBef>
                <a:spcPts val="0"/>
              </a:spcBef>
              <a:spcAft>
                <a:spcPts val="0"/>
              </a:spcAft>
              <a:buSzPts val="2800"/>
              <a:buNone/>
              <a:defRPr>
                <a:latin typeface="Play"/>
                <a:ea typeface="Play"/>
                <a:cs typeface="Play"/>
                <a:sym typeface="Play"/>
              </a:defRPr>
            </a:lvl7pPr>
            <a:lvl8pPr lvl="7">
              <a:spcBef>
                <a:spcPts val="0"/>
              </a:spcBef>
              <a:spcAft>
                <a:spcPts val="0"/>
              </a:spcAft>
              <a:buSzPts val="2800"/>
              <a:buNone/>
              <a:defRPr>
                <a:latin typeface="Play"/>
                <a:ea typeface="Play"/>
                <a:cs typeface="Play"/>
                <a:sym typeface="Play"/>
              </a:defRPr>
            </a:lvl8pPr>
            <a:lvl9pPr lvl="8">
              <a:spcBef>
                <a:spcPts val="0"/>
              </a:spcBef>
              <a:spcAft>
                <a:spcPts val="0"/>
              </a:spcAft>
              <a:buSzPts val="2800"/>
              <a:buNone/>
              <a:defRPr>
                <a:latin typeface="Play"/>
                <a:ea typeface="Play"/>
                <a:cs typeface="Play"/>
                <a:sym typeface="Play"/>
              </a:defRPr>
            </a:lvl9pPr>
          </a:lstStyle>
          <a:p>
            <a:r>
              <a:rPr lang="en-US"/>
              <a:t>Click to edit Master title style</a:t>
            </a:r>
            <a:endParaRPr/>
          </a:p>
        </p:txBody>
      </p:sp>
    </p:spTree>
    <p:extLst>
      <p:ext uri="{BB962C8B-B14F-4D97-AF65-F5344CB8AC3E}">
        <p14:creationId xmlns:p14="http://schemas.microsoft.com/office/powerpoint/2010/main" val="2206595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Device mockup">
  <p:cSld name="Device mockup">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817800" y="2118267"/>
            <a:ext cx="4353600" cy="1301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2"/>
                </a:solidFill>
              </a:defRPr>
            </a:lvl1pPr>
            <a:lvl2pPr lvl="1">
              <a:spcBef>
                <a:spcPts val="0"/>
              </a:spcBef>
              <a:spcAft>
                <a:spcPts val="0"/>
              </a:spcAft>
              <a:buSzPts val="2800"/>
              <a:buNone/>
              <a:defRPr>
                <a:latin typeface="Play"/>
                <a:ea typeface="Play"/>
                <a:cs typeface="Play"/>
                <a:sym typeface="Play"/>
              </a:defRPr>
            </a:lvl2pPr>
            <a:lvl3pPr lvl="2">
              <a:spcBef>
                <a:spcPts val="0"/>
              </a:spcBef>
              <a:spcAft>
                <a:spcPts val="0"/>
              </a:spcAft>
              <a:buSzPts val="2800"/>
              <a:buNone/>
              <a:defRPr>
                <a:latin typeface="Play"/>
                <a:ea typeface="Play"/>
                <a:cs typeface="Play"/>
                <a:sym typeface="Play"/>
              </a:defRPr>
            </a:lvl3pPr>
            <a:lvl4pPr lvl="3">
              <a:spcBef>
                <a:spcPts val="0"/>
              </a:spcBef>
              <a:spcAft>
                <a:spcPts val="0"/>
              </a:spcAft>
              <a:buSzPts val="2800"/>
              <a:buNone/>
              <a:defRPr>
                <a:latin typeface="Play"/>
                <a:ea typeface="Play"/>
                <a:cs typeface="Play"/>
                <a:sym typeface="Play"/>
              </a:defRPr>
            </a:lvl4pPr>
            <a:lvl5pPr lvl="4">
              <a:spcBef>
                <a:spcPts val="0"/>
              </a:spcBef>
              <a:spcAft>
                <a:spcPts val="0"/>
              </a:spcAft>
              <a:buSzPts val="2800"/>
              <a:buNone/>
              <a:defRPr>
                <a:latin typeface="Play"/>
                <a:ea typeface="Play"/>
                <a:cs typeface="Play"/>
                <a:sym typeface="Play"/>
              </a:defRPr>
            </a:lvl5pPr>
            <a:lvl6pPr lvl="5">
              <a:spcBef>
                <a:spcPts val="0"/>
              </a:spcBef>
              <a:spcAft>
                <a:spcPts val="0"/>
              </a:spcAft>
              <a:buSzPts val="2800"/>
              <a:buNone/>
              <a:defRPr>
                <a:latin typeface="Play"/>
                <a:ea typeface="Play"/>
                <a:cs typeface="Play"/>
                <a:sym typeface="Play"/>
              </a:defRPr>
            </a:lvl6pPr>
            <a:lvl7pPr lvl="6">
              <a:spcBef>
                <a:spcPts val="0"/>
              </a:spcBef>
              <a:spcAft>
                <a:spcPts val="0"/>
              </a:spcAft>
              <a:buSzPts val="2800"/>
              <a:buNone/>
              <a:defRPr>
                <a:latin typeface="Play"/>
                <a:ea typeface="Play"/>
                <a:cs typeface="Play"/>
                <a:sym typeface="Play"/>
              </a:defRPr>
            </a:lvl7pPr>
            <a:lvl8pPr lvl="7">
              <a:spcBef>
                <a:spcPts val="0"/>
              </a:spcBef>
              <a:spcAft>
                <a:spcPts val="0"/>
              </a:spcAft>
              <a:buSzPts val="2800"/>
              <a:buNone/>
              <a:defRPr>
                <a:latin typeface="Play"/>
                <a:ea typeface="Play"/>
                <a:cs typeface="Play"/>
                <a:sym typeface="Play"/>
              </a:defRPr>
            </a:lvl8pPr>
            <a:lvl9pPr lvl="8">
              <a:spcBef>
                <a:spcPts val="0"/>
              </a:spcBef>
              <a:spcAft>
                <a:spcPts val="0"/>
              </a:spcAft>
              <a:buSzPts val="2800"/>
              <a:buNone/>
              <a:defRPr>
                <a:latin typeface="Play"/>
                <a:ea typeface="Play"/>
                <a:cs typeface="Play"/>
                <a:sym typeface="Play"/>
              </a:defRPr>
            </a:lvl9pPr>
          </a:lstStyle>
          <a:p>
            <a:r>
              <a:rPr lang="en-US"/>
              <a:t>Click to edit Master title style</a:t>
            </a:r>
            <a:endParaRPr/>
          </a:p>
        </p:txBody>
      </p:sp>
      <p:sp>
        <p:nvSpPr>
          <p:cNvPr id="185" name="Google Shape;185;p29"/>
          <p:cNvSpPr txBox="1">
            <a:spLocks noGrp="1"/>
          </p:cNvSpPr>
          <p:nvPr>
            <p:ph type="subTitle" idx="1"/>
          </p:nvPr>
        </p:nvSpPr>
        <p:spPr>
          <a:xfrm>
            <a:off x="817800" y="3355333"/>
            <a:ext cx="4353600" cy="177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67">
                <a:solidFill>
                  <a:schemeClr val="dk2"/>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pic>
        <p:nvPicPr>
          <p:cNvPr id="186" name="Google Shape;186;p29"/>
          <p:cNvPicPr preferRelativeResize="0"/>
          <p:nvPr/>
        </p:nvPicPr>
        <p:blipFill>
          <a:blip r:embed="rId2">
            <a:alphaModFix/>
          </a:blip>
          <a:stretch>
            <a:fillRect/>
          </a:stretch>
        </p:blipFill>
        <p:spPr>
          <a:xfrm>
            <a:off x="0" y="5392800"/>
            <a:ext cx="12191997" cy="1465200"/>
          </a:xfrm>
          <a:prstGeom prst="rect">
            <a:avLst/>
          </a:prstGeom>
          <a:noFill/>
          <a:ln>
            <a:noFill/>
          </a:ln>
        </p:spPr>
      </p:pic>
      <p:pic>
        <p:nvPicPr>
          <p:cNvPr id="187" name="Google Shape;187;p29"/>
          <p:cNvPicPr preferRelativeResize="0"/>
          <p:nvPr/>
        </p:nvPicPr>
        <p:blipFill>
          <a:blip r:embed="rId3">
            <a:alphaModFix/>
          </a:blip>
          <a:stretch>
            <a:fillRect/>
          </a:stretch>
        </p:blipFill>
        <p:spPr>
          <a:xfrm rot="10800000">
            <a:off x="0" y="0"/>
            <a:ext cx="12191997" cy="913467"/>
          </a:xfrm>
          <a:prstGeom prst="rect">
            <a:avLst/>
          </a:prstGeom>
          <a:noFill/>
          <a:ln>
            <a:noFill/>
          </a:ln>
        </p:spPr>
      </p:pic>
    </p:spTree>
    <p:extLst>
      <p:ext uri="{BB962C8B-B14F-4D97-AF65-F5344CB8AC3E}">
        <p14:creationId xmlns:p14="http://schemas.microsoft.com/office/powerpoint/2010/main" val="4635365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evice mockup 2">
  <p:cSld name="Device mockup 2">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6980800" y="2125433"/>
            <a:ext cx="4353600" cy="1303600"/>
          </a:xfrm>
          <a:prstGeom prst="rect">
            <a:avLst/>
          </a:prstGeom>
        </p:spPr>
        <p:txBody>
          <a:bodyPr spcFirstLastPara="1" wrap="square" lIns="91425" tIns="91425" rIns="91425" bIns="91425" anchor="t" anchorCtr="0">
            <a:noAutofit/>
          </a:bodyPr>
          <a:lstStyle>
            <a:lvl1pPr lvl="0" algn="r">
              <a:spcBef>
                <a:spcPts val="0"/>
              </a:spcBef>
              <a:spcAft>
                <a:spcPts val="0"/>
              </a:spcAft>
              <a:buSzPts val="2800"/>
              <a:buNone/>
              <a:defRPr>
                <a:solidFill>
                  <a:schemeClr val="accent5"/>
                </a:solidFill>
              </a:defRPr>
            </a:lvl1pPr>
            <a:lvl2pPr lvl="1">
              <a:spcBef>
                <a:spcPts val="0"/>
              </a:spcBef>
              <a:spcAft>
                <a:spcPts val="0"/>
              </a:spcAft>
              <a:buSzPts val="2800"/>
              <a:buNone/>
              <a:defRPr>
                <a:latin typeface="Play"/>
                <a:ea typeface="Play"/>
                <a:cs typeface="Play"/>
                <a:sym typeface="Play"/>
              </a:defRPr>
            </a:lvl2pPr>
            <a:lvl3pPr lvl="2">
              <a:spcBef>
                <a:spcPts val="0"/>
              </a:spcBef>
              <a:spcAft>
                <a:spcPts val="0"/>
              </a:spcAft>
              <a:buSzPts val="2800"/>
              <a:buNone/>
              <a:defRPr>
                <a:latin typeface="Play"/>
                <a:ea typeface="Play"/>
                <a:cs typeface="Play"/>
                <a:sym typeface="Play"/>
              </a:defRPr>
            </a:lvl3pPr>
            <a:lvl4pPr lvl="3">
              <a:spcBef>
                <a:spcPts val="0"/>
              </a:spcBef>
              <a:spcAft>
                <a:spcPts val="0"/>
              </a:spcAft>
              <a:buSzPts val="2800"/>
              <a:buNone/>
              <a:defRPr>
                <a:latin typeface="Play"/>
                <a:ea typeface="Play"/>
                <a:cs typeface="Play"/>
                <a:sym typeface="Play"/>
              </a:defRPr>
            </a:lvl4pPr>
            <a:lvl5pPr lvl="4">
              <a:spcBef>
                <a:spcPts val="0"/>
              </a:spcBef>
              <a:spcAft>
                <a:spcPts val="0"/>
              </a:spcAft>
              <a:buSzPts val="2800"/>
              <a:buNone/>
              <a:defRPr>
                <a:latin typeface="Play"/>
                <a:ea typeface="Play"/>
                <a:cs typeface="Play"/>
                <a:sym typeface="Play"/>
              </a:defRPr>
            </a:lvl5pPr>
            <a:lvl6pPr lvl="5">
              <a:spcBef>
                <a:spcPts val="0"/>
              </a:spcBef>
              <a:spcAft>
                <a:spcPts val="0"/>
              </a:spcAft>
              <a:buSzPts val="2800"/>
              <a:buNone/>
              <a:defRPr>
                <a:latin typeface="Play"/>
                <a:ea typeface="Play"/>
                <a:cs typeface="Play"/>
                <a:sym typeface="Play"/>
              </a:defRPr>
            </a:lvl6pPr>
            <a:lvl7pPr lvl="6">
              <a:spcBef>
                <a:spcPts val="0"/>
              </a:spcBef>
              <a:spcAft>
                <a:spcPts val="0"/>
              </a:spcAft>
              <a:buSzPts val="2800"/>
              <a:buNone/>
              <a:defRPr>
                <a:latin typeface="Play"/>
                <a:ea typeface="Play"/>
                <a:cs typeface="Play"/>
                <a:sym typeface="Play"/>
              </a:defRPr>
            </a:lvl7pPr>
            <a:lvl8pPr lvl="7">
              <a:spcBef>
                <a:spcPts val="0"/>
              </a:spcBef>
              <a:spcAft>
                <a:spcPts val="0"/>
              </a:spcAft>
              <a:buSzPts val="2800"/>
              <a:buNone/>
              <a:defRPr>
                <a:latin typeface="Play"/>
                <a:ea typeface="Play"/>
                <a:cs typeface="Play"/>
                <a:sym typeface="Play"/>
              </a:defRPr>
            </a:lvl8pPr>
            <a:lvl9pPr lvl="8">
              <a:spcBef>
                <a:spcPts val="0"/>
              </a:spcBef>
              <a:spcAft>
                <a:spcPts val="0"/>
              </a:spcAft>
              <a:buSzPts val="2800"/>
              <a:buNone/>
              <a:defRPr>
                <a:latin typeface="Play"/>
                <a:ea typeface="Play"/>
                <a:cs typeface="Play"/>
                <a:sym typeface="Play"/>
              </a:defRPr>
            </a:lvl9pPr>
          </a:lstStyle>
          <a:p>
            <a:r>
              <a:rPr lang="en-US"/>
              <a:t>Click to edit Master title style</a:t>
            </a:r>
            <a:endParaRPr/>
          </a:p>
        </p:txBody>
      </p:sp>
      <p:sp>
        <p:nvSpPr>
          <p:cNvPr id="190" name="Google Shape;190;p30"/>
          <p:cNvSpPr txBox="1">
            <a:spLocks noGrp="1"/>
          </p:cNvSpPr>
          <p:nvPr>
            <p:ph type="subTitle" idx="1"/>
          </p:nvPr>
        </p:nvSpPr>
        <p:spPr>
          <a:xfrm>
            <a:off x="6980800" y="3359900"/>
            <a:ext cx="4353600" cy="1650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867">
                <a:solidFill>
                  <a:schemeClr val="dk2"/>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pic>
        <p:nvPicPr>
          <p:cNvPr id="191" name="Google Shape;191;p30"/>
          <p:cNvPicPr preferRelativeResize="0"/>
          <p:nvPr/>
        </p:nvPicPr>
        <p:blipFill>
          <a:blip r:embed="rId2">
            <a:alphaModFix/>
          </a:blip>
          <a:stretch>
            <a:fillRect/>
          </a:stretch>
        </p:blipFill>
        <p:spPr>
          <a:xfrm flipH="1">
            <a:off x="0" y="5944533"/>
            <a:ext cx="12191997" cy="913467"/>
          </a:xfrm>
          <a:prstGeom prst="rect">
            <a:avLst/>
          </a:prstGeom>
          <a:noFill/>
          <a:ln>
            <a:noFill/>
          </a:ln>
        </p:spPr>
      </p:pic>
      <p:pic>
        <p:nvPicPr>
          <p:cNvPr id="192" name="Google Shape;192;p30"/>
          <p:cNvPicPr preferRelativeResize="0"/>
          <p:nvPr/>
        </p:nvPicPr>
        <p:blipFill>
          <a:blip r:embed="rId3">
            <a:alphaModFix/>
          </a:blip>
          <a:stretch>
            <a:fillRect/>
          </a:stretch>
        </p:blipFill>
        <p:spPr>
          <a:xfrm rot="10800000" flipH="1">
            <a:off x="0" y="-13267"/>
            <a:ext cx="12191997" cy="1465200"/>
          </a:xfrm>
          <a:prstGeom prst="rect">
            <a:avLst/>
          </a:prstGeom>
          <a:noFill/>
          <a:ln>
            <a:noFill/>
          </a:ln>
        </p:spPr>
      </p:pic>
    </p:spTree>
    <p:extLst>
      <p:ext uri="{BB962C8B-B14F-4D97-AF65-F5344CB8AC3E}">
        <p14:creationId xmlns:p14="http://schemas.microsoft.com/office/powerpoint/2010/main" val="19297176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93"/>
        <p:cNvGrpSpPr/>
        <p:nvPr/>
      </p:nvGrpSpPr>
      <p:grpSpPr>
        <a:xfrm>
          <a:off x="0" y="0"/>
          <a:ext cx="0" cy="0"/>
          <a:chOff x="0" y="0"/>
          <a:chExt cx="0" cy="0"/>
        </a:xfrm>
      </p:grpSpPr>
      <p:pic>
        <p:nvPicPr>
          <p:cNvPr id="194" name="Google Shape;194;p31"/>
          <p:cNvPicPr preferRelativeResize="0"/>
          <p:nvPr/>
        </p:nvPicPr>
        <p:blipFill>
          <a:blip r:embed="rId2">
            <a:alphaModFix/>
          </a:blip>
          <a:stretch>
            <a:fillRect/>
          </a:stretch>
        </p:blipFill>
        <p:spPr>
          <a:xfrm>
            <a:off x="0" y="0"/>
            <a:ext cx="12192000" cy="6858000"/>
          </a:xfrm>
          <a:prstGeom prst="rect">
            <a:avLst/>
          </a:prstGeom>
          <a:noFill/>
          <a:ln>
            <a:noFill/>
          </a:ln>
        </p:spPr>
      </p:pic>
      <p:pic>
        <p:nvPicPr>
          <p:cNvPr id="195" name="Google Shape;195;p31"/>
          <p:cNvPicPr preferRelativeResize="0"/>
          <p:nvPr/>
        </p:nvPicPr>
        <p:blipFill>
          <a:blip r:embed="rId3">
            <a:alphaModFix/>
          </a:blip>
          <a:stretch>
            <a:fillRect/>
          </a:stretch>
        </p:blipFill>
        <p:spPr>
          <a:xfrm rot="10800000">
            <a:off x="-3" y="1"/>
            <a:ext cx="5916137" cy="6858001"/>
          </a:xfrm>
          <a:prstGeom prst="rect">
            <a:avLst/>
          </a:prstGeom>
          <a:noFill/>
          <a:ln>
            <a:noFill/>
          </a:ln>
        </p:spPr>
      </p:pic>
      <p:sp>
        <p:nvSpPr>
          <p:cNvPr id="196" name="Google Shape;196;p31"/>
          <p:cNvSpPr txBox="1">
            <a:spLocks noGrp="1"/>
          </p:cNvSpPr>
          <p:nvPr>
            <p:ph type="title"/>
          </p:nvPr>
        </p:nvSpPr>
        <p:spPr>
          <a:xfrm>
            <a:off x="5606833" y="730267"/>
            <a:ext cx="5719200" cy="11512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Font typeface="Audiowide"/>
              <a:buNone/>
              <a:defRPr sz="9333">
                <a:latin typeface="Audiowide"/>
                <a:ea typeface="Audiowide"/>
                <a:cs typeface="Audiowide"/>
                <a:sym typeface="Audiowide"/>
              </a:defRPr>
            </a:lvl1pPr>
            <a:lvl2pPr lvl="1">
              <a:spcBef>
                <a:spcPts val="0"/>
              </a:spcBef>
              <a:spcAft>
                <a:spcPts val="0"/>
              </a:spcAft>
              <a:buSzPts val="3600"/>
              <a:buFont typeface="Audiowide"/>
              <a:buNone/>
              <a:defRPr sz="4800">
                <a:latin typeface="Audiowide"/>
                <a:ea typeface="Audiowide"/>
                <a:cs typeface="Audiowide"/>
                <a:sym typeface="Audiowide"/>
              </a:defRPr>
            </a:lvl2pPr>
            <a:lvl3pPr lvl="2">
              <a:spcBef>
                <a:spcPts val="0"/>
              </a:spcBef>
              <a:spcAft>
                <a:spcPts val="0"/>
              </a:spcAft>
              <a:buSzPts val="3600"/>
              <a:buFont typeface="Audiowide"/>
              <a:buNone/>
              <a:defRPr sz="4800">
                <a:latin typeface="Audiowide"/>
                <a:ea typeface="Audiowide"/>
                <a:cs typeface="Audiowide"/>
                <a:sym typeface="Audiowide"/>
              </a:defRPr>
            </a:lvl3pPr>
            <a:lvl4pPr lvl="3">
              <a:spcBef>
                <a:spcPts val="0"/>
              </a:spcBef>
              <a:spcAft>
                <a:spcPts val="0"/>
              </a:spcAft>
              <a:buSzPts val="3600"/>
              <a:buFont typeface="Audiowide"/>
              <a:buNone/>
              <a:defRPr sz="4800">
                <a:latin typeface="Audiowide"/>
                <a:ea typeface="Audiowide"/>
                <a:cs typeface="Audiowide"/>
                <a:sym typeface="Audiowide"/>
              </a:defRPr>
            </a:lvl4pPr>
            <a:lvl5pPr lvl="4">
              <a:spcBef>
                <a:spcPts val="0"/>
              </a:spcBef>
              <a:spcAft>
                <a:spcPts val="0"/>
              </a:spcAft>
              <a:buSzPts val="3600"/>
              <a:buFont typeface="Audiowide"/>
              <a:buNone/>
              <a:defRPr sz="4800">
                <a:latin typeface="Audiowide"/>
                <a:ea typeface="Audiowide"/>
                <a:cs typeface="Audiowide"/>
                <a:sym typeface="Audiowide"/>
              </a:defRPr>
            </a:lvl5pPr>
            <a:lvl6pPr lvl="5">
              <a:spcBef>
                <a:spcPts val="0"/>
              </a:spcBef>
              <a:spcAft>
                <a:spcPts val="0"/>
              </a:spcAft>
              <a:buSzPts val="3600"/>
              <a:buFont typeface="Audiowide"/>
              <a:buNone/>
              <a:defRPr sz="4800">
                <a:latin typeface="Audiowide"/>
                <a:ea typeface="Audiowide"/>
                <a:cs typeface="Audiowide"/>
                <a:sym typeface="Audiowide"/>
              </a:defRPr>
            </a:lvl6pPr>
            <a:lvl7pPr lvl="6">
              <a:spcBef>
                <a:spcPts val="0"/>
              </a:spcBef>
              <a:spcAft>
                <a:spcPts val="0"/>
              </a:spcAft>
              <a:buSzPts val="3600"/>
              <a:buFont typeface="Audiowide"/>
              <a:buNone/>
              <a:defRPr sz="4800">
                <a:latin typeface="Audiowide"/>
                <a:ea typeface="Audiowide"/>
                <a:cs typeface="Audiowide"/>
                <a:sym typeface="Audiowide"/>
              </a:defRPr>
            </a:lvl7pPr>
            <a:lvl8pPr lvl="7">
              <a:spcBef>
                <a:spcPts val="0"/>
              </a:spcBef>
              <a:spcAft>
                <a:spcPts val="0"/>
              </a:spcAft>
              <a:buSzPts val="3600"/>
              <a:buFont typeface="Audiowide"/>
              <a:buNone/>
              <a:defRPr sz="4800">
                <a:latin typeface="Audiowide"/>
                <a:ea typeface="Audiowide"/>
                <a:cs typeface="Audiowide"/>
                <a:sym typeface="Audiowide"/>
              </a:defRPr>
            </a:lvl8pPr>
            <a:lvl9pPr lvl="8">
              <a:spcBef>
                <a:spcPts val="0"/>
              </a:spcBef>
              <a:spcAft>
                <a:spcPts val="0"/>
              </a:spcAft>
              <a:buSzPts val="3600"/>
              <a:buFont typeface="Audiowide"/>
              <a:buNone/>
              <a:defRPr sz="4800">
                <a:latin typeface="Audiowide"/>
                <a:ea typeface="Audiowide"/>
                <a:cs typeface="Audiowide"/>
                <a:sym typeface="Audiowide"/>
              </a:defRPr>
            </a:lvl9pPr>
          </a:lstStyle>
          <a:p>
            <a:r>
              <a:rPr lang="en-US"/>
              <a:t>Click to edit Master title style</a:t>
            </a:r>
            <a:endParaRPr/>
          </a:p>
        </p:txBody>
      </p:sp>
      <p:sp>
        <p:nvSpPr>
          <p:cNvPr id="197" name="Google Shape;197;p31"/>
          <p:cNvSpPr txBox="1"/>
          <p:nvPr/>
        </p:nvSpPr>
        <p:spPr>
          <a:xfrm>
            <a:off x="7293133" y="4478600"/>
            <a:ext cx="3994000" cy="1154800"/>
          </a:xfrm>
          <a:prstGeom prst="rect">
            <a:avLst/>
          </a:prstGeom>
          <a:noFill/>
          <a:ln>
            <a:noFill/>
          </a:ln>
        </p:spPr>
        <p:txBody>
          <a:bodyPr spcFirstLastPara="1" wrap="square" lIns="121900" tIns="121900" rIns="121900" bIns="121900" anchor="t" anchorCtr="0">
            <a:noAutofit/>
          </a:bodyPr>
          <a:lstStyle/>
          <a:p>
            <a:pPr marL="0" lvl="0" indent="0" algn="r" rtl="0">
              <a:spcBef>
                <a:spcPts val="400"/>
              </a:spcBef>
              <a:spcAft>
                <a:spcPts val="0"/>
              </a:spcAft>
              <a:buNone/>
            </a:pPr>
            <a:r>
              <a:rPr lang="en" sz="1600">
                <a:solidFill>
                  <a:schemeClr val="accent4"/>
                </a:solidFill>
                <a:latin typeface="Play"/>
                <a:ea typeface="Play"/>
                <a:cs typeface="Play"/>
                <a:sym typeface="Play"/>
              </a:rPr>
              <a:t>CREDITS: This presentation template was created by </a:t>
            </a:r>
            <a:r>
              <a:rPr lang="en" sz="1600">
                <a:solidFill>
                  <a:schemeClr val="accent4"/>
                </a:solidFill>
                <a:uFill>
                  <a:noFill/>
                </a:uFill>
                <a:latin typeface="Play"/>
                <a:ea typeface="Play"/>
                <a:cs typeface="Play"/>
                <a:sym typeface="Play"/>
                <a:hlinkClick r:id="rId4"/>
              </a:rPr>
              <a:t>Slidesgo</a:t>
            </a:r>
            <a:r>
              <a:rPr lang="en" sz="1600">
                <a:solidFill>
                  <a:schemeClr val="accent4"/>
                </a:solidFill>
                <a:latin typeface="Play"/>
                <a:ea typeface="Play"/>
                <a:cs typeface="Play"/>
                <a:sym typeface="Play"/>
              </a:rPr>
              <a:t>, including icons by </a:t>
            </a:r>
            <a:r>
              <a:rPr lang="en" sz="1600">
                <a:solidFill>
                  <a:schemeClr val="accent4"/>
                </a:solidFill>
                <a:uFill>
                  <a:noFill/>
                </a:uFill>
                <a:latin typeface="Play"/>
                <a:ea typeface="Play"/>
                <a:cs typeface="Play"/>
                <a:sym typeface="Play"/>
                <a:hlinkClick r:id="rId5"/>
              </a:rPr>
              <a:t>Flaticon</a:t>
            </a:r>
            <a:r>
              <a:rPr lang="en" sz="1600">
                <a:solidFill>
                  <a:schemeClr val="accent4"/>
                </a:solidFill>
                <a:latin typeface="Play"/>
                <a:ea typeface="Play"/>
                <a:cs typeface="Play"/>
                <a:sym typeface="Play"/>
              </a:rPr>
              <a:t>, </a:t>
            </a:r>
            <a:r>
              <a:rPr lang="en" sz="1600">
                <a:solidFill>
                  <a:schemeClr val="dk2"/>
                </a:solidFill>
                <a:latin typeface="Play"/>
                <a:ea typeface="Play"/>
                <a:cs typeface="Play"/>
                <a:sym typeface="Play"/>
              </a:rPr>
              <a:t>infographics &amp; images by </a:t>
            </a:r>
            <a:r>
              <a:rPr lang="en" sz="1600">
                <a:solidFill>
                  <a:schemeClr val="dk2"/>
                </a:solidFill>
                <a:uFill>
                  <a:noFill/>
                </a:uFill>
                <a:latin typeface="Play"/>
                <a:ea typeface="Play"/>
                <a:cs typeface="Play"/>
                <a:sym typeface="Play"/>
                <a:hlinkClick r:id="rId6"/>
              </a:rPr>
              <a:t>Freepik</a:t>
            </a:r>
            <a:r>
              <a:rPr lang="en" sz="1600">
                <a:solidFill>
                  <a:schemeClr val="dk2"/>
                </a:solidFill>
                <a:latin typeface="Play"/>
                <a:ea typeface="Play"/>
                <a:cs typeface="Play"/>
                <a:sym typeface="Play"/>
              </a:rPr>
              <a:t> and illustrations by </a:t>
            </a:r>
            <a:r>
              <a:rPr lang="en" sz="1600">
                <a:solidFill>
                  <a:schemeClr val="dk2"/>
                </a:solidFill>
                <a:uFill>
                  <a:noFill/>
                </a:uFill>
                <a:latin typeface="Play"/>
                <a:ea typeface="Play"/>
                <a:cs typeface="Play"/>
                <a:sym typeface="Play"/>
                <a:hlinkClick r:id="rId7"/>
              </a:rPr>
              <a:t>Stories</a:t>
            </a:r>
            <a:r>
              <a:rPr lang="en" sz="1600">
                <a:solidFill>
                  <a:schemeClr val="accent4"/>
                </a:solidFill>
                <a:latin typeface="Play"/>
                <a:ea typeface="Play"/>
                <a:cs typeface="Play"/>
                <a:sym typeface="Play"/>
              </a:rPr>
              <a:t>. </a:t>
            </a:r>
            <a:endParaRPr sz="1600">
              <a:solidFill>
                <a:schemeClr val="accent4"/>
              </a:solidFill>
              <a:latin typeface="Play"/>
              <a:ea typeface="Play"/>
              <a:cs typeface="Play"/>
              <a:sym typeface="Play"/>
            </a:endParaRPr>
          </a:p>
        </p:txBody>
      </p:sp>
    </p:spTree>
    <p:extLst>
      <p:ext uri="{BB962C8B-B14F-4D97-AF65-F5344CB8AC3E}">
        <p14:creationId xmlns:p14="http://schemas.microsoft.com/office/powerpoint/2010/main" val="89598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828333" y="580667"/>
            <a:ext cx="103552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5"/>
                </a:solidFill>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7" name="Google Shape;17;p4"/>
          <p:cNvSpPr txBox="1">
            <a:spLocks noGrp="1"/>
          </p:cNvSpPr>
          <p:nvPr>
            <p:ph type="body" idx="1"/>
          </p:nvPr>
        </p:nvSpPr>
        <p:spPr>
          <a:xfrm>
            <a:off x="858067" y="1572533"/>
            <a:ext cx="10431200" cy="4555200"/>
          </a:xfrm>
          <a:prstGeom prst="rect">
            <a:avLst/>
          </a:prstGeom>
        </p:spPr>
        <p:txBody>
          <a:bodyPr spcFirstLastPara="1" wrap="square" lIns="91425" tIns="91425" rIns="91425" bIns="91425" anchor="t" anchorCtr="0">
            <a:noAutofit/>
          </a:bodyPr>
          <a:lstStyle>
            <a:lvl1pPr marL="609585" lvl="0" indent="-406390">
              <a:lnSpc>
                <a:spcPct val="100000"/>
              </a:lnSpc>
              <a:spcBef>
                <a:spcPts val="0"/>
              </a:spcBef>
              <a:spcAft>
                <a:spcPts val="0"/>
              </a:spcAft>
              <a:buClr>
                <a:schemeClr val="accent5"/>
              </a:buClr>
              <a:buSzPts val="1200"/>
              <a:buFont typeface="Muli"/>
              <a:buAutoNum type="arabicPeriod"/>
              <a:defRPr sz="1600">
                <a:latin typeface="Play"/>
                <a:ea typeface="Play"/>
                <a:cs typeface="Play"/>
                <a:sym typeface="Play"/>
              </a:defRPr>
            </a:lvl1pPr>
            <a:lvl2pPr marL="1219170" lvl="1" indent="-406390">
              <a:spcBef>
                <a:spcPts val="2133"/>
              </a:spcBef>
              <a:spcAft>
                <a:spcPts val="0"/>
              </a:spcAft>
              <a:buClr>
                <a:srgbClr val="434343"/>
              </a:buClr>
              <a:buSzPts val="1200"/>
              <a:buFont typeface="Roboto Condensed Light"/>
              <a:buAutoNum type="alphaLcPeriod"/>
              <a:defRPr/>
            </a:lvl2pPr>
            <a:lvl3pPr marL="1828754" lvl="2" indent="-406390">
              <a:spcBef>
                <a:spcPts val="2133"/>
              </a:spcBef>
              <a:spcAft>
                <a:spcPts val="0"/>
              </a:spcAft>
              <a:buClr>
                <a:srgbClr val="434343"/>
              </a:buClr>
              <a:buSzPts val="1200"/>
              <a:buFont typeface="Roboto Condensed Light"/>
              <a:buAutoNum type="romanLcPeriod"/>
              <a:defRPr/>
            </a:lvl3pPr>
            <a:lvl4pPr marL="2438339" lvl="3" indent="-406390">
              <a:spcBef>
                <a:spcPts val="2133"/>
              </a:spcBef>
              <a:spcAft>
                <a:spcPts val="0"/>
              </a:spcAft>
              <a:buClr>
                <a:srgbClr val="434343"/>
              </a:buClr>
              <a:buSzPts val="1200"/>
              <a:buFont typeface="Roboto Condensed Light"/>
              <a:buAutoNum type="arabicPeriod"/>
              <a:defRPr/>
            </a:lvl4pPr>
            <a:lvl5pPr marL="3047924" lvl="4" indent="-406390">
              <a:spcBef>
                <a:spcPts val="2133"/>
              </a:spcBef>
              <a:spcAft>
                <a:spcPts val="0"/>
              </a:spcAft>
              <a:buClr>
                <a:srgbClr val="434343"/>
              </a:buClr>
              <a:buSzPts val="1200"/>
              <a:buFont typeface="Roboto Condensed Light"/>
              <a:buAutoNum type="alphaLcPeriod"/>
              <a:defRPr/>
            </a:lvl5pPr>
            <a:lvl6pPr marL="3657509" lvl="5" indent="-406390">
              <a:spcBef>
                <a:spcPts val="2133"/>
              </a:spcBef>
              <a:spcAft>
                <a:spcPts val="0"/>
              </a:spcAft>
              <a:buClr>
                <a:srgbClr val="434343"/>
              </a:buClr>
              <a:buSzPts val="1200"/>
              <a:buFont typeface="Roboto Condensed Light"/>
              <a:buAutoNum type="romanLcPeriod"/>
              <a:defRPr/>
            </a:lvl6pPr>
            <a:lvl7pPr marL="4267093" lvl="6" indent="-406390">
              <a:spcBef>
                <a:spcPts val="2133"/>
              </a:spcBef>
              <a:spcAft>
                <a:spcPts val="0"/>
              </a:spcAft>
              <a:buClr>
                <a:srgbClr val="434343"/>
              </a:buClr>
              <a:buSzPts val="1200"/>
              <a:buFont typeface="Roboto Condensed Light"/>
              <a:buAutoNum type="arabicPeriod"/>
              <a:defRPr/>
            </a:lvl7pPr>
            <a:lvl8pPr marL="4876678" lvl="7" indent="-406390">
              <a:spcBef>
                <a:spcPts val="2133"/>
              </a:spcBef>
              <a:spcAft>
                <a:spcPts val="0"/>
              </a:spcAft>
              <a:buClr>
                <a:srgbClr val="434343"/>
              </a:buClr>
              <a:buSzPts val="1200"/>
              <a:buFont typeface="Roboto Condensed Light"/>
              <a:buAutoNum type="alphaLcPeriod"/>
              <a:defRPr/>
            </a:lvl8pPr>
            <a:lvl9pPr marL="5486263" lvl="8" indent="-406390">
              <a:spcBef>
                <a:spcPts val="2133"/>
              </a:spcBef>
              <a:spcAft>
                <a:spcPts val="2133"/>
              </a:spcAft>
              <a:buClr>
                <a:srgbClr val="434343"/>
              </a:buClr>
              <a:buSzPts val="1200"/>
              <a:buFont typeface="Roboto Condensed Light"/>
              <a:buAutoNum type="romanLcPeriod"/>
              <a:defRPr/>
            </a:lvl9pPr>
          </a:lstStyle>
          <a:p>
            <a:pPr lvl="0"/>
            <a:r>
              <a:rPr lang="en-US"/>
              <a:t>Click to edit Master text styles</a:t>
            </a:r>
          </a:p>
        </p:txBody>
      </p:sp>
    </p:spTree>
    <p:extLst>
      <p:ext uri="{BB962C8B-B14F-4D97-AF65-F5344CB8AC3E}">
        <p14:creationId xmlns:p14="http://schemas.microsoft.com/office/powerpoint/2010/main" val="6149713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01"/>
        <p:cNvGrpSpPr/>
        <p:nvPr/>
      </p:nvGrpSpPr>
      <p:grpSpPr>
        <a:xfrm>
          <a:off x="0" y="0"/>
          <a:ext cx="0" cy="0"/>
          <a:chOff x="0" y="0"/>
          <a:chExt cx="0" cy="0"/>
        </a:xfrm>
      </p:grpSpPr>
    </p:spTree>
    <p:extLst>
      <p:ext uri="{BB962C8B-B14F-4D97-AF65-F5344CB8AC3E}">
        <p14:creationId xmlns:p14="http://schemas.microsoft.com/office/powerpoint/2010/main" val="1377140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pic>
        <p:nvPicPr>
          <p:cNvPr id="19" name="Google Shape;19;p5"/>
          <p:cNvPicPr preferRelativeResize="0"/>
          <p:nvPr/>
        </p:nvPicPr>
        <p:blipFill>
          <a:blip r:embed="rId2">
            <a:alphaModFix/>
          </a:blip>
          <a:stretch>
            <a:fillRect/>
          </a:stretch>
        </p:blipFill>
        <p:spPr>
          <a:xfrm>
            <a:off x="0" y="5392800"/>
            <a:ext cx="12191997" cy="1465200"/>
          </a:xfrm>
          <a:prstGeom prst="rect">
            <a:avLst/>
          </a:prstGeom>
          <a:noFill/>
          <a:ln>
            <a:noFill/>
          </a:ln>
        </p:spPr>
      </p:pic>
      <p:pic>
        <p:nvPicPr>
          <p:cNvPr id="20" name="Google Shape;20;p5"/>
          <p:cNvPicPr preferRelativeResize="0"/>
          <p:nvPr/>
        </p:nvPicPr>
        <p:blipFill>
          <a:blip r:embed="rId3">
            <a:alphaModFix/>
          </a:blip>
          <a:stretch>
            <a:fillRect/>
          </a:stretch>
        </p:blipFill>
        <p:spPr>
          <a:xfrm flipH="1">
            <a:off x="0" y="1"/>
            <a:ext cx="3620800" cy="2954524"/>
          </a:xfrm>
          <a:prstGeom prst="rect">
            <a:avLst/>
          </a:prstGeom>
          <a:noFill/>
          <a:ln>
            <a:noFill/>
          </a:ln>
        </p:spPr>
      </p:pic>
      <p:sp>
        <p:nvSpPr>
          <p:cNvPr id="21" name="Google Shape;21;p5"/>
          <p:cNvSpPr txBox="1">
            <a:spLocks noGrp="1"/>
          </p:cNvSpPr>
          <p:nvPr>
            <p:ph type="title"/>
          </p:nvPr>
        </p:nvSpPr>
        <p:spPr>
          <a:xfrm>
            <a:off x="1041800" y="580667"/>
            <a:ext cx="101576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2"/>
                </a:solidFill>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2" name="Google Shape;22;p5"/>
          <p:cNvSpPr txBox="1">
            <a:spLocks noGrp="1"/>
          </p:cNvSpPr>
          <p:nvPr>
            <p:ph type="body" idx="1"/>
          </p:nvPr>
        </p:nvSpPr>
        <p:spPr>
          <a:xfrm>
            <a:off x="2473400" y="3360900"/>
            <a:ext cx="3236400" cy="1465200"/>
          </a:xfrm>
          <a:prstGeom prst="rect">
            <a:avLst/>
          </a:prstGeom>
        </p:spPr>
        <p:txBody>
          <a:bodyPr spcFirstLastPara="1" wrap="square" lIns="91425" tIns="91425" rIns="91425" bIns="91425" anchor="t" anchorCtr="0">
            <a:noAutofit/>
          </a:bodyPr>
          <a:lstStyle>
            <a:lvl1pPr marL="609585" lvl="0" indent="-423323" algn="ctr">
              <a:lnSpc>
                <a:spcPct val="100000"/>
              </a:lnSpc>
              <a:spcBef>
                <a:spcPts val="0"/>
              </a:spcBef>
              <a:spcAft>
                <a:spcPts val="0"/>
              </a:spcAft>
              <a:buSzPts val="1400"/>
              <a:buChar char="●"/>
              <a:defRPr sz="1867">
                <a:latin typeface="Play"/>
                <a:ea typeface="Play"/>
                <a:cs typeface="Play"/>
                <a:sym typeface="Play"/>
              </a:defRPr>
            </a:lvl1pPr>
            <a:lvl2pPr marL="1219170" lvl="1" indent="-406390">
              <a:spcBef>
                <a:spcPts val="0"/>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23" name="Google Shape;23;p5"/>
          <p:cNvSpPr txBox="1">
            <a:spLocks noGrp="1"/>
          </p:cNvSpPr>
          <p:nvPr>
            <p:ph type="body" idx="2"/>
          </p:nvPr>
        </p:nvSpPr>
        <p:spPr>
          <a:xfrm>
            <a:off x="6582800" y="3360900"/>
            <a:ext cx="3236400" cy="1465200"/>
          </a:xfrm>
          <a:prstGeom prst="rect">
            <a:avLst/>
          </a:prstGeom>
        </p:spPr>
        <p:txBody>
          <a:bodyPr spcFirstLastPara="1" wrap="square" lIns="91425" tIns="91425" rIns="91425" bIns="91425" anchor="t" anchorCtr="0">
            <a:noAutofit/>
          </a:bodyPr>
          <a:lstStyle>
            <a:lvl1pPr marL="609585" lvl="0" indent="-423323" algn="ctr">
              <a:lnSpc>
                <a:spcPct val="100000"/>
              </a:lnSpc>
              <a:spcBef>
                <a:spcPts val="0"/>
              </a:spcBef>
              <a:spcAft>
                <a:spcPts val="0"/>
              </a:spcAft>
              <a:buSzPts val="1400"/>
              <a:buChar char="●"/>
              <a:defRPr sz="1867">
                <a:latin typeface="Play"/>
                <a:ea typeface="Play"/>
                <a:cs typeface="Play"/>
                <a:sym typeface="Play"/>
              </a:defRPr>
            </a:lvl1pPr>
            <a:lvl2pPr marL="1219170" lvl="1" indent="-406390">
              <a:spcBef>
                <a:spcPts val="0"/>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24" name="Google Shape;24;p5"/>
          <p:cNvSpPr txBox="1">
            <a:spLocks noGrp="1"/>
          </p:cNvSpPr>
          <p:nvPr>
            <p:ph type="subTitle" idx="3"/>
          </p:nvPr>
        </p:nvSpPr>
        <p:spPr>
          <a:xfrm>
            <a:off x="2473400" y="2671267"/>
            <a:ext cx="3236400" cy="763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2000"/>
              <a:buFont typeface="Audiowide"/>
              <a:buNone/>
              <a:defRPr sz="2667">
                <a:solidFill>
                  <a:schemeClr val="accent5"/>
                </a:solidFill>
                <a:latin typeface="Audiowide"/>
                <a:ea typeface="Audiowide"/>
                <a:cs typeface="Audiowide"/>
                <a:sym typeface="Audiowide"/>
              </a:defRPr>
            </a:lvl1pPr>
            <a:lvl2pPr lvl="1">
              <a:lnSpc>
                <a:spcPct val="100000"/>
              </a:lnSpc>
              <a:spcBef>
                <a:spcPts val="2133"/>
              </a:spcBef>
              <a:spcAft>
                <a:spcPts val="0"/>
              </a:spcAft>
              <a:buSzPts val="1400"/>
              <a:buNone/>
              <a:defRPr/>
            </a:lvl2pPr>
            <a:lvl3pPr lvl="2">
              <a:lnSpc>
                <a:spcPct val="100000"/>
              </a:lnSpc>
              <a:spcBef>
                <a:spcPts val="2133"/>
              </a:spcBef>
              <a:spcAft>
                <a:spcPts val="0"/>
              </a:spcAft>
              <a:buSzPts val="1400"/>
              <a:buNone/>
              <a:defRPr/>
            </a:lvl3pPr>
            <a:lvl4pPr lvl="3">
              <a:lnSpc>
                <a:spcPct val="100000"/>
              </a:lnSpc>
              <a:spcBef>
                <a:spcPts val="2133"/>
              </a:spcBef>
              <a:spcAft>
                <a:spcPts val="0"/>
              </a:spcAft>
              <a:buSzPts val="1400"/>
              <a:buNone/>
              <a:defRPr/>
            </a:lvl4pPr>
            <a:lvl5pPr lvl="4">
              <a:lnSpc>
                <a:spcPct val="100000"/>
              </a:lnSpc>
              <a:spcBef>
                <a:spcPts val="2133"/>
              </a:spcBef>
              <a:spcAft>
                <a:spcPts val="0"/>
              </a:spcAft>
              <a:buSzPts val="1400"/>
              <a:buNone/>
              <a:defRPr/>
            </a:lvl5pPr>
            <a:lvl6pPr lvl="5">
              <a:lnSpc>
                <a:spcPct val="100000"/>
              </a:lnSpc>
              <a:spcBef>
                <a:spcPts val="2133"/>
              </a:spcBef>
              <a:spcAft>
                <a:spcPts val="0"/>
              </a:spcAft>
              <a:buSzPts val="1400"/>
              <a:buNone/>
              <a:defRPr/>
            </a:lvl6pPr>
            <a:lvl7pPr lvl="6">
              <a:lnSpc>
                <a:spcPct val="100000"/>
              </a:lnSpc>
              <a:spcBef>
                <a:spcPts val="2133"/>
              </a:spcBef>
              <a:spcAft>
                <a:spcPts val="0"/>
              </a:spcAft>
              <a:buSzPts val="1400"/>
              <a:buNone/>
              <a:defRPr/>
            </a:lvl7pPr>
            <a:lvl8pPr lvl="7">
              <a:lnSpc>
                <a:spcPct val="100000"/>
              </a:lnSpc>
              <a:spcBef>
                <a:spcPts val="2133"/>
              </a:spcBef>
              <a:spcAft>
                <a:spcPts val="0"/>
              </a:spcAft>
              <a:buSzPts val="1400"/>
              <a:buNone/>
              <a:defRPr/>
            </a:lvl8pPr>
            <a:lvl9pPr lvl="8">
              <a:lnSpc>
                <a:spcPct val="100000"/>
              </a:lnSpc>
              <a:spcBef>
                <a:spcPts val="2133"/>
              </a:spcBef>
              <a:spcAft>
                <a:spcPts val="2133"/>
              </a:spcAft>
              <a:buSzPts val="1400"/>
              <a:buNone/>
              <a:defRPr/>
            </a:lvl9pPr>
          </a:lstStyle>
          <a:p>
            <a:r>
              <a:rPr lang="en-US"/>
              <a:t>Click to edit Master subtitle style</a:t>
            </a:r>
            <a:endParaRPr/>
          </a:p>
        </p:txBody>
      </p:sp>
      <p:sp>
        <p:nvSpPr>
          <p:cNvPr id="25" name="Google Shape;25;p5"/>
          <p:cNvSpPr txBox="1">
            <a:spLocks noGrp="1"/>
          </p:cNvSpPr>
          <p:nvPr>
            <p:ph type="subTitle" idx="4"/>
          </p:nvPr>
        </p:nvSpPr>
        <p:spPr>
          <a:xfrm>
            <a:off x="6582800" y="2671267"/>
            <a:ext cx="3236400" cy="7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5"/>
              </a:buClr>
              <a:buSzPts val="2000"/>
              <a:buFont typeface="Audiowide"/>
              <a:buNone/>
              <a:defRPr sz="2667">
                <a:solidFill>
                  <a:schemeClr val="accent5"/>
                </a:solidFill>
                <a:latin typeface="Audiowide"/>
                <a:ea typeface="Audiowide"/>
                <a:cs typeface="Audiowide"/>
                <a:sym typeface="Audiowide"/>
              </a:defRPr>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16568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40200" y="585216"/>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8" name="Google Shape;28;p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EE6A8FF-1951-4ED4-AD21-454C5F211873}" type="slidenum">
              <a:rPr lang="en-US" smtClean="0"/>
              <a:t>‹#›</a:t>
            </a:fld>
            <a:endParaRPr lang="en-US"/>
          </a:p>
        </p:txBody>
      </p:sp>
      <p:pic>
        <p:nvPicPr>
          <p:cNvPr id="29" name="Google Shape;29;p6"/>
          <p:cNvPicPr preferRelativeResize="0"/>
          <p:nvPr/>
        </p:nvPicPr>
        <p:blipFill>
          <a:blip r:embed="rId2">
            <a:alphaModFix/>
          </a:blip>
          <a:stretch>
            <a:fillRect/>
          </a:stretch>
        </p:blipFill>
        <p:spPr>
          <a:xfrm flipH="1">
            <a:off x="0" y="2599968"/>
            <a:ext cx="12192000" cy="4258033"/>
          </a:xfrm>
          <a:prstGeom prst="rect">
            <a:avLst/>
          </a:prstGeom>
          <a:noFill/>
          <a:ln>
            <a:noFill/>
          </a:ln>
        </p:spPr>
      </p:pic>
    </p:spTree>
    <p:extLst>
      <p:ext uri="{BB962C8B-B14F-4D97-AF65-F5344CB8AC3E}">
        <p14:creationId xmlns:p14="http://schemas.microsoft.com/office/powerpoint/2010/main" val="1475113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pic>
        <p:nvPicPr>
          <p:cNvPr id="31" name="Google Shape;31;p7"/>
          <p:cNvPicPr preferRelativeResize="0"/>
          <p:nvPr/>
        </p:nvPicPr>
        <p:blipFill>
          <a:blip r:embed="rId2">
            <a:alphaModFix/>
          </a:blip>
          <a:stretch>
            <a:fillRect/>
          </a:stretch>
        </p:blipFill>
        <p:spPr>
          <a:xfrm>
            <a:off x="-7200" y="5338732"/>
            <a:ext cx="12192000" cy="1519267"/>
          </a:xfrm>
          <a:prstGeom prst="rect">
            <a:avLst/>
          </a:prstGeom>
          <a:noFill/>
          <a:ln>
            <a:noFill/>
          </a:ln>
        </p:spPr>
      </p:pic>
      <p:pic>
        <p:nvPicPr>
          <p:cNvPr id="32" name="Google Shape;32;p7"/>
          <p:cNvPicPr preferRelativeResize="0"/>
          <p:nvPr/>
        </p:nvPicPr>
        <p:blipFill>
          <a:blip r:embed="rId3">
            <a:alphaModFix/>
          </a:blip>
          <a:stretch>
            <a:fillRect/>
          </a:stretch>
        </p:blipFill>
        <p:spPr>
          <a:xfrm>
            <a:off x="0" y="0"/>
            <a:ext cx="12192000" cy="6858000"/>
          </a:xfrm>
          <a:prstGeom prst="rect">
            <a:avLst/>
          </a:prstGeom>
          <a:noFill/>
          <a:ln>
            <a:noFill/>
          </a:ln>
        </p:spPr>
      </p:pic>
      <p:sp>
        <p:nvSpPr>
          <p:cNvPr id="33" name="Google Shape;33;p7"/>
          <p:cNvSpPr txBox="1">
            <a:spLocks noGrp="1"/>
          </p:cNvSpPr>
          <p:nvPr>
            <p:ph type="body" idx="1"/>
          </p:nvPr>
        </p:nvSpPr>
        <p:spPr>
          <a:xfrm>
            <a:off x="6764205" y="2696400"/>
            <a:ext cx="3748400" cy="1465200"/>
          </a:xfrm>
          <a:prstGeom prst="rect">
            <a:avLst/>
          </a:prstGeom>
        </p:spPr>
        <p:txBody>
          <a:bodyPr spcFirstLastPara="1" wrap="square" lIns="91425" tIns="91425" rIns="91425" bIns="91425" anchor="t" anchorCtr="0">
            <a:noAutofit/>
          </a:bodyPr>
          <a:lstStyle>
            <a:lvl1pPr marL="609585" lvl="0" indent="-423323" algn="r" rtl="0">
              <a:lnSpc>
                <a:spcPct val="100000"/>
              </a:lnSpc>
              <a:spcBef>
                <a:spcPts val="0"/>
              </a:spcBef>
              <a:spcAft>
                <a:spcPts val="0"/>
              </a:spcAft>
              <a:buSzPts val="1400"/>
              <a:buChar char="●"/>
              <a:defRPr sz="1867">
                <a:solidFill>
                  <a:schemeClr val="dk2"/>
                </a:solidFill>
                <a:latin typeface="Play"/>
                <a:ea typeface="Play"/>
                <a:cs typeface="Play"/>
                <a:sym typeface="Play"/>
              </a:defRPr>
            </a:lvl1pPr>
            <a:lvl2pPr marL="1219170" lvl="1" indent="-406390" rtl="0">
              <a:spcBef>
                <a:spcPts val="0"/>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pPr lvl="0"/>
            <a:r>
              <a:rPr lang="en-US"/>
              <a:t>Click to edit Master text styles</a:t>
            </a:r>
          </a:p>
        </p:txBody>
      </p:sp>
      <p:pic>
        <p:nvPicPr>
          <p:cNvPr id="34" name="Google Shape;34;p7"/>
          <p:cNvPicPr preferRelativeResize="0"/>
          <p:nvPr/>
        </p:nvPicPr>
        <p:blipFill>
          <a:blip r:embed="rId4">
            <a:alphaModFix/>
          </a:blip>
          <a:stretch>
            <a:fillRect/>
          </a:stretch>
        </p:blipFill>
        <p:spPr>
          <a:xfrm>
            <a:off x="9243500" y="1"/>
            <a:ext cx="2948499" cy="2405935"/>
          </a:xfrm>
          <a:prstGeom prst="rect">
            <a:avLst/>
          </a:prstGeom>
          <a:noFill/>
          <a:ln>
            <a:noFill/>
          </a:ln>
        </p:spPr>
      </p:pic>
    </p:spTree>
    <p:extLst>
      <p:ext uri="{BB962C8B-B14F-4D97-AF65-F5344CB8AC3E}">
        <p14:creationId xmlns:p14="http://schemas.microsoft.com/office/powerpoint/2010/main" val="2072398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122733" y="613867"/>
            <a:ext cx="6819200" cy="54544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Font typeface="Rubik"/>
              <a:buNone/>
              <a:defRPr sz="6000" b="1">
                <a:latin typeface="Audiowide"/>
                <a:ea typeface="Audiowide"/>
                <a:cs typeface="Audiowide"/>
                <a:sym typeface="Audiowide"/>
              </a:defRPr>
            </a:lvl1pPr>
            <a:lvl2pPr lvl="1">
              <a:spcBef>
                <a:spcPts val="0"/>
              </a:spcBef>
              <a:spcAft>
                <a:spcPts val="0"/>
              </a:spcAft>
              <a:buSzPts val="4800"/>
              <a:buFont typeface="Rubik"/>
              <a:buNone/>
              <a:defRPr sz="6400" b="1">
                <a:latin typeface="Rubik"/>
                <a:ea typeface="Rubik"/>
                <a:cs typeface="Rubik"/>
                <a:sym typeface="Rubik"/>
              </a:defRPr>
            </a:lvl2pPr>
            <a:lvl3pPr lvl="2">
              <a:spcBef>
                <a:spcPts val="0"/>
              </a:spcBef>
              <a:spcAft>
                <a:spcPts val="0"/>
              </a:spcAft>
              <a:buSzPts val="4800"/>
              <a:buFont typeface="Rubik"/>
              <a:buNone/>
              <a:defRPr sz="6400" b="1">
                <a:latin typeface="Rubik"/>
                <a:ea typeface="Rubik"/>
                <a:cs typeface="Rubik"/>
                <a:sym typeface="Rubik"/>
              </a:defRPr>
            </a:lvl3pPr>
            <a:lvl4pPr lvl="3">
              <a:spcBef>
                <a:spcPts val="0"/>
              </a:spcBef>
              <a:spcAft>
                <a:spcPts val="0"/>
              </a:spcAft>
              <a:buSzPts val="4800"/>
              <a:buFont typeface="Rubik"/>
              <a:buNone/>
              <a:defRPr sz="6400" b="1">
                <a:latin typeface="Rubik"/>
                <a:ea typeface="Rubik"/>
                <a:cs typeface="Rubik"/>
                <a:sym typeface="Rubik"/>
              </a:defRPr>
            </a:lvl4pPr>
            <a:lvl5pPr lvl="4">
              <a:spcBef>
                <a:spcPts val="0"/>
              </a:spcBef>
              <a:spcAft>
                <a:spcPts val="0"/>
              </a:spcAft>
              <a:buSzPts val="4800"/>
              <a:buFont typeface="Rubik"/>
              <a:buNone/>
              <a:defRPr sz="6400" b="1">
                <a:latin typeface="Rubik"/>
                <a:ea typeface="Rubik"/>
                <a:cs typeface="Rubik"/>
                <a:sym typeface="Rubik"/>
              </a:defRPr>
            </a:lvl5pPr>
            <a:lvl6pPr lvl="5">
              <a:spcBef>
                <a:spcPts val="0"/>
              </a:spcBef>
              <a:spcAft>
                <a:spcPts val="0"/>
              </a:spcAft>
              <a:buSzPts val="4800"/>
              <a:buFont typeface="Rubik"/>
              <a:buNone/>
              <a:defRPr sz="6400" b="1">
                <a:latin typeface="Rubik"/>
                <a:ea typeface="Rubik"/>
                <a:cs typeface="Rubik"/>
                <a:sym typeface="Rubik"/>
              </a:defRPr>
            </a:lvl6pPr>
            <a:lvl7pPr lvl="6">
              <a:spcBef>
                <a:spcPts val="0"/>
              </a:spcBef>
              <a:spcAft>
                <a:spcPts val="0"/>
              </a:spcAft>
              <a:buSzPts val="4800"/>
              <a:buFont typeface="Rubik"/>
              <a:buNone/>
              <a:defRPr sz="6400" b="1">
                <a:latin typeface="Rubik"/>
                <a:ea typeface="Rubik"/>
                <a:cs typeface="Rubik"/>
                <a:sym typeface="Rubik"/>
              </a:defRPr>
            </a:lvl7pPr>
            <a:lvl8pPr lvl="7">
              <a:spcBef>
                <a:spcPts val="0"/>
              </a:spcBef>
              <a:spcAft>
                <a:spcPts val="0"/>
              </a:spcAft>
              <a:buSzPts val="4800"/>
              <a:buFont typeface="Rubik"/>
              <a:buNone/>
              <a:defRPr sz="6400" b="1">
                <a:latin typeface="Rubik"/>
                <a:ea typeface="Rubik"/>
                <a:cs typeface="Rubik"/>
                <a:sym typeface="Rubik"/>
              </a:defRPr>
            </a:lvl8pPr>
            <a:lvl9pPr lvl="8">
              <a:spcBef>
                <a:spcPts val="0"/>
              </a:spcBef>
              <a:spcAft>
                <a:spcPts val="0"/>
              </a:spcAft>
              <a:buSzPts val="4800"/>
              <a:buFont typeface="Rubik"/>
              <a:buNone/>
              <a:defRPr sz="6400" b="1">
                <a:latin typeface="Rubik"/>
                <a:ea typeface="Rubik"/>
                <a:cs typeface="Rubik"/>
                <a:sym typeface="Rubik"/>
              </a:defRPr>
            </a:lvl9pPr>
          </a:lstStyle>
          <a:p>
            <a:r>
              <a:rPr lang="en-US"/>
              <a:t>Click to edit Master title style</a:t>
            </a:r>
            <a:endParaRPr/>
          </a:p>
        </p:txBody>
      </p:sp>
    </p:spTree>
    <p:extLst>
      <p:ext uri="{BB962C8B-B14F-4D97-AF65-F5344CB8AC3E}">
        <p14:creationId xmlns:p14="http://schemas.microsoft.com/office/powerpoint/2010/main" val="74443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pic>
        <p:nvPicPr>
          <p:cNvPr id="38" name="Google Shape;38;p9"/>
          <p:cNvPicPr preferRelativeResize="0"/>
          <p:nvPr/>
        </p:nvPicPr>
        <p:blipFill>
          <a:blip r:embed="rId2">
            <a:alphaModFix/>
          </a:blip>
          <a:stretch>
            <a:fillRect/>
          </a:stretch>
        </p:blipFill>
        <p:spPr>
          <a:xfrm>
            <a:off x="-7200" y="5338732"/>
            <a:ext cx="12192000" cy="1519267"/>
          </a:xfrm>
          <a:prstGeom prst="rect">
            <a:avLst/>
          </a:prstGeom>
          <a:noFill/>
          <a:ln>
            <a:noFill/>
          </a:ln>
        </p:spPr>
      </p:pic>
      <p:sp>
        <p:nvSpPr>
          <p:cNvPr id="39" name="Google Shape;39;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40" name="Google Shape;40;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41" name="Google Shape;41;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pic>
        <p:nvPicPr>
          <p:cNvPr id="42" name="Google Shape;42;p9"/>
          <p:cNvPicPr preferRelativeResize="0"/>
          <p:nvPr/>
        </p:nvPicPr>
        <p:blipFill>
          <a:blip r:embed="rId3">
            <a:alphaModFix/>
          </a:blip>
          <a:stretch>
            <a:fillRect/>
          </a:stretch>
        </p:blipFill>
        <p:spPr>
          <a:xfrm>
            <a:off x="9221467" y="1"/>
            <a:ext cx="2970533" cy="2423932"/>
          </a:xfrm>
          <a:prstGeom prst="rect">
            <a:avLst/>
          </a:prstGeom>
          <a:noFill/>
          <a:ln>
            <a:noFill/>
          </a:ln>
        </p:spPr>
      </p:pic>
    </p:spTree>
    <p:extLst>
      <p:ext uri="{BB962C8B-B14F-4D97-AF65-F5344CB8AC3E}">
        <p14:creationId xmlns:p14="http://schemas.microsoft.com/office/powerpoint/2010/main" val="2918588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pic>
        <p:nvPicPr>
          <p:cNvPr id="44" name="Google Shape;44;p10"/>
          <p:cNvPicPr preferRelativeResize="0"/>
          <p:nvPr/>
        </p:nvPicPr>
        <p:blipFill>
          <a:blip r:embed="rId2">
            <a:alphaModFix/>
          </a:blip>
          <a:stretch>
            <a:fillRect/>
          </a:stretch>
        </p:blipFill>
        <p:spPr>
          <a:xfrm>
            <a:off x="0" y="0"/>
            <a:ext cx="12192000" cy="6858000"/>
          </a:xfrm>
          <a:prstGeom prst="rect">
            <a:avLst/>
          </a:prstGeom>
          <a:noFill/>
          <a:ln>
            <a:noFill/>
          </a:ln>
        </p:spPr>
      </p:pic>
      <p:pic>
        <p:nvPicPr>
          <p:cNvPr id="45" name="Google Shape;45;p10"/>
          <p:cNvPicPr preferRelativeResize="0"/>
          <p:nvPr/>
        </p:nvPicPr>
        <p:blipFill>
          <a:blip r:embed="rId3">
            <a:alphaModFix/>
          </a:blip>
          <a:stretch>
            <a:fillRect/>
          </a:stretch>
        </p:blipFill>
        <p:spPr>
          <a:xfrm>
            <a:off x="-7200" y="5338732"/>
            <a:ext cx="12192000" cy="1519267"/>
          </a:xfrm>
          <a:prstGeom prst="rect">
            <a:avLst/>
          </a:prstGeom>
          <a:noFill/>
          <a:ln>
            <a:noFill/>
          </a:ln>
        </p:spPr>
      </p:pic>
      <p:sp>
        <p:nvSpPr>
          <p:cNvPr id="46" name="Google Shape;46;p10"/>
          <p:cNvSpPr txBox="1">
            <a:spLocks noGrp="1"/>
          </p:cNvSpPr>
          <p:nvPr>
            <p:ph type="body" idx="1"/>
          </p:nvPr>
        </p:nvSpPr>
        <p:spPr>
          <a:xfrm>
            <a:off x="1526033" y="5325767"/>
            <a:ext cx="8614400" cy="806800"/>
          </a:xfrm>
          <a:prstGeom prst="rect">
            <a:avLst/>
          </a:prstGeom>
        </p:spPr>
        <p:txBody>
          <a:bodyPr spcFirstLastPara="1" wrap="square" lIns="91425" tIns="91425" rIns="91425" bIns="91425" anchor="ctr" anchorCtr="0">
            <a:noAutofit/>
          </a:bodyPr>
          <a:lstStyle>
            <a:lvl1pPr marL="609585" lvl="0" indent="-304792" algn="ctr">
              <a:lnSpc>
                <a:spcPct val="100000"/>
              </a:lnSpc>
              <a:spcBef>
                <a:spcPts val="0"/>
              </a:spcBef>
              <a:spcAft>
                <a:spcPts val="0"/>
              </a:spcAft>
              <a:buSzPts val="1800"/>
              <a:buNone/>
              <a:defRPr sz="1867"/>
            </a:lvl1pPr>
          </a:lstStyle>
          <a:p>
            <a:pPr lvl="0"/>
            <a:r>
              <a:rPr lang="en-US"/>
              <a:t>Click to edit Master text styles</a:t>
            </a:r>
          </a:p>
        </p:txBody>
      </p:sp>
    </p:spTree>
    <p:extLst>
      <p:ext uri="{BB962C8B-B14F-4D97-AF65-F5344CB8AC3E}">
        <p14:creationId xmlns:p14="http://schemas.microsoft.com/office/powerpoint/2010/main" val="2798583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1006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1pPr>
            <a:lvl2pPr lvl="1">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2pPr>
            <a:lvl3pPr lvl="2">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3pPr>
            <a:lvl4pPr lvl="3">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4pPr>
            <a:lvl5pPr lvl="4">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5pPr>
            <a:lvl6pPr lvl="5">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6pPr>
            <a:lvl7pPr lvl="6">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7pPr>
            <a:lvl8pPr lvl="7">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8pPr>
            <a:lvl9pPr lvl="8">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4"/>
              </a:buClr>
              <a:buSzPts val="1800"/>
              <a:buFont typeface="Play"/>
              <a:buChar char="●"/>
              <a:defRPr sz="1800">
                <a:solidFill>
                  <a:schemeClr val="accent4"/>
                </a:solidFill>
                <a:latin typeface="Play"/>
                <a:ea typeface="Play"/>
                <a:cs typeface="Play"/>
                <a:sym typeface="Play"/>
              </a:defRPr>
            </a:lvl1pPr>
            <a:lvl2pPr marL="914400" lvl="1"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2pPr>
            <a:lvl3pPr marL="1371600" lvl="2"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3pPr>
            <a:lvl4pPr marL="1828800" lvl="3"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4pPr>
            <a:lvl5pPr marL="2286000" lvl="4"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5pPr>
            <a:lvl6pPr marL="2743200" lvl="5"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6pPr>
            <a:lvl7pPr marL="3200400" lvl="6"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7pPr>
            <a:lvl8pPr marL="3657600" lvl="7"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8pPr>
            <a:lvl9pPr marL="4114800" lvl="8" indent="-317500">
              <a:lnSpc>
                <a:spcPct val="115000"/>
              </a:lnSpc>
              <a:spcBef>
                <a:spcPts val="1600"/>
              </a:spcBef>
              <a:spcAft>
                <a:spcPts val="1600"/>
              </a:spcAft>
              <a:buClr>
                <a:schemeClr val="accent4"/>
              </a:buClr>
              <a:buSzPts val="1400"/>
              <a:buFont typeface="Play"/>
              <a:buChar char="■"/>
              <a:defRPr>
                <a:solidFill>
                  <a:schemeClr val="accent4"/>
                </a:solidFill>
                <a:latin typeface="Play"/>
                <a:ea typeface="Play"/>
                <a:cs typeface="Play"/>
                <a:sym typeface="Play"/>
              </a:defRPr>
            </a:lvl9pPr>
          </a:lstStyle>
          <a:p>
            <a:endParaRPr/>
          </a:p>
        </p:txBody>
      </p:sp>
    </p:spTree>
    <p:extLst>
      <p:ext uri="{BB962C8B-B14F-4D97-AF65-F5344CB8AC3E}">
        <p14:creationId xmlns:p14="http://schemas.microsoft.com/office/powerpoint/2010/main" val="425914153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00" name="Google Shape;200;p3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281019718"/>
      </p:ext>
    </p:extLst>
  </p:cSld>
  <p:clrMap bg1="lt1" tx1="dk1" bg2="dk2" tx2="lt2" accent1="accent1" accent2="accent2" accent3="accent3" accent4="accent4" accent5="accent5" accent6="accent6" hlink="hlink" folHlink="folHlink"/>
  <p:sldLayoutIdLst>
    <p:sldLayoutId id="2147483693" r:id="rId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hyperlink" Target="https://codeforces.com/blog/entry/81082" TargetMode="Externa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1C44-1BF2-42B6-9656-88AE1DB9E066}"/>
              </a:ext>
            </a:extLst>
          </p:cNvPr>
          <p:cNvSpPr>
            <a:spLocks noGrp="1"/>
          </p:cNvSpPr>
          <p:nvPr>
            <p:ph type="ctrTitle"/>
          </p:nvPr>
        </p:nvSpPr>
        <p:spPr/>
        <p:txBody>
          <a:bodyPr/>
          <a:lstStyle/>
          <a:p>
            <a:r>
              <a:rPr lang="en-US" dirty="0"/>
              <a:t>How to Solve</a:t>
            </a:r>
            <a:br>
              <a:rPr lang="en-US" dirty="0"/>
            </a:br>
            <a:r>
              <a:rPr lang="en-US" dirty="0"/>
              <a:t>Problem 1399F</a:t>
            </a:r>
          </a:p>
        </p:txBody>
      </p:sp>
      <p:sp>
        <p:nvSpPr>
          <p:cNvPr id="3" name="TextBox 2">
            <a:extLst>
              <a:ext uri="{FF2B5EF4-FFF2-40B4-BE49-F238E27FC236}">
                <a16:creationId xmlns:a16="http://schemas.microsoft.com/office/drawing/2014/main" id="{B2A75842-015B-4FF4-B8CA-42BAAF32FCC4}"/>
              </a:ext>
            </a:extLst>
          </p:cNvPr>
          <p:cNvSpPr txBox="1"/>
          <p:nvPr/>
        </p:nvSpPr>
        <p:spPr>
          <a:xfrm>
            <a:off x="5236131" y="4482190"/>
            <a:ext cx="1468672" cy="307777"/>
          </a:xfrm>
          <a:prstGeom prst="rect">
            <a:avLst/>
          </a:prstGeom>
          <a:noFill/>
        </p:spPr>
        <p:txBody>
          <a:bodyPr wrap="none" rtlCol="0">
            <a:spAutoFit/>
          </a:bodyPr>
          <a:lstStyle/>
          <a:p>
            <a:r>
              <a:rPr lang="en-US" dirty="0">
                <a:solidFill>
                  <a:schemeClr val="accent5"/>
                </a:solidFill>
                <a:latin typeface="Neris Black" panose="00000A00000000000000" pitchFamily="50" charset="0"/>
              </a:rPr>
              <a:t>By Ali Ghanbari</a:t>
            </a:r>
          </a:p>
        </p:txBody>
      </p:sp>
    </p:spTree>
    <p:extLst>
      <p:ext uri="{BB962C8B-B14F-4D97-AF65-F5344CB8AC3E}">
        <p14:creationId xmlns:p14="http://schemas.microsoft.com/office/powerpoint/2010/main" val="3431278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BDDFC-7D44-403C-B89F-B7F627EFD97E}"/>
              </a:ext>
            </a:extLst>
          </p:cNvPr>
          <p:cNvSpPr>
            <a:spLocks noGrp="1"/>
          </p:cNvSpPr>
          <p:nvPr>
            <p:ph type="title"/>
          </p:nvPr>
        </p:nvSpPr>
        <p:spPr/>
        <p:txBody>
          <a:bodyPr/>
          <a:lstStyle/>
          <a:p>
            <a:r>
              <a:rPr lang="en-US" dirty="0"/>
              <a:t>Solution Setup</a:t>
            </a:r>
          </a:p>
        </p:txBody>
      </p:sp>
      <p:sp>
        <p:nvSpPr>
          <p:cNvPr id="4" name="Rectangle 1">
            <a:extLst>
              <a:ext uri="{FF2B5EF4-FFF2-40B4-BE49-F238E27FC236}">
                <a16:creationId xmlns:a16="http://schemas.microsoft.com/office/drawing/2014/main" id="{E5CA2598-7FC0-4378-999B-FC465C4E89E9}"/>
              </a:ext>
            </a:extLst>
          </p:cNvPr>
          <p:cNvSpPr>
            <a:spLocks noGrp="1" noChangeArrowheads="1"/>
          </p:cNvSpPr>
          <p:nvPr>
            <p:ph type="body" idx="1"/>
          </p:nvPr>
        </p:nvSpPr>
        <p:spPr bwMode="auto">
          <a:xfrm>
            <a:off x="918400" y="1156439"/>
            <a:ext cx="10355199" cy="57015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900" b="0" i="0" u="none" strike="noStrike" cap="none" normalizeH="0" baseline="0" dirty="0">
                <a:ln>
                  <a:noFill/>
                </a:ln>
                <a:solidFill>
                  <a:srgbClr val="0033B3"/>
                </a:solidFill>
                <a:effectLst/>
                <a:latin typeface="JetBrains Mono" panose="020B0509020102050004" pitchFamily="49" charset="0"/>
              </a:rPr>
              <a:t>static int</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033B3"/>
                </a:solidFill>
                <a:effectLst/>
                <a:latin typeface="JetBrains Mono" panose="020B0509020102050004" pitchFamily="49" charset="0"/>
              </a:rPr>
              <a:t>static </a:t>
            </a:r>
            <a:r>
              <a:rPr kumimoji="0" lang="en-US" altLang="en-US" sz="900" b="0" i="0" u="none" strike="noStrike" cap="none" normalizeH="0" baseline="0" dirty="0">
                <a:ln>
                  <a:noFill/>
                </a:ln>
                <a:solidFill>
                  <a:srgbClr val="000000"/>
                </a:solidFill>
                <a:effectLst/>
                <a:latin typeface="JetBrains Mono" panose="020B0509020102050004" pitchFamily="49" charset="0"/>
              </a:rPr>
              <a:t>List</a:t>
            </a:r>
            <a:r>
              <a:rPr kumimoji="0" lang="en-US" altLang="en-US" sz="900" b="0" i="0" u="none" strike="noStrike" cap="none" normalizeH="0" baseline="0" dirty="0">
                <a:ln>
                  <a:noFill/>
                </a:ln>
                <a:solidFill>
                  <a:srgbClr val="080808"/>
                </a:solidFill>
                <a:effectLst/>
                <a:latin typeface="JetBrains Mono" panose="020B0509020102050004" pitchFamily="49" charset="0"/>
              </a:rPr>
              <a:t>&lt;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&gt;[]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033B3"/>
                </a:solidFill>
                <a:effectLst/>
                <a:latin typeface="JetBrains Mono" panose="020B0509020102050004" pitchFamily="49" charset="0"/>
              </a:rPr>
              <a:t>public static void </a:t>
            </a:r>
            <a:r>
              <a:rPr kumimoji="0" lang="en-US" altLang="en-US" sz="900" b="0" i="0" u="none" strike="noStrike" cap="none" normalizeH="0" baseline="0" dirty="0">
                <a:ln>
                  <a:noFill/>
                </a:ln>
                <a:solidFill>
                  <a:srgbClr val="00627A"/>
                </a:solidFill>
                <a:effectLst/>
                <a:latin typeface="JetBrains Mono" panose="020B0509020102050004" pitchFamily="49" charset="0"/>
              </a:rPr>
              <a:t>solve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 segments) {</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resize [segments] and get it's max coordinate</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080808"/>
                </a:solidFill>
                <a:effectLst/>
                <a:latin typeface="JetBrains Mono" panose="020B0509020102050004" pitchFamily="49" charset="0"/>
              </a:rPr>
              <a:t>compress</a:t>
            </a:r>
            <a:r>
              <a:rPr kumimoji="0" lang="en-US" altLang="en-US" sz="900" b="0" i="0" u="none" strike="noStrike" cap="none" normalizeH="0" baseline="0" dirty="0">
                <a:ln>
                  <a:noFill/>
                </a:ln>
                <a:solidFill>
                  <a:srgbClr val="080808"/>
                </a:solidFill>
                <a:effectLst/>
                <a:latin typeface="JetBrains Mono" panose="020B0509020102050004" pitchFamily="49" charset="0"/>
              </a:rPr>
              <a:t>(segments);</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submem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new int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initialize [segmem] with -1</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 </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80808"/>
                </a:solidFill>
                <a:effectLst/>
                <a:latin typeface="JetBrains Mono" panose="020B0509020102050004" pitchFamily="49" charset="0"/>
              </a:rPr>
              <a:t>i = </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 i &lt;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length</a:t>
            </a:r>
            <a:r>
              <a:rPr kumimoji="0" lang="en-US" altLang="en-US" sz="900" b="0" i="0" u="none" strike="noStrike" cap="none" normalizeH="0" baseline="0" dirty="0">
                <a:ln>
                  <a:noFill/>
                </a:ln>
                <a:solidFill>
                  <a:srgbClr val="080808"/>
                </a:solidFill>
                <a:effectLst/>
                <a:latin typeface="JetBrains Mono" panose="020B0509020102050004" pitchFamily="49" charset="0"/>
              </a:rPr>
              <a:t>; i++) </a:t>
            </a:r>
            <a:r>
              <a:rPr kumimoji="0" lang="en-US" altLang="en-US" sz="900" b="0" i="0" u="none" strike="noStrike" cap="none" normalizeH="0" baseline="0" dirty="0">
                <a:ln>
                  <a:noFill/>
                </a:ln>
                <a:solidFill>
                  <a:srgbClr val="000000"/>
                </a:solidFill>
                <a:effectLst/>
                <a:latin typeface="JetBrains Mono" panose="020B0509020102050004" pitchFamily="49" charset="0"/>
              </a:rPr>
              <a:t>Arrays</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080808"/>
                </a:solidFill>
                <a:effectLst/>
                <a:latin typeface="JetBrains Mono" panose="020B0509020102050004" pitchFamily="49" charset="0"/>
              </a:rPr>
              <a:t>fill</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[i],-</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holds a list of segments that start from the [i]th index</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new </a:t>
            </a:r>
            <a:r>
              <a:rPr kumimoji="0" lang="en-US" altLang="en-US" sz="900" b="0" i="0" u="none" strike="noStrike" cap="none" normalizeH="0" baseline="0" dirty="0">
                <a:ln>
                  <a:noFill/>
                </a:ln>
                <a:solidFill>
                  <a:srgbClr val="080808"/>
                </a:solidFill>
                <a:effectLst/>
                <a:latin typeface="JetBrains Mono" panose="020B0509020102050004" pitchFamily="49" charset="0"/>
              </a:rPr>
              <a:t>List[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initialize [segmentsFromLeft] with [ArrayList]s</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 </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80808"/>
                </a:solidFill>
                <a:effectLst/>
                <a:latin typeface="JetBrains Mono" panose="020B0509020102050004" pitchFamily="49" charset="0"/>
              </a:rPr>
              <a:t>i = </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 i &lt;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length</a:t>
            </a:r>
            <a:r>
              <a:rPr kumimoji="0" lang="en-US" altLang="en-US" sz="900" b="0" i="0" u="none" strike="noStrike" cap="none" normalizeH="0" baseline="0" dirty="0">
                <a:ln>
                  <a:noFill/>
                </a:ln>
                <a:solidFill>
                  <a:srgbClr val="080808"/>
                </a:solidFill>
                <a:effectLst/>
                <a:latin typeface="JetBrains Mono" panose="020B0509020102050004" pitchFamily="49" charset="0"/>
              </a:rPr>
              <a:t>; i++)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[i] = </a:t>
            </a:r>
            <a:r>
              <a:rPr kumimoji="0" lang="en-US" altLang="en-US" sz="900" b="0" i="0" u="none" strike="noStrike" cap="none" normalizeH="0" baseline="0" dirty="0">
                <a:ln>
                  <a:noFill/>
                </a:ln>
                <a:solidFill>
                  <a:srgbClr val="0033B3"/>
                </a:solidFill>
                <a:effectLst/>
                <a:latin typeface="JetBrains Mono" panose="020B0509020102050004" pitchFamily="49" charset="0"/>
              </a:rPr>
              <a:t>new </a:t>
            </a:r>
            <a:r>
              <a:rPr kumimoji="0" lang="en-US" altLang="en-US" sz="900" b="0" i="0" u="none" strike="noStrike" cap="none" normalizeH="0" baseline="0" dirty="0">
                <a:ln>
                  <a:noFill/>
                </a:ln>
                <a:solidFill>
                  <a:srgbClr val="080808"/>
                </a:solidFill>
                <a:effectLst/>
                <a:latin typeface="JetBrains Mono" panose="020B0509020102050004" pitchFamily="49" charset="0"/>
              </a:rPr>
              <a:t>ArrayList&lt;&gt;();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add each [segment] to its starting list</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 </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 segment </a:t>
            </a:r>
            <a:r>
              <a:rPr kumimoji="0" lang="en-US" altLang="en-US" sz="900" b="0" i="0" u="none" strike="noStrike" cap="none" normalizeH="0" baseline="0" dirty="0">
                <a:ln>
                  <a:noFill/>
                </a:ln>
                <a:solidFill>
                  <a:srgbClr val="080808"/>
                </a:solidFill>
                <a:effectLst/>
                <a:latin typeface="JetBrains Mono" panose="020B0509020102050004" pitchFamily="49" charset="0"/>
              </a:rPr>
              <a:t>: segments)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l</a:t>
            </a:r>
            <a:r>
              <a:rPr kumimoji="0" lang="en-US" altLang="en-US" sz="900" b="0" i="0" u="none" strike="noStrike" cap="none" normalizeH="0" baseline="0" dirty="0">
                <a:ln>
                  <a:noFill/>
                </a:ln>
                <a:solidFill>
                  <a:srgbClr val="080808"/>
                </a:solidFill>
                <a:effectLst/>
                <a:latin typeface="JetBrains Mono" panose="020B0509020102050004" pitchFamily="49" charset="0"/>
              </a:rPr>
              <a:t>].add(</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00000"/>
                </a:solidFill>
                <a:effectLst/>
                <a:latin typeface="JetBrains Mono" panose="020B0509020102050004" pitchFamily="49" charset="0"/>
              </a:rPr>
              <a:t>maximumSubset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080808"/>
                </a:solidFill>
                <a:effectLst/>
                <a:latin typeface="JetBrains Mono" panose="020B0509020102050004" pitchFamily="49" charset="0"/>
              </a:rPr>
              <a:t>maximumSubset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0000"/>
                </a:solidFill>
                <a:effectLst/>
                <a:latin typeface="JetBrains Mono" panose="020B0509020102050004" pitchFamily="49" charset="0"/>
              </a:rPr>
              <a:t>System</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871094"/>
                </a:solidFill>
                <a:effectLst/>
                <a:latin typeface="JetBrains Mono" panose="020B0509020102050004" pitchFamily="49" charset="0"/>
              </a:rPr>
              <a:t>out</a:t>
            </a:r>
            <a:r>
              <a:rPr kumimoji="0" lang="en-US" altLang="en-US" sz="900" b="0" i="0" u="none" strike="noStrike" cap="none" normalizeH="0" baseline="0" dirty="0">
                <a:ln>
                  <a:noFill/>
                </a:ln>
                <a:solidFill>
                  <a:srgbClr val="080808"/>
                </a:solidFill>
                <a:effectLst/>
                <a:latin typeface="JetBrains Mono" panose="020B0509020102050004" pitchFamily="49" charset="0"/>
              </a:rPr>
              <a:t>.println(</a:t>
            </a:r>
            <a:r>
              <a:rPr kumimoji="0" lang="en-US" altLang="en-US" sz="900" b="0" i="0" u="none" strike="noStrike" cap="none" normalizeH="0" baseline="0" dirty="0">
                <a:ln>
                  <a:noFill/>
                </a:ln>
                <a:solidFill>
                  <a:srgbClr val="000000"/>
                </a:solidFill>
                <a:effectLst/>
                <a:latin typeface="JetBrains Mono" panose="020B0509020102050004" pitchFamily="49" charset="0"/>
              </a:rPr>
              <a:t>maximumSubset</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15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BDDFC-7D44-403C-B89F-B7F627EFD97E}"/>
              </a:ext>
            </a:extLst>
          </p:cNvPr>
          <p:cNvSpPr>
            <a:spLocks noGrp="1"/>
          </p:cNvSpPr>
          <p:nvPr>
            <p:ph type="title"/>
          </p:nvPr>
        </p:nvSpPr>
        <p:spPr/>
        <p:txBody>
          <a:bodyPr/>
          <a:lstStyle/>
          <a:p>
            <a:r>
              <a:rPr lang="en-US" dirty="0"/>
              <a:t>Solution Setup</a:t>
            </a:r>
          </a:p>
        </p:txBody>
      </p:sp>
      <p:sp>
        <p:nvSpPr>
          <p:cNvPr id="4" name="Rectangle 1">
            <a:extLst>
              <a:ext uri="{FF2B5EF4-FFF2-40B4-BE49-F238E27FC236}">
                <a16:creationId xmlns:a16="http://schemas.microsoft.com/office/drawing/2014/main" id="{E5CA2598-7FC0-4378-999B-FC465C4E89E9}"/>
              </a:ext>
            </a:extLst>
          </p:cNvPr>
          <p:cNvSpPr>
            <a:spLocks noGrp="1" noChangeArrowheads="1"/>
          </p:cNvSpPr>
          <p:nvPr>
            <p:ph type="body" idx="1"/>
          </p:nvPr>
        </p:nvSpPr>
        <p:spPr bwMode="auto">
          <a:xfrm>
            <a:off x="918400" y="1156439"/>
            <a:ext cx="10355199" cy="57015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900" b="0" i="0" u="none" strike="noStrike" cap="none" normalizeH="0" baseline="0" dirty="0">
                <a:ln>
                  <a:noFill/>
                </a:ln>
                <a:solidFill>
                  <a:srgbClr val="0033B3"/>
                </a:solidFill>
                <a:effectLst/>
                <a:latin typeface="JetBrains Mono" panose="020B0509020102050004" pitchFamily="49" charset="0"/>
              </a:rPr>
              <a:t>static int</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033B3"/>
                </a:solidFill>
                <a:effectLst/>
                <a:latin typeface="JetBrains Mono" panose="020B0509020102050004" pitchFamily="49" charset="0"/>
              </a:rPr>
              <a:t>static </a:t>
            </a:r>
            <a:r>
              <a:rPr kumimoji="0" lang="en-US" altLang="en-US" sz="900" b="0" i="0" u="none" strike="noStrike" cap="none" normalizeH="0" baseline="0" dirty="0">
                <a:ln>
                  <a:noFill/>
                </a:ln>
                <a:solidFill>
                  <a:srgbClr val="000000"/>
                </a:solidFill>
                <a:effectLst/>
                <a:latin typeface="JetBrains Mono" panose="020B0509020102050004" pitchFamily="49" charset="0"/>
              </a:rPr>
              <a:t>List</a:t>
            </a:r>
            <a:r>
              <a:rPr kumimoji="0" lang="en-US" altLang="en-US" sz="900" b="0" i="0" u="none" strike="noStrike" cap="none" normalizeH="0" baseline="0" dirty="0">
                <a:ln>
                  <a:noFill/>
                </a:ln>
                <a:solidFill>
                  <a:srgbClr val="080808"/>
                </a:solidFill>
                <a:effectLst/>
                <a:latin typeface="JetBrains Mono" panose="020B0509020102050004" pitchFamily="49" charset="0"/>
              </a:rPr>
              <a:t>&lt;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&gt;[]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033B3"/>
                </a:solidFill>
                <a:effectLst/>
                <a:latin typeface="JetBrains Mono" panose="020B0509020102050004" pitchFamily="49" charset="0"/>
              </a:rPr>
              <a:t>public static void </a:t>
            </a:r>
            <a:r>
              <a:rPr kumimoji="0" lang="en-US" altLang="en-US" sz="900" b="0" i="0" u="none" strike="noStrike" cap="none" normalizeH="0" baseline="0" dirty="0">
                <a:ln>
                  <a:noFill/>
                </a:ln>
                <a:solidFill>
                  <a:srgbClr val="00627A"/>
                </a:solidFill>
                <a:effectLst/>
                <a:latin typeface="JetBrains Mono" panose="020B0509020102050004" pitchFamily="49" charset="0"/>
              </a:rPr>
              <a:t>solve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 segments) {</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resize [segments] and get it's max coordinate</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080808"/>
                </a:solidFill>
                <a:effectLst/>
                <a:latin typeface="JetBrains Mono" panose="020B0509020102050004" pitchFamily="49" charset="0"/>
              </a:rPr>
              <a:t>compress</a:t>
            </a:r>
            <a:r>
              <a:rPr kumimoji="0" lang="en-US" altLang="en-US" sz="900" b="0" i="0" u="none" strike="noStrike" cap="none" normalizeH="0" baseline="0" dirty="0">
                <a:ln>
                  <a:noFill/>
                </a:ln>
                <a:solidFill>
                  <a:srgbClr val="080808"/>
                </a:solidFill>
                <a:effectLst/>
                <a:latin typeface="JetBrains Mono" panose="020B0509020102050004" pitchFamily="49" charset="0"/>
              </a:rPr>
              <a:t>(segments);</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submem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new int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initialize [segmem] with -1</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 </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80808"/>
                </a:solidFill>
                <a:effectLst/>
                <a:latin typeface="JetBrains Mono" panose="020B0509020102050004" pitchFamily="49" charset="0"/>
              </a:rPr>
              <a:t>i = </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 i &lt;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length</a:t>
            </a:r>
            <a:r>
              <a:rPr kumimoji="0" lang="en-US" altLang="en-US" sz="900" b="0" i="0" u="none" strike="noStrike" cap="none" normalizeH="0" baseline="0" dirty="0">
                <a:ln>
                  <a:noFill/>
                </a:ln>
                <a:solidFill>
                  <a:srgbClr val="080808"/>
                </a:solidFill>
                <a:effectLst/>
                <a:latin typeface="JetBrains Mono" panose="020B0509020102050004" pitchFamily="49" charset="0"/>
              </a:rPr>
              <a:t>; i++) </a:t>
            </a:r>
            <a:r>
              <a:rPr kumimoji="0" lang="en-US" altLang="en-US" sz="900" b="0" i="0" u="none" strike="noStrike" cap="none" normalizeH="0" baseline="0" dirty="0">
                <a:ln>
                  <a:noFill/>
                </a:ln>
                <a:solidFill>
                  <a:srgbClr val="000000"/>
                </a:solidFill>
                <a:effectLst/>
                <a:latin typeface="JetBrains Mono" panose="020B0509020102050004" pitchFamily="49" charset="0"/>
              </a:rPr>
              <a:t>Arrays</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080808"/>
                </a:solidFill>
                <a:effectLst/>
                <a:latin typeface="JetBrains Mono" panose="020B0509020102050004" pitchFamily="49" charset="0"/>
              </a:rPr>
              <a:t>fill</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[i],-</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holds a list of segments that start from the [i]th index</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new </a:t>
            </a:r>
            <a:r>
              <a:rPr kumimoji="0" lang="en-US" altLang="en-US" sz="900" b="0" i="0" u="none" strike="noStrike" cap="none" normalizeH="0" baseline="0" dirty="0">
                <a:ln>
                  <a:noFill/>
                </a:ln>
                <a:solidFill>
                  <a:srgbClr val="080808"/>
                </a:solidFill>
                <a:effectLst/>
                <a:latin typeface="JetBrains Mono" panose="020B0509020102050004" pitchFamily="49" charset="0"/>
              </a:rPr>
              <a:t>List[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initialize [segmentsFromLeft] with [ArrayList]s</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 </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80808"/>
                </a:solidFill>
                <a:effectLst/>
                <a:latin typeface="JetBrains Mono" panose="020B0509020102050004" pitchFamily="49" charset="0"/>
              </a:rPr>
              <a:t>i = </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 i &lt;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length</a:t>
            </a:r>
            <a:r>
              <a:rPr kumimoji="0" lang="en-US" altLang="en-US" sz="900" b="0" i="0" u="none" strike="noStrike" cap="none" normalizeH="0" baseline="0" dirty="0">
                <a:ln>
                  <a:noFill/>
                </a:ln>
                <a:solidFill>
                  <a:srgbClr val="080808"/>
                </a:solidFill>
                <a:effectLst/>
                <a:latin typeface="JetBrains Mono" panose="020B0509020102050004" pitchFamily="49" charset="0"/>
              </a:rPr>
              <a:t>; i++)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[i] = </a:t>
            </a:r>
            <a:r>
              <a:rPr kumimoji="0" lang="en-US" altLang="en-US" sz="900" b="0" i="0" u="none" strike="noStrike" cap="none" normalizeH="0" baseline="0" dirty="0">
                <a:ln>
                  <a:noFill/>
                </a:ln>
                <a:solidFill>
                  <a:srgbClr val="0033B3"/>
                </a:solidFill>
                <a:effectLst/>
                <a:latin typeface="JetBrains Mono" panose="020B0509020102050004" pitchFamily="49" charset="0"/>
              </a:rPr>
              <a:t>new </a:t>
            </a:r>
            <a:r>
              <a:rPr kumimoji="0" lang="en-US" altLang="en-US" sz="900" b="0" i="0" u="none" strike="noStrike" cap="none" normalizeH="0" baseline="0" dirty="0">
                <a:ln>
                  <a:noFill/>
                </a:ln>
                <a:solidFill>
                  <a:srgbClr val="080808"/>
                </a:solidFill>
                <a:effectLst/>
                <a:latin typeface="JetBrains Mono" panose="020B0509020102050004" pitchFamily="49" charset="0"/>
              </a:rPr>
              <a:t>ArrayList&lt;&gt;();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add each [segment] to its starting list</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 </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 segment </a:t>
            </a:r>
            <a:r>
              <a:rPr kumimoji="0" lang="en-US" altLang="en-US" sz="900" b="0" i="0" u="none" strike="noStrike" cap="none" normalizeH="0" baseline="0" dirty="0">
                <a:ln>
                  <a:noFill/>
                </a:ln>
                <a:solidFill>
                  <a:srgbClr val="080808"/>
                </a:solidFill>
                <a:effectLst/>
                <a:latin typeface="JetBrains Mono" panose="020B0509020102050004" pitchFamily="49" charset="0"/>
              </a:rPr>
              <a:t>: segments)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l</a:t>
            </a:r>
            <a:r>
              <a:rPr kumimoji="0" lang="en-US" altLang="en-US" sz="900" b="0" i="0" u="none" strike="noStrike" cap="none" normalizeH="0" baseline="0" dirty="0">
                <a:ln>
                  <a:noFill/>
                </a:ln>
                <a:solidFill>
                  <a:srgbClr val="080808"/>
                </a:solidFill>
                <a:effectLst/>
                <a:latin typeface="JetBrains Mono" panose="020B0509020102050004" pitchFamily="49" charset="0"/>
              </a:rPr>
              <a:t>].add(</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00000"/>
                </a:solidFill>
                <a:effectLst/>
                <a:latin typeface="JetBrains Mono" panose="020B0509020102050004" pitchFamily="49" charset="0"/>
              </a:rPr>
              <a:t>maximumSubset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080808"/>
                </a:solidFill>
                <a:effectLst/>
                <a:latin typeface="JetBrains Mono" panose="020B0509020102050004" pitchFamily="49" charset="0"/>
              </a:rPr>
              <a:t>maximumSubset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0000"/>
                </a:solidFill>
                <a:effectLst/>
                <a:latin typeface="JetBrains Mono" panose="020B0509020102050004" pitchFamily="49" charset="0"/>
              </a:rPr>
              <a:t>System</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871094"/>
                </a:solidFill>
                <a:effectLst/>
                <a:latin typeface="JetBrains Mono" panose="020B0509020102050004" pitchFamily="49" charset="0"/>
              </a:rPr>
              <a:t>out</a:t>
            </a:r>
            <a:r>
              <a:rPr kumimoji="0" lang="en-US" altLang="en-US" sz="900" b="0" i="0" u="none" strike="noStrike" cap="none" normalizeH="0" baseline="0" dirty="0">
                <a:ln>
                  <a:noFill/>
                </a:ln>
                <a:solidFill>
                  <a:srgbClr val="080808"/>
                </a:solidFill>
                <a:effectLst/>
                <a:latin typeface="JetBrains Mono" panose="020B0509020102050004" pitchFamily="49" charset="0"/>
              </a:rPr>
              <a:t>.println(</a:t>
            </a:r>
            <a:r>
              <a:rPr kumimoji="0" lang="en-US" altLang="en-US" sz="900" b="0" i="0" u="none" strike="noStrike" cap="none" normalizeH="0" baseline="0" dirty="0">
                <a:ln>
                  <a:noFill/>
                </a:ln>
                <a:solidFill>
                  <a:srgbClr val="000000"/>
                </a:solidFill>
                <a:effectLst/>
                <a:latin typeface="JetBrains Mono" panose="020B0509020102050004" pitchFamily="49" charset="0"/>
              </a:rPr>
              <a:t>maximumSubset</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Arrow: Left 2">
            <a:extLst>
              <a:ext uri="{FF2B5EF4-FFF2-40B4-BE49-F238E27FC236}">
                <a16:creationId xmlns:a16="http://schemas.microsoft.com/office/drawing/2014/main" id="{1AC0AD1E-A951-445F-B4AC-FC2D01BF09E9}"/>
              </a:ext>
            </a:extLst>
          </p:cNvPr>
          <p:cNvSpPr/>
          <p:nvPr/>
        </p:nvSpPr>
        <p:spPr>
          <a:xfrm>
            <a:off x="4243524" y="1242900"/>
            <a:ext cx="2068499" cy="658074"/>
          </a:xfrm>
          <a:prstGeom prst="lef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3E793D1-937C-487F-8E79-DCB2C014865C}"/>
              </a:ext>
            </a:extLst>
          </p:cNvPr>
          <p:cNvSpPr/>
          <p:nvPr/>
        </p:nvSpPr>
        <p:spPr>
          <a:xfrm>
            <a:off x="6095999" y="1156439"/>
            <a:ext cx="4057096" cy="830997"/>
          </a:xfrm>
          <a:prstGeom prst="rect">
            <a:avLst/>
          </a:prstGeom>
          <a:noFill/>
        </p:spPr>
        <p:txBody>
          <a:bodyPr wrap="square" lIns="91440" tIns="45720" rIns="91440" bIns="45720">
            <a:spAutoFit/>
          </a:bodyP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Neris Black" panose="00000A00000000000000" pitchFamily="50" charset="0"/>
              </a:rPr>
              <a:t>We Need to Construct These Variables</a:t>
            </a:r>
          </a:p>
        </p:txBody>
      </p:sp>
      <p:sp>
        <p:nvSpPr>
          <p:cNvPr id="6" name="Rectangle 5">
            <a:extLst>
              <a:ext uri="{FF2B5EF4-FFF2-40B4-BE49-F238E27FC236}">
                <a16:creationId xmlns:a16="http://schemas.microsoft.com/office/drawing/2014/main" id="{474CCA15-E2A8-41DA-8D84-0098CE7DC882}"/>
              </a:ext>
            </a:extLst>
          </p:cNvPr>
          <p:cNvSpPr/>
          <p:nvPr/>
        </p:nvSpPr>
        <p:spPr>
          <a:xfrm>
            <a:off x="918400" y="1987436"/>
            <a:ext cx="10355199" cy="4870564"/>
          </a:xfrm>
          <a:prstGeom prst="rect">
            <a:avLst/>
          </a:prstGeom>
          <a:solidFill>
            <a:srgbClr val="41006A">
              <a:alpha val="30196"/>
            </a:srgb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16467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BDDFC-7D44-403C-B89F-B7F627EFD97E}"/>
              </a:ext>
            </a:extLst>
          </p:cNvPr>
          <p:cNvSpPr>
            <a:spLocks noGrp="1"/>
          </p:cNvSpPr>
          <p:nvPr>
            <p:ph type="title"/>
          </p:nvPr>
        </p:nvSpPr>
        <p:spPr/>
        <p:txBody>
          <a:bodyPr/>
          <a:lstStyle/>
          <a:p>
            <a:r>
              <a:rPr lang="en-US" dirty="0"/>
              <a:t>Solution Setup</a:t>
            </a:r>
          </a:p>
        </p:txBody>
      </p:sp>
      <p:sp>
        <p:nvSpPr>
          <p:cNvPr id="4" name="Rectangle 1">
            <a:extLst>
              <a:ext uri="{FF2B5EF4-FFF2-40B4-BE49-F238E27FC236}">
                <a16:creationId xmlns:a16="http://schemas.microsoft.com/office/drawing/2014/main" id="{E5CA2598-7FC0-4378-999B-FC465C4E89E9}"/>
              </a:ext>
            </a:extLst>
          </p:cNvPr>
          <p:cNvSpPr>
            <a:spLocks noGrp="1" noChangeArrowheads="1"/>
          </p:cNvSpPr>
          <p:nvPr>
            <p:ph type="body" idx="1"/>
          </p:nvPr>
        </p:nvSpPr>
        <p:spPr bwMode="auto">
          <a:xfrm>
            <a:off x="918400" y="1156439"/>
            <a:ext cx="10355199" cy="57015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900" b="0" i="0" u="none" strike="noStrike" cap="none" normalizeH="0" baseline="0" dirty="0">
                <a:ln>
                  <a:noFill/>
                </a:ln>
                <a:solidFill>
                  <a:srgbClr val="0033B3"/>
                </a:solidFill>
                <a:effectLst/>
                <a:latin typeface="JetBrains Mono" panose="020B0509020102050004" pitchFamily="49" charset="0"/>
              </a:rPr>
              <a:t>static int</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033B3"/>
                </a:solidFill>
                <a:effectLst/>
                <a:latin typeface="JetBrains Mono" panose="020B0509020102050004" pitchFamily="49" charset="0"/>
              </a:rPr>
              <a:t>static </a:t>
            </a:r>
            <a:r>
              <a:rPr kumimoji="0" lang="en-US" altLang="en-US" sz="900" b="0" i="0" u="none" strike="noStrike" cap="none" normalizeH="0" baseline="0" dirty="0">
                <a:ln>
                  <a:noFill/>
                </a:ln>
                <a:solidFill>
                  <a:srgbClr val="000000"/>
                </a:solidFill>
                <a:effectLst/>
                <a:latin typeface="JetBrains Mono" panose="020B0509020102050004" pitchFamily="49" charset="0"/>
              </a:rPr>
              <a:t>List</a:t>
            </a:r>
            <a:r>
              <a:rPr kumimoji="0" lang="en-US" altLang="en-US" sz="900" b="0" i="0" u="none" strike="noStrike" cap="none" normalizeH="0" baseline="0" dirty="0">
                <a:ln>
                  <a:noFill/>
                </a:ln>
                <a:solidFill>
                  <a:srgbClr val="080808"/>
                </a:solidFill>
                <a:effectLst/>
                <a:latin typeface="JetBrains Mono" panose="020B0509020102050004" pitchFamily="49" charset="0"/>
              </a:rPr>
              <a:t>&lt;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&gt;[]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033B3"/>
                </a:solidFill>
                <a:effectLst/>
                <a:latin typeface="JetBrains Mono" panose="020B0509020102050004" pitchFamily="49" charset="0"/>
              </a:rPr>
              <a:t>public static void </a:t>
            </a:r>
            <a:r>
              <a:rPr kumimoji="0" lang="en-US" altLang="en-US" sz="900" b="0" i="0" u="none" strike="noStrike" cap="none" normalizeH="0" baseline="0" dirty="0">
                <a:ln>
                  <a:noFill/>
                </a:ln>
                <a:solidFill>
                  <a:srgbClr val="00627A"/>
                </a:solidFill>
                <a:effectLst/>
                <a:latin typeface="JetBrains Mono" panose="020B0509020102050004" pitchFamily="49" charset="0"/>
              </a:rPr>
              <a:t>solve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 segments) {</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resize [segments] and get it's max coordinate</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080808"/>
                </a:solidFill>
                <a:effectLst/>
                <a:latin typeface="JetBrains Mono" panose="020B0509020102050004" pitchFamily="49" charset="0"/>
              </a:rPr>
              <a:t>compress</a:t>
            </a:r>
            <a:r>
              <a:rPr kumimoji="0" lang="en-US" altLang="en-US" sz="900" b="0" i="0" u="none" strike="noStrike" cap="none" normalizeH="0" baseline="0" dirty="0">
                <a:ln>
                  <a:noFill/>
                </a:ln>
                <a:solidFill>
                  <a:srgbClr val="080808"/>
                </a:solidFill>
                <a:effectLst/>
                <a:latin typeface="JetBrains Mono" panose="020B0509020102050004" pitchFamily="49" charset="0"/>
              </a:rPr>
              <a:t>(segments);</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submem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new int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initialize [segmem] with -1</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 </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80808"/>
                </a:solidFill>
                <a:effectLst/>
                <a:latin typeface="JetBrains Mono" panose="020B0509020102050004" pitchFamily="49" charset="0"/>
              </a:rPr>
              <a:t>i = </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 i &lt;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length</a:t>
            </a:r>
            <a:r>
              <a:rPr kumimoji="0" lang="en-US" altLang="en-US" sz="900" b="0" i="0" u="none" strike="noStrike" cap="none" normalizeH="0" baseline="0" dirty="0">
                <a:ln>
                  <a:noFill/>
                </a:ln>
                <a:solidFill>
                  <a:srgbClr val="080808"/>
                </a:solidFill>
                <a:effectLst/>
                <a:latin typeface="JetBrains Mono" panose="020B0509020102050004" pitchFamily="49" charset="0"/>
              </a:rPr>
              <a:t>; i++) </a:t>
            </a:r>
            <a:r>
              <a:rPr kumimoji="0" lang="en-US" altLang="en-US" sz="900" b="0" i="0" u="none" strike="noStrike" cap="none" normalizeH="0" baseline="0" dirty="0">
                <a:ln>
                  <a:noFill/>
                </a:ln>
                <a:solidFill>
                  <a:srgbClr val="000000"/>
                </a:solidFill>
                <a:effectLst/>
                <a:latin typeface="JetBrains Mono" panose="020B0509020102050004" pitchFamily="49" charset="0"/>
              </a:rPr>
              <a:t>Arrays</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080808"/>
                </a:solidFill>
                <a:effectLst/>
                <a:latin typeface="JetBrains Mono" panose="020B0509020102050004" pitchFamily="49" charset="0"/>
              </a:rPr>
              <a:t>fill</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[i],-</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holds a list of segments that start from the [i]th index</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new </a:t>
            </a:r>
            <a:r>
              <a:rPr kumimoji="0" lang="en-US" altLang="en-US" sz="900" b="0" i="0" u="none" strike="noStrike" cap="none" normalizeH="0" baseline="0" dirty="0">
                <a:ln>
                  <a:noFill/>
                </a:ln>
                <a:solidFill>
                  <a:srgbClr val="080808"/>
                </a:solidFill>
                <a:effectLst/>
                <a:latin typeface="JetBrains Mono" panose="020B0509020102050004" pitchFamily="49" charset="0"/>
              </a:rPr>
              <a:t>List[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initialize [segmentsFromLeft] with [ArrayList]s</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 </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80808"/>
                </a:solidFill>
                <a:effectLst/>
                <a:latin typeface="JetBrains Mono" panose="020B0509020102050004" pitchFamily="49" charset="0"/>
              </a:rPr>
              <a:t>i = </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 i &lt;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length</a:t>
            </a:r>
            <a:r>
              <a:rPr kumimoji="0" lang="en-US" altLang="en-US" sz="900" b="0" i="0" u="none" strike="noStrike" cap="none" normalizeH="0" baseline="0" dirty="0">
                <a:ln>
                  <a:noFill/>
                </a:ln>
                <a:solidFill>
                  <a:srgbClr val="080808"/>
                </a:solidFill>
                <a:effectLst/>
                <a:latin typeface="JetBrains Mono" panose="020B0509020102050004" pitchFamily="49" charset="0"/>
              </a:rPr>
              <a:t>; i++)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[i] = </a:t>
            </a:r>
            <a:r>
              <a:rPr kumimoji="0" lang="en-US" altLang="en-US" sz="900" b="0" i="0" u="none" strike="noStrike" cap="none" normalizeH="0" baseline="0" dirty="0">
                <a:ln>
                  <a:noFill/>
                </a:ln>
                <a:solidFill>
                  <a:srgbClr val="0033B3"/>
                </a:solidFill>
                <a:effectLst/>
                <a:latin typeface="JetBrains Mono" panose="020B0509020102050004" pitchFamily="49" charset="0"/>
              </a:rPr>
              <a:t>new </a:t>
            </a:r>
            <a:r>
              <a:rPr kumimoji="0" lang="en-US" altLang="en-US" sz="900" b="0" i="0" u="none" strike="noStrike" cap="none" normalizeH="0" baseline="0" dirty="0">
                <a:ln>
                  <a:noFill/>
                </a:ln>
                <a:solidFill>
                  <a:srgbClr val="080808"/>
                </a:solidFill>
                <a:effectLst/>
                <a:latin typeface="JetBrains Mono" panose="020B0509020102050004" pitchFamily="49" charset="0"/>
              </a:rPr>
              <a:t>ArrayList&lt;&gt;();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add each [segment] to its starting list</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 </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 segment </a:t>
            </a:r>
            <a:r>
              <a:rPr kumimoji="0" lang="en-US" altLang="en-US" sz="900" b="0" i="0" u="none" strike="noStrike" cap="none" normalizeH="0" baseline="0" dirty="0">
                <a:ln>
                  <a:noFill/>
                </a:ln>
                <a:solidFill>
                  <a:srgbClr val="080808"/>
                </a:solidFill>
                <a:effectLst/>
                <a:latin typeface="JetBrains Mono" panose="020B0509020102050004" pitchFamily="49" charset="0"/>
              </a:rPr>
              <a:t>: segments)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l</a:t>
            </a:r>
            <a:r>
              <a:rPr kumimoji="0" lang="en-US" altLang="en-US" sz="900" b="0" i="0" u="none" strike="noStrike" cap="none" normalizeH="0" baseline="0" dirty="0">
                <a:ln>
                  <a:noFill/>
                </a:ln>
                <a:solidFill>
                  <a:srgbClr val="080808"/>
                </a:solidFill>
                <a:effectLst/>
                <a:latin typeface="JetBrains Mono" panose="020B0509020102050004" pitchFamily="49" charset="0"/>
              </a:rPr>
              <a:t>].add(</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00000"/>
                </a:solidFill>
                <a:effectLst/>
                <a:latin typeface="JetBrains Mono" panose="020B0509020102050004" pitchFamily="49" charset="0"/>
              </a:rPr>
              <a:t>maximumSubset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080808"/>
                </a:solidFill>
                <a:effectLst/>
                <a:latin typeface="JetBrains Mono" panose="020B0509020102050004" pitchFamily="49" charset="0"/>
              </a:rPr>
              <a:t>maximumSubset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0000"/>
                </a:solidFill>
                <a:effectLst/>
                <a:latin typeface="JetBrains Mono" panose="020B0509020102050004" pitchFamily="49" charset="0"/>
              </a:rPr>
              <a:t>System</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871094"/>
                </a:solidFill>
                <a:effectLst/>
                <a:latin typeface="JetBrains Mono" panose="020B0509020102050004" pitchFamily="49" charset="0"/>
              </a:rPr>
              <a:t>out</a:t>
            </a:r>
            <a:r>
              <a:rPr kumimoji="0" lang="en-US" altLang="en-US" sz="900" b="0" i="0" u="none" strike="noStrike" cap="none" normalizeH="0" baseline="0" dirty="0">
                <a:ln>
                  <a:noFill/>
                </a:ln>
                <a:solidFill>
                  <a:srgbClr val="080808"/>
                </a:solidFill>
                <a:effectLst/>
                <a:latin typeface="JetBrains Mono" panose="020B0509020102050004" pitchFamily="49" charset="0"/>
              </a:rPr>
              <a:t>.println(</a:t>
            </a:r>
            <a:r>
              <a:rPr kumimoji="0" lang="en-US" altLang="en-US" sz="900" b="0" i="0" u="none" strike="noStrike" cap="none" normalizeH="0" baseline="0" dirty="0">
                <a:ln>
                  <a:noFill/>
                </a:ln>
                <a:solidFill>
                  <a:srgbClr val="000000"/>
                </a:solidFill>
                <a:effectLst/>
                <a:latin typeface="JetBrains Mono" panose="020B0509020102050004" pitchFamily="49" charset="0"/>
              </a:rPr>
              <a:t>maximumSubset</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1B76C2B-B569-403C-B0D9-8F6797B26796}"/>
              </a:ext>
            </a:extLst>
          </p:cNvPr>
          <p:cNvSpPr/>
          <p:nvPr/>
        </p:nvSpPr>
        <p:spPr>
          <a:xfrm>
            <a:off x="1179576" y="2386584"/>
            <a:ext cx="3593592" cy="576072"/>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5">
            <a:extLst>
              <a:ext uri="{FF2B5EF4-FFF2-40B4-BE49-F238E27FC236}">
                <a16:creationId xmlns:a16="http://schemas.microsoft.com/office/drawing/2014/main" id="{0E117ED0-4E3E-47FF-814D-87A593079C9C}"/>
              </a:ext>
            </a:extLst>
          </p:cNvPr>
          <p:cNvSpPr/>
          <p:nvPr/>
        </p:nvSpPr>
        <p:spPr>
          <a:xfrm>
            <a:off x="1179576" y="3019143"/>
            <a:ext cx="4700016" cy="985830"/>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Rectangle 6">
            <a:extLst>
              <a:ext uri="{FF2B5EF4-FFF2-40B4-BE49-F238E27FC236}">
                <a16:creationId xmlns:a16="http://schemas.microsoft.com/office/drawing/2014/main" id="{D64E1ED8-4B67-4813-9986-F1BDD77522CA}"/>
              </a:ext>
            </a:extLst>
          </p:cNvPr>
          <p:cNvSpPr/>
          <p:nvPr/>
        </p:nvSpPr>
        <p:spPr>
          <a:xfrm>
            <a:off x="1179576" y="4061460"/>
            <a:ext cx="6291072" cy="1717548"/>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8D75E6CC-EFDA-4A4F-8EB0-96E54CC9D1D1}"/>
              </a:ext>
            </a:extLst>
          </p:cNvPr>
          <p:cNvSpPr txBox="1"/>
          <p:nvPr/>
        </p:nvSpPr>
        <p:spPr>
          <a:xfrm>
            <a:off x="4863235" y="2334874"/>
            <a:ext cx="3268844" cy="307777"/>
          </a:xfrm>
          <a:prstGeom prst="rect">
            <a:avLst/>
          </a:prstGeom>
          <a:noFill/>
        </p:spPr>
        <p:txBody>
          <a:bodyPr wrap="none" rtlCol="0">
            <a:spAutoFit/>
          </a:bodyPr>
          <a:lstStyle/>
          <a:p>
            <a:r>
              <a:rPr lang="en-US" dirty="0"/>
              <a:t>Part 1: Compressing the initial problem</a:t>
            </a:r>
          </a:p>
        </p:txBody>
      </p:sp>
      <p:sp>
        <p:nvSpPr>
          <p:cNvPr id="9" name="TextBox 8">
            <a:extLst>
              <a:ext uri="{FF2B5EF4-FFF2-40B4-BE49-F238E27FC236}">
                <a16:creationId xmlns:a16="http://schemas.microsoft.com/office/drawing/2014/main" id="{0A5B3153-316F-415B-871E-8B63F9830F6B}"/>
              </a:ext>
            </a:extLst>
          </p:cNvPr>
          <p:cNvSpPr txBox="1"/>
          <p:nvPr/>
        </p:nvSpPr>
        <p:spPr>
          <a:xfrm>
            <a:off x="5969659" y="2989073"/>
            <a:ext cx="2811988" cy="307777"/>
          </a:xfrm>
          <a:prstGeom prst="rect">
            <a:avLst/>
          </a:prstGeom>
          <a:noFill/>
        </p:spPr>
        <p:txBody>
          <a:bodyPr wrap="none" rtlCol="0">
            <a:spAutoFit/>
          </a:bodyPr>
          <a:lstStyle/>
          <a:p>
            <a:r>
              <a:rPr lang="en-US" dirty="0"/>
              <a:t>Part 2: initializing subset memory</a:t>
            </a:r>
          </a:p>
        </p:txBody>
      </p:sp>
      <p:sp>
        <p:nvSpPr>
          <p:cNvPr id="10" name="Rectangle 9">
            <a:extLst>
              <a:ext uri="{FF2B5EF4-FFF2-40B4-BE49-F238E27FC236}">
                <a16:creationId xmlns:a16="http://schemas.microsoft.com/office/drawing/2014/main" id="{4D5EA327-266A-4F10-917F-97C456EED094}"/>
              </a:ext>
            </a:extLst>
          </p:cNvPr>
          <p:cNvSpPr/>
          <p:nvPr/>
        </p:nvSpPr>
        <p:spPr>
          <a:xfrm>
            <a:off x="1179576" y="5868398"/>
            <a:ext cx="6291072" cy="408935"/>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 name="TextBox 10">
            <a:extLst>
              <a:ext uri="{FF2B5EF4-FFF2-40B4-BE49-F238E27FC236}">
                <a16:creationId xmlns:a16="http://schemas.microsoft.com/office/drawing/2014/main" id="{FEFFD9CE-F9D7-481C-8AB4-0E5D4C79B826}"/>
              </a:ext>
            </a:extLst>
          </p:cNvPr>
          <p:cNvSpPr txBox="1"/>
          <p:nvPr/>
        </p:nvSpPr>
        <p:spPr>
          <a:xfrm>
            <a:off x="7536941" y="4061460"/>
            <a:ext cx="3385863" cy="307777"/>
          </a:xfrm>
          <a:prstGeom prst="rect">
            <a:avLst/>
          </a:prstGeom>
          <a:noFill/>
        </p:spPr>
        <p:txBody>
          <a:bodyPr wrap="none" rtlCol="0">
            <a:spAutoFit/>
          </a:bodyPr>
          <a:lstStyle/>
          <a:p>
            <a:r>
              <a:rPr lang="en-US" dirty="0"/>
              <a:t>Part 3: remember segments by there left</a:t>
            </a:r>
          </a:p>
        </p:txBody>
      </p:sp>
      <p:sp>
        <p:nvSpPr>
          <p:cNvPr id="12" name="TextBox 11">
            <a:extLst>
              <a:ext uri="{FF2B5EF4-FFF2-40B4-BE49-F238E27FC236}">
                <a16:creationId xmlns:a16="http://schemas.microsoft.com/office/drawing/2014/main" id="{DB43AA92-FE3E-48A1-9B5D-026BCFF0D390}"/>
              </a:ext>
            </a:extLst>
          </p:cNvPr>
          <p:cNvSpPr txBox="1"/>
          <p:nvPr/>
        </p:nvSpPr>
        <p:spPr>
          <a:xfrm>
            <a:off x="7470648" y="5835495"/>
            <a:ext cx="3289683" cy="307777"/>
          </a:xfrm>
          <a:prstGeom prst="rect">
            <a:avLst/>
          </a:prstGeom>
          <a:noFill/>
        </p:spPr>
        <p:txBody>
          <a:bodyPr wrap="none" rtlCol="0">
            <a:spAutoFit/>
          </a:bodyPr>
          <a:lstStyle/>
          <a:p>
            <a:r>
              <a:rPr lang="en-US" dirty="0"/>
              <a:t>Part 4: Solve using a recursive function</a:t>
            </a:r>
          </a:p>
        </p:txBody>
      </p:sp>
    </p:spTree>
    <p:extLst>
      <p:ext uri="{BB962C8B-B14F-4D97-AF65-F5344CB8AC3E}">
        <p14:creationId xmlns:p14="http://schemas.microsoft.com/office/powerpoint/2010/main" val="134792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173D-EA84-44BA-B0CA-6D95926B8745}"/>
              </a:ext>
            </a:extLst>
          </p:cNvPr>
          <p:cNvSpPr>
            <a:spLocks noGrp="1"/>
          </p:cNvSpPr>
          <p:nvPr>
            <p:ph type="title"/>
          </p:nvPr>
        </p:nvSpPr>
        <p:spPr/>
        <p:txBody>
          <a:bodyPr/>
          <a:lstStyle/>
          <a:p>
            <a:r>
              <a:rPr lang="en-US" dirty="0"/>
              <a:t>Segment Compression</a:t>
            </a:r>
          </a:p>
        </p:txBody>
      </p:sp>
      <p:grpSp>
        <p:nvGrpSpPr>
          <p:cNvPr id="4" name="Group 3">
            <a:extLst>
              <a:ext uri="{FF2B5EF4-FFF2-40B4-BE49-F238E27FC236}">
                <a16:creationId xmlns:a16="http://schemas.microsoft.com/office/drawing/2014/main" id="{FC4A5165-C32B-424D-953B-FE3DF1EA942D}"/>
              </a:ext>
            </a:extLst>
          </p:cNvPr>
          <p:cNvGrpSpPr/>
          <p:nvPr/>
        </p:nvGrpSpPr>
        <p:grpSpPr>
          <a:xfrm>
            <a:off x="1572805" y="3319825"/>
            <a:ext cx="3679568" cy="1547477"/>
            <a:chOff x="4673867" y="4420235"/>
            <a:chExt cx="2539014" cy="895674"/>
          </a:xfrm>
        </p:grpSpPr>
        <p:cxnSp>
          <p:nvCxnSpPr>
            <p:cNvPr id="5" name="Straight Connector 4">
              <a:extLst>
                <a:ext uri="{FF2B5EF4-FFF2-40B4-BE49-F238E27FC236}">
                  <a16:creationId xmlns:a16="http://schemas.microsoft.com/office/drawing/2014/main" id="{920EF077-CA63-4B90-B779-EF0C7AFF237A}"/>
                </a:ext>
              </a:extLst>
            </p:cNvPr>
            <p:cNvCxnSpPr>
              <a:cxnSpLocks/>
            </p:cNvCxnSpPr>
            <p:nvPr/>
          </p:nvCxnSpPr>
          <p:spPr>
            <a:xfrm>
              <a:off x="4673867" y="5007005"/>
              <a:ext cx="2539014"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ADE95C03-85EC-4457-BC94-B555A3B8921B}"/>
                </a:ext>
              </a:extLst>
            </p:cNvPr>
            <p:cNvSpPr txBox="1"/>
            <p:nvPr/>
          </p:nvSpPr>
          <p:spPr>
            <a:xfrm>
              <a:off x="4722877" y="5084327"/>
              <a:ext cx="2327820" cy="231582"/>
            </a:xfrm>
            <a:prstGeom prst="rect">
              <a:avLst/>
            </a:prstGeom>
            <a:noFill/>
          </p:spPr>
          <p:txBody>
            <a:bodyPr wrap="square" rtlCol="0">
              <a:spAutoFit/>
            </a:bodyPr>
            <a:lstStyle/>
            <a:p>
              <a:r>
                <a:rPr lang="en-US" sz="2000" dirty="0">
                  <a:solidFill>
                    <a:schemeClr val="bg2"/>
                  </a:solidFill>
                </a:rPr>
                <a:t>1        2         3        4        5</a:t>
              </a:r>
            </a:p>
          </p:txBody>
        </p:sp>
        <p:cxnSp>
          <p:nvCxnSpPr>
            <p:cNvPr id="7" name="Straight Connector 6">
              <a:extLst>
                <a:ext uri="{FF2B5EF4-FFF2-40B4-BE49-F238E27FC236}">
                  <a16:creationId xmlns:a16="http://schemas.microsoft.com/office/drawing/2014/main" id="{6A37F6A6-2121-41A4-AC59-E7CBA4137BA8}"/>
                </a:ext>
              </a:extLst>
            </p:cNvPr>
            <p:cNvCxnSpPr/>
            <p:nvPr/>
          </p:nvCxnSpPr>
          <p:spPr>
            <a:xfrm flipV="1">
              <a:off x="4829452" y="4882718"/>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3346D071-FC04-459A-B749-74D6EBCD3E65}"/>
                </a:ext>
              </a:extLst>
            </p:cNvPr>
            <p:cNvCxnSpPr/>
            <p:nvPr/>
          </p:nvCxnSpPr>
          <p:spPr>
            <a:xfrm flipV="1">
              <a:off x="5319203" y="488419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05317709-2A49-4272-A4C2-5D5FE6026D82}"/>
                </a:ext>
              </a:extLst>
            </p:cNvPr>
            <p:cNvCxnSpPr/>
            <p:nvPr/>
          </p:nvCxnSpPr>
          <p:spPr>
            <a:xfrm flipV="1">
              <a:off x="5827679" y="4882717"/>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0" name="Straight Connector 9">
              <a:extLst>
                <a:ext uri="{FF2B5EF4-FFF2-40B4-BE49-F238E27FC236}">
                  <a16:creationId xmlns:a16="http://schemas.microsoft.com/office/drawing/2014/main" id="{BD4DA5DC-E414-4221-A988-F10722788DCF}"/>
                </a:ext>
              </a:extLst>
            </p:cNvPr>
            <p:cNvCxnSpPr/>
            <p:nvPr/>
          </p:nvCxnSpPr>
          <p:spPr>
            <a:xfrm flipV="1">
              <a:off x="6330123" y="488271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1" name="Straight Connector 10">
              <a:extLst>
                <a:ext uri="{FF2B5EF4-FFF2-40B4-BE49-F238E27FC236}">
                  <a16:creationId xmlns:a16="http://schemas.microsoft.com/office/drawing/2014/main" id="{344DF33F-E119-4C4B-A394-FDD7262BDEE7}"/>
                </a:ext>
              </a:extLst>
            </p:cNvPr>
            <p:cNvCxnSpPr/>
            <p:nvPr/>
          </p:nvCxnSpPr>
          <p:spPr>
            <a:xfrm flipV="1">
              <a:off x="6803992" y="4882715"/>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2" name="Straight Arrow Connector 11">
              <a:extLst>
                <a:ext uri="{FF2B5EF4-FFF2-40B4-BE49-F238E27FC236}">
                  <a16:creationId xmlns:a16="http://schemas.microsoft.com/office/drawing/2014/main" id="{DE3DEA40-BD7F-45DC-8D1F-67DA38163DF7}"/>
                </a:ext>
              </a:extLst>
            </p:cNvPr>
            <p:cNvCxnSpPr>
              <a:cxnSpLocks/>
            </p:cNvCxnSpPr>
            <p:nvPr/>
          </p:nvCxnSpPr>
          <p:spPr>
            <a:xfrm>
              <a:off x="4829452" y="4671060"/>
              <a:ext cx="1974540"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17D8504A-1567-44EA-9993-1CD5E4D2F63C}"/>
                </a:ext>
              </a:extLst>
            </p:cNvPr>
            <p:cNvCxnSpPr>
              <a:cxnSpLocks/>
            </p:cNvCxnSpPr>
            <p:nvPr/>
          </p:nvCxnSpPr>
          <p:spPr>
            <a:xfrm>
              <a:off x="5816722" y="4420235"/>
              <a:ext cx="513401"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
        <p:nvSpPr>
          <p:cNvPr id="29" name="TextBox 28">
            <a:extLst>
              <a:ext uri="{FF2B5EF4-FFF2-40B4-BE49-F238E27FC236}">
                <a16:creationId xmlns:a16="http://schemas.microsoft.com/office/drawing/2014/main" id="{83F20C34-1F74-43E0-9E51-4EBD0314930D}"/>
              </a:ext>
            </a:extLst>
          </p:cNvPr>
          <p:cNvSpPr txBox="1"/>
          <p:nvPr/>
        </p:nvSpPr>
        <p:spPr>
          <a:xfrm>
            <a:off x="2208319" y="4998339"/>
            <a:ext cx="2244525" cy="307777"/>
          </a:xfrm>
          <a:prstGeom prst="rect">
            <a:avLst/>
          </a:prstGeom>
          <a:noFill/>
        </p:spPr>
        <p:txBody>
          <a:bodyPr wrap="none" rtlCol="0">
            <a:spAutoFit/>
          </a:bodyPr>
          <a:lstStyle/>
          <a:p>
            <a:pPr algn="ctr"/>
            <a:r>
              <a:rPr lang="en-US" dirty="0">
                <a:solidFill>
                  <a:schemeClr val="accent2"/>
                </a:solidFill>
              </a:rPr>
              <a:t>Uncompressed Segments</a:t>
            </a:r>
          </a:p>
        </p:txBody>
      </p:sp>
      <p:grpSp>
        <p:nvGrpSpPr>
          <p:cNvPr id="17" name="Group 16">
            <a:extLst>
              <a:ext uri="{FF2B5EF4-FFF2-40B4-BE49-F238E27FC236}">
                <a16:creationId xmlns:a16="http://schemas.microsoft.com/office/drawing/2014/main" id="{C473AF24-ACBD-4E62-8FBA-FEC011CD8AD8}"/>
              </a:ext>
            </a:extLst>
          </p:cNvPr>
          <p:cNvGrpSpPr/>
          <p:nvPr/>
        </p:nvGrpSpPr>
        <p:grpSpPr>
          <a:xfrm>
            <a:off x="7404145" y="3332929"/>
            <a:ext cx="2907961" cy="1547477"/>
            <a:chOff x="4673867" y="4420235"/>
            <a:chExt cx="2006582" cy="895674"/>
          </a:xfrm>
        </p:grpSpPr>
        <p:cxnSp>
          <p:nvCxnSpPr>
            <p:cNvPr id="18" name="Straight Connector 17">
              <a:extLst>
                <a:ext uri="{FF2B5EF4-FFF2-40B4-BE49-F238E27FC236}">
                  <a16:creationId xmlns:a16="http://schemas.microsoft.com/office/drawing/2014/main" id="{8C321968-283D-4AA3-AC93-7976B67E2A5B}"/>
                </a:ext>
              </a:extLst>
            </p:cNvPr>
            <p:cNvCxnSpPr>
              <a:cxnSpLocks/>
            </p:cNvCxnSpPr>
            <p:nvPr/>
          </p:nvCxnSpPr>
          <p:spPr>
            <a:xfrm flipV="1">
              <a:off x="4673867" y="5007003"/>
              <a:ext cx="2006582" cy="2"/>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792B6A9E-5AAE-4D11-8532-01E751327EBB}"/>
                </a:ext>
              </a:extLst>
            </p:cNvPr>
            <p:cNvSpPr txBox="1"/>
            <p:nvPr/>
          </p:nvSpPr>
          <p:spPr>
            <a:xfrm>
              <a:off x="4722878" y="5084327"/>
              <a:ext cx="1957571" cy="231582"/>
            </a:xfrm>
            <a:prstGeom prst="rect">
              <a:avLst/>
            </a:prstGeom>
            <a:noFill/>
          </p:spPr>
          <p:txBody>
            <a:bodyPr wrap="square" rtlCol="0">
              <a:spAutoFit/>
            </a:bodyPr>
            <a:lstStyle/>
            <a:p>
              <a:r>
                <a:rPr lang="en-US" sz="2000" dirty="0">
                  <a:solidFill>
                    <a:schemeClr val="bg2"/>
                  </a:solidFill>
                </a:rPr>
                <a:t>1        2         3        4    </a:t>
              </a:r>
            </a:p>
          </p:txBody>
        </p:sp>
        <p:cxnSp>
          <p:nvCxnSpPr>
            <p:cNvPr id="20" name="Straight Connector 19">
              <a:extLst>
                <a:ext uri="{FF2B5EF4-FFF2-40B4-BE49-F238E27FC236}">
                  <a16:creationId xmlns:a16="http://schemas.microsoft.com/office/drawing/2014/main" id="{69CFEDB3-2AE1-43CA-9454-6D0A42F3526C}"/>
                </a:ext>
              </a:extLst>
            </p:cNvPr>
            <p:cNvCxnSpPr/>
            <p:nvPr/>
          </p:nvCxnSpPr>
          <p:spPr>
            <a:xfrm flipV="1">
              <a:off x="4829452" y="4882718"/>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1" name="Straight Connector 20">
              <a:extLst>
                <a:ext uri="{FF2B5EF4-FFF2-40B4-BE49-F238E27FC236}">
                  <a16:creationId xmlns:a16="http://schemas.microsoft.com/office/drawing/2014/main" id="{AB3AF658-7A0E-4E0D-B872-C23FE82F0A8E}"/>
                </a:ext>
              </a:extLst>
            </p:cNvPr>
            <p:cNvCxnSpPr/>
            <p:nvPr/>
          </p:nvCxnSpPr>
          <p:spPr>
            <a:xfrm flipV="1">
              <a:off x="5319203" y="488419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2" name="Straight Connector 21">
              <a:extLst>
                <a:ext uri="{FF2B5EF4-FFF2-40B4-BE49-F238E27FC236}">
                  <a16:creationId xmlns:a16="http://schemas.microsoft.com/office/drawing/2014/main" id="{292448C4-FD8D-410D-B425-0721BFCD6DEB}"/>
                </a:ext>
              </a:extLst>
            </p:cNvPr>
            <p:cNvCxnSpPr/>
            <p:nvPr/>
          </p:nvCxnSpPr>
          <p:spPr>
            <a:xfrm flipV="1">
              <a:off x="5827679" y="4882717"/>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3" name="Straight Connector 22">
              <a:extLst>
                <a:ext uri="{FF2B5EF4-FFF2-40B4-BE49-F238E27FC236}">
                  <a16:creationId xmlns:a16="http://schemas.microsoft.com/office/drawing/2014/main" id="{83BA591E-84B5-40D6-9A76-E54376E93ABD}"/>
                </a:ext>
              </a:extLst>
            </p:cNvPr>
            <p:cNvCxnSpPr/>
            <p:nvPr/>
          </p:nvCxnSpPr>
          <p:spPr>
            <a:xfrm flipV="1">
              <a:off x="6330123" y="488271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5" name="Straight Arrow Connector 24">
              <a:extLst>
                <a:ext uri="{FF2B5EF4-FFF2-40B4-BE49-F238E27FC236}">
                  <a16:creationId xmlns:a16="http://schemas.microsoft.com/office/drawing/2014/main" id="{341E2E89-4B6F-4FCD-99AB-11AB8A4F7B39}"/>
                </a:ext>
              </a:extLst>
            </p:cNvPr>
            <p:cNvCxnSpPr>
              <a:cxnSpLocks/>
            </p:cNvCxnSpPr>
            <p:nvPr/>
          </p:nvCxnSpPr>
          <p:spPr>
            <a:xfrm>
              <a:off x="4829452" y="4671060"/>
              <a:ext cx="1500671"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839A56B8-209F-47E3-AF11-D8B001648341}"/>
                </a:ext>
              </a:extLst>
            </p:cNvPr>
            <p:cNvCxnSpPr>
              <a:cxnSpLocks/>
            </p:cNvCxnSpPr>
            <p:nvPr/>
          </p:nvCxnSpPr>
          <p:spPr>
            <a:xfrm>
              <a:off x="5314277" y="4420235"/>
              <a:ext cx="513401"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8E049AAD-15A2-49DF-8FA6-89009D5BFC9B}"/>
              </a:ext>
            </a:extLst>
          </p:cNvPr>
          <p:cNvSpPr txBox="1"/>
          <p:nvPr/>
        </p:nvSpPr>
        <p:spPr>
          <a:xfrm>
            <a:off x="7739159" y="4936495"/>
            <a:ext cx="2146652" cy="307777"/>
          </a:xfrm>
          <a:prstGeom prst="rect">
            <a:avLst/>
          </a:prstGeom>
          <a:noFill/>
        </p:spPr>
        <p:txBody>
          <a:bodyPr wrap="square" rtlCol="0">
            <a:spAutoFit/>
          </a:bodyPr>
          <a:lstStyle/>
          <a:p>
            <a:pPr algn="ctr"/>
            <a:r>
              <a:rPr lang="en-US" dirty="0">
                <a:solidFill>
                  <a:schemeClr val="accent2"/>
                </a:solidFill>
              </a:rPr>
              <a:t>Compressed Segments</a:t>
            </a:r>
          </a:p>
        </p:txBody>
      </p:sp>
      <p:sp>
        <p:nvSpPr>
          <p:cNvPr id="27" name="Text Placeholder 2">
            <a:extLst>
              <a:ext uri="{FF2B5EF4-FFF2-40B4-BE49-F238E27FC236}">
                <a16:creationId xmlns:a16="http://schemas.microsoft.com/office/drawing/2014/main" id="{6AF00AE3-0FE7-4B90-9F7D-CA9B84DBAB6A}"/>
              </a:ext>
            </a:extLst>
          </p:cNvPr>
          <p:cNvSpPr>
            <a:spLocks noGrp="1"/>
          </p:cNvSpPr>
          <p:nvPr>
            <p:ph type="body" idx="1"/>
          </p:nvPr>
        </p:nvSpPr>
        <p:spPr>
          <a:xfrm>
            <a:off x="880400" y="1870775"/>
            <a:ext cx="10431200" cy="515395"/>
          </a:xfrm>
        </p:spPr>
        <p:txBody>
          <a:bodyPr/>
          <a:lstStyle/>
          <a:p>
            <a:pPr marL="0" indent="0" algn="ctr">
              <a:buNone/>
            </a:pPr>
            <a:r>
              <a:rPr lang="en-US" sz="2000" dirty="0">
                <a:solidFill>
                  <a:schemeClr val="bg2"/>
                </a:solidFill>
                <a:latin typeface="Play"/>
              </a:rPr>
              <a:t>Solving the Compressed version has the same answer as the uncompressed version.</a:t>
            </a:r>
          </a:p>
          <a:p>
            <a:pPr marL="0" indent="0" algn="ctr">
              <a:buNone/>
            </a:pPr>
            <a:endParaRPr lang="en-US" sz="2000" dirty="0"/>
          </a:p>
        </p:txBody>
      </p:sp>
    </p:spTree>
    <p:extLst>
      <p:ext uri="{BB962C8B-B14F-4D97-AF65-F5344CB8AC3E}">
        <p14:creationId xmlns:p14="http://schemas.microsoft.com/office/powerpoint/2010/main" val="90953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7">
                                            <p:txEl>
                                              <p:pRg st="0" end="0"/>
                                            </p:txEl>
                                          </p:spTgt>
                                        </p:tgtEl>
                                        <p:attrNameLst>
                                          <p:attrName>style.visibility</p:attrName>
                                        </p:attrNameLst>
                                      </p:cBhvr>
                                      <p:to>
                                        <p:strVal val="visible"/>
                                      </p:to>
                                    </p:set>
                                    <p:anim calcmode="lin" valueType="num">
                                      <p:cBhvr additive="base">
                                        <p:cTn id="24"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6039E-6017-49E0-B081-933B8CDD1250}"/>
              </a:ext>
            </a:extLst>
          </p:cNvPr>
          <p:cNvSpPr>
            <a:spLocks noGrp="1"/>
          </p:cNvSpPr>
          <p:nvPr>
            <p:ph type="title"/>
          </p:nvPr>
        </p:nvSpPr>
        <p:spPr/>
        <p:txBody>
          <a:bodyPr/>
          <a:lstStyle/>
          <a:p>
            <a:r>
              <a:rPr lang="en-US" dirty="0"/>
              <a:t>Compression Algorithm</a:t>
            </a:r>
          </a:p>
        </p:txBody>
      </p:sp>
      <p:sp>
        <p:nvSpPr>
          <p:cNvPr id="6" name="Rectangle 3">
            <a:extLst>
              <a:ext uri="{FF2B5EF4-FFF2-40B4-BE49-F238E27FC236}">
                <a16:creationId xmlns:a16="http://schemas.microsoft.com/office/drawing/2014/main" id="{E2CADB6C-B0D5-4C12-94EC-706A65199E51}"/>
              </a:ext>
            </a:extLst>
          </p:cNvPr>
          <p:cNvSpPr>
            <a:spLocks noGrp="1" noChangeArrowheads="1"/>
          </p:cNvSpPr>
          <p:nvPr>
            <p:ph type="body"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33B3"/>
                </a:solidFill>
                <a:effectLst/>
                <a:latin typeface="JetBrains Mono" panose="020B0509020102050004" pitchFamily="49" charset="0"/>
              </a:rPr>
              <a:t>public static int </a:t>
            </a:r>
            <a:r>
              <a:rPr kumimoji="0" lang="en-US" altLang="en-US" sz="900" b="0" i="0" u="none" strike="noStrike" cap="none" normalizeH="0" baseline="0">
                <a:ln>
                  <a:noFill/>
                </a:ln>
                <a:solidFill>
                  <a:srgbClr val="00627A"/>
                </a:solidFill>
                <a:effectLst/>
                <a:latin typeface="JetBrains Mono" panose="020B0509020102050004" pitchFamily="49" charset="0"/>
              </a:rPr>
              <a:t>compress</a:t>
            </a:r>
            <a:r>
              <a:rPr kumimoji="0" lang="en-US" altLang="en-US" sz="900" b="0" i="0" u="none" strike="noStrike" cap="none" normalizeH="0" baseline="0">
                <a:ln>
                  <a:noFill/>
                </a:ln>
                <a:solidFill>
                  <a:srgbClr val="080808"/>
                </a:solidFill>
                <a:effectLst/>
                <a:latin typeface="JetBrains Mono" panose="020B0509020102050004" pitchFamily="49" charset="0"/>
              </a:rPr>
              <a:t>(</a:t>
            </a:r>
            <a:r>
              <a:rPr kumimoji="0" lang="en-US" altLang="en-US" sz="900" b="0" i="0" u="none" strike="noStrike" cap="none" normalizeH="0" baseline="0">
                <a:ln>
                  <a:noFill/>
                </a:ln>
                <a:solidFill>
                  <a:srgbClr val="000000"/>
                </a:solidFill>
                <a:effectLst/>
                <a:latin typeface="JetBrains Mono" panose="020B0509020102050004" pitchFamily="49" charset="0"/>
              </a:rPr>
              <a:t>Segment</a:t>
            </a:r>
            <a:r>
              <a:rPr kumimoji="0" lang="en-US" altLang="en-US" sz="900" b="0" i="0" u="none" strike="noStrike" cap="none" normalizeH="0" baseline="0">
                <a:ln>
                  <a:noFill/>
                </a:ln>
                <a:solidFill>
                  <a:srgbClr val="080808"/>
                </a:solidFill>
                <a:effectLst/>
                <a:latin typeface="JetBrains Mono" panose="020B0509020102050004" pitchFamily="49" charset="0"/>
              </a:rPr>
              <a:t>[] segments){</a:t>
            </a:r>
            <a:br>
              <a:rPr kumimoji="0" lang="en-US" altLang="en-US" sz="900" b="0" i="0" u="none" strike="noStrike" cap="none" normalizeH="0" baseline="0">
                <a:ln>
                  <a:noFill/>
                </a:ln>
                <a:solidFill>
                  <a:srgbClr val="080808"/>
                </a:solidFill>
                <a:effectLst/>
                <a:latin typeface="JetBrains Mono" panose="020B0509020102050004" pitchFamily="49" charset="0"/>
              </a:rPr>
            </a:br>
            <a:br>
              <a:rPr kumimoji="0" lang="en-US" altLang="en-US" sz="900" b="0" i="0" u="none" strike="noStrike" cap="none" normalizeH="0" baseline="0">
                <a:ln>
                  <a:noFill/>
                </a:ln>
                <a:solidFill>
                  <a:srgbClr val="080808"/>
                </a:solidFill>
                <a:effectLst/>
                <a:latin typeface="JetBrains Mono" panose="020B0509020102050004" pitchFamily="49" charset="0"/>
              </a:rPr>
            </a:br>
            <a:r>
              <a:rPr kumimoji="0" lang="en-US" altLang="en-US" sz="900" b="0" i="0" u="none" strike="noStrike" cap="none" normalizeH="0" baseline="0">
                <a:ln>
                  <a:noFill/>
                </a:ln>
                <a:solidFill>
                  <a:srgbClr val="080808"/>
                </a:solidFill>
                <a:effectLst/>
                <a:latin typeface="JetBrains Mono" panose="020B0509020102050004" pitchFamily="49" charset="0"/>
              </a:rPr>
              <a:t>    </a:t>
            </a:r>
            <a:r>
              <a:rPr kumimoji="0" lang="en-US" altLang="en-US" sz="900" b="0" i="1" u="none" strike="noStrike" cap="none" normalizeH="0" baseline="0">
                <a:ln>
                  <a:noFill/>
                </a:ln>
                <a:solidFill>
                  <a:srgbClr val="8C8C8C"/>
                </a:solidFill>
                <a:effectLst/>
                <a:latin typeface="JetBrains Mono" panose="020B0509020102050004" pitchFamily="49" charset="0"/>
              </a:rPr>
              <a:t>// record all end points</a:t>
            </a:r>
            <a:br>
              <a:rPr kumimoji="0" lang="en-US" altLang="en-US" sz="900" b="0" i="1" u="none" strike="noStrike" cap="none" normalizeH="0" baseline="0">
                <a:ln>
                  <a:noFill/>
                </a:ln>
                <a:solidFill>
                  <a:srgbClr val="8C8C8C"/>
                </a:solidFill>
                <a:effectLst/>
                <a:latin typeface="JetBrains Mono" panose="020B0509020102050004" pitchFamily="49" charset="0"/>
              </a:rPr>
            </a:br>
            <a:r>
              <a:rPr kumimoji="0" lang="en-US" altLang="en-US" sz="900" b="0" i="1" u="none" strike="noStrike" cap="none" normalizeH="0" baseline="0">
                <a:ln>
                  <a:noFill/>
                </a:ln>
                <a:solidFill>
                  <a:srgbClr val="8C8C8C"/>
                </a:solidFill>
                <a:effectLst/>
                <a:latin typeface="JetBrains Mono" panose="020B0509020102050004" pitchFamily="49" charset="0"/>
              </a:rPr>
              <a:t>    </a:t>
            </a:r>
            <a:r>
              <a:rPr kumimoji="0" lang="en-US" altLang="en-US" sz="900" b="0" i="0" u="none" strike="noStrike" cap="none" normalizeH="0" baseline="0">
                <a:ln>
                  <a:noFill/>
                </a:ln>
                <a:solidFill>
                  <a:srgbClr val="000000"/>
                </a:solidFill>
                <a:effectLst/>
                <a:latin typeface="JetBrains Mono" panose="020B0509020102050004" pitchFamily="49" charset="0"/>
              </a:rPr>
              <a:t>Set</a:t>
            </a:r>
            <a:r>
              <a:rPr kumimoji="0" lang="en-US" altLang="en-US" sz="900" b="0" i="0" u="none" strike="noStrike" cap="none" normalizeH="0" baseline="0">
                <a:ln>
                  <a:noFill/>
                </a:ln>
                <a:solidFill>
                  <a:srgbClr val="080808"/>
                </a:solidFill>
                <a:effectLst/>
                <a:latin typeface="JetBrains Mono" panose="020B0509020102050004" pitchFamily="49" charset="0"/>
              </a:rPr>
              <a:t>&lt;</a:t>
            </a:r>
            <a:r>
              <a:rPr kumimoji="0" lang="en-US" altLang="en-US" sz="900" b="0" i="0" u="none" strike="noStrike" cap="none" normalizeH="0" baseline="0">
                <a:ln>
                  <a:noFill/>
                </a:ln>
                <a:solidFill>
                  <a:srgbClr val="000000"/>
                </a:solidFill>
                <a:effectLst/>
                <a:latin typeface="JetBrains Mono" panose="020B0509020102050004" pitchFamily="49" charset="0"/>
              </a:rPr>
              <a:t>Integer</a:t>
            </a:r>
            <a:r>
              <a:rPr kumimoji="0" lang="en-US" altLang="en-US" sz="900" b="0" i="0" u="none" strike="noStrike" cap="none" normalizeH="0" baseline="0">
                <a:ln>
                  <a:noFill/>
                </a:ln>
                <a:solidFill>
                  <a:srgbClr val="080808"/>
                </a:solidFill>
                <a:effectLst/>
                <a:latin typeface="JetBrains Mono" panose="020B0509020102050004" pitchFamily="49" charset="0"/>
              </a:rPr>
              <a:t>&gt; </a:t>
            </a:r>
            <a:r>
              <a:rPr kumimoji="0" lang="en-US" altLang="en-US" sz="900" b="0" i="0" u="none" strike="noStrike" cap="none" normalizeH="0" baseline="0">
                <a:ln>
                  <a:noFill/>
                </a:ln>
                <a:solidFill>
                  <a:srgbClr val="000000"/>
                </a:solidFill>
                <a:effectLst/>
                <a:latin typeface="JetBrains Mono" panose="020B0509020102050004" pitchFamily="49" charset="0"/>
              </a:rPr>
              <a:t>endPoints </a:t>
            </a:r>
            <a:r>
              <a:rPr kumimoji="0" lang="en-US" altLang="en-US" sz="900" b="0" i="0" u="none" strike="noStrike" cap="none" normalizeH="0" baseline="0">
                <a:ln>
                  <a:noFill/>
                </a:ln>
                <a:solidFill>
                  <a:srgbClr val="080808"/>
                </a:solidFill>
                <a:effectLst/>
                <a:latin typeface="JetBrains Mono" panose="020B0509020102050004" pitchFamily="49" charset="0"/>
              </a:rPr>
              <a:t>= </a:t>
            </a:r>
            <a:r>
              <a:rPr kumimoji="0" lang="en-US" altLang="en-US" sz="900" b="0" i="0" u="none" strike="noStrike" cap="none" normalizeH="0" baseline="0">
                <a:ln>
                  <a:noFill/>
                </a:ln>
                <a:solidFill>
                  <a:srgbClr val="0033B3"/>
                </a:solidFill>
                <a:effectLst/>
                <a:latin typeface="JetBrains Mono" panose="020B0509020102050004" pitchFamily="49" charset="0"/>
              </a:rPr>
              <a:t>new </a:t>
            </a:r>
            <a:r>
              <a:rPr kumimoji="0" lang="en-US" altLang="en-US" sz="900" b="0" i="0" u="none" strike="noStrike" cap="none" normalizeH="0" baseline="0">
                <a:ln>
                  <a:noFill/>
                </a:ln>
                <a:solidFill>
                  <a:srgbClr val="080808"/>
                </a:solidFill>
                <a:effectLst/>
                <a:latin typeface="JetBrains Mono" panose="020B0509020102050004" pitchFamily="49" charset="0"/>
              </a:rPr>
              <a:t>TreeSet&lt;&gt;();</a:t>
            </a:r>
            <a:br>
              <a:rPr kumimoji="0" lang="en-US" altLang="en-US" sz="900" b="0" i="0" u="none" strike="noStrike" cap="none" normalizeH="0" baseline="0">
                <a:ln>
                  <a:noFill/>
                </a:ln>
                <a:solidFill>
                  <a:srgbClr val="080808"/>
                </a:solidFill>
                <a:effectLst/>
                <a:latin typeface="JetBrains Mono" panose="020B0509020102050004" pitchFamily="49" charset="0"/>
              </a:rPr>
            </a:br>
            <a:r>
              <a:rPr kumimoji="0" lang="en-US" altLang="en-US" sz="900" b="0" i="0" u="none" strike="noStrike" cap="none" normalizeH="0" baseline="0">
                <a:ln>
                  <a:noFill/>
                </a:ln>
                <a:solidFill>
                  <a:srgbClr val="080808"/>
                </a:solidFill>
                <a:effectLst/>
                <a:latin typeface="JetBrains Mono" panose="020B0509020102050004" pitchFamily="49" charset="0"/>
              </a:rPr>
              <a:t>    </a:t>
            </a:r>
            <a:r>
              <a:rPr kumimoji="0" lang="en-US" altLang="en-US" sz="900" b="0" i="0" u="none" strike="noStrike" cap="none" normalizeH="0" baseline="0">
                <a:ln>
                  <a:noFill/>
                </a:ln>
                <a:solidFill>
                  <a:srgbClr val="0033B3"/>
                </a:solidFill>
                <a:effectLst/>
                <a:latin typeface="JetBrains Mono" panose="020B0509020102050004" pitchFamily="49" charset="0"/>
              </a:rPr>
              <a:t>for</a:t>
            </a:r>
            <a:r>
              <a:rPr kumimoji="0" lang="en-US" altLang="en-US" sz="900" b="0" i="0" u="none" strike="noStrike" cap="none" normalizeH="0" baseline="0">
                <a:ln>
                  <a:noFill/>
                </a:ln>
                <a:solidFill>
                  <a:srgbClr val="080808"/>
                </a:solidFill>
                <a:effectLst/>
                <a:latin typeface="JetBrains Mono" panose="020B0509020102050004" pitchFamily="49" charset="0"/>
              </a:rPr>
              <a:t>(</a:t>
            </a:r>
            <a:r>
              <a:rPr kumimoji="0" lang="en-US" altLang="en-US" sz="900" b="0" i="0" u="none" strike="noStrike" cap="none" normalizeH="0" baseline="0">
                <a:ln>
                  <a:noFill/>
                </a:ln>
                <a:solidFill>
                  <a:srgbClr val="000000"/>
                </a:solidFill>
                <a:effectLst/>
                <a:latin typeface="JetBrains Mono" panose="020B0509020102050004" pitchFamily="49" charset="0"/>
              </a:rPr>
              <a:t>Segment segment</a:t>
            </a:r>
            <a:r>
              <a:rPr kumimoji="0" lang="en-US" altLang="en-US" sz="900" b="0" i="0" u="none" strike="noStrike" cap="none" normalizeH="0" baseline="0">
                <a:ln>
                  <a:noFill/>
                </a:ln>
                <a:solidFill>
                  <a:srgbClr val="080808"/>
                </a:solidFill>
                <a:effectLst/>
                <a:latin typeface="JetBrains Mono" panose="020B0509020102050004" pitchFamily="49" charset="0"/>
              </a:rPr>
              <a:t>: segments){</a:t>
            </a:r>
            <a:br>
              <a:rPr kumimoji="0" lang="en-US" altLang="en-US" sz="900" b="0" i="0" u="none" strike="noStrike" cap="none" normalizeH="0" baseline="0">
                <a:ln>
                  <a:noFill/>
                </a:ln>
                <a:solidFill>
                  <a:srgbClr val="080808"/>
                </a:solidFill>
                <a:effectLst/>
                <a:latin typeface="JetBrains Mono" panose="020B0509020102050004" pitchFamily="49" charset="0"/>
              </a:rPr>
            </a:br>
            <a:r>
              <a:rPr kumimoji="0" lang="en-US" altLang="en-US" sz="900" b="0" i="0" u="none" strike="noStrike" cap="none" normalizeH="0" baseline="0">
                <a:ln>
                  <a:noFill/>
                </a:ln>
                <a:solidFill>
                  <a:srgbClr val="080808"/>
                </a:solidFill>
                <a:effectLst/>
                <a:latin typeface="JetBrains Mono" panose="020B0509020102050004" pitchFamily="49" charset="0"/>
              </a:rPr>
              <a:t>        </a:t>
            </a:r>
            <a:r>
              <a:rPr kumimoji="0" lang="en-US" altLang="en-US" sz="900" b="0" i="0" u="none" strike="noStrike" cap="none" normalizeH="0" baseline="0">
                <a:ln>
                  <a:noFill/>
                </a:ln>
                <a:solidFill>
                  <a:srgbClr val="000000"/>
                </a:solidFill>
                <a:effectLst/>
                <a:latin typeface="JetBrains Mono" panose="020B0509020102050004" pitchFamily="49" charset="0"/>
              </a:rPr>
              <a:t>endPoints</a:t>
            </a:r>
            <a:r>
              <a:rPr kumimoji="0" lang="en-US" altLang="en-US" sz="900" b="0" i="0" u="none" strike="noStrike" cap="none" normalizeH="0" baseline="0">
                <a:ln>
                  <a:noFill/>
                </a:ln>
                <a:solidFill>
                  <a:srgbClr val="080808"/>
                </a:solidFill>
                <a:effectLst/>
                <a:latin typeface="JetBrains Mono" panose="020B0509020102050004" pitchFamily="49" charset="0"/>
              </a:rPr>
              <a:t>.add(</a:t>
            </a:r>
            <a:r>
              <a:rPr kumimoji="0" lang="en-US" altLang="en-US" sz="900" b="0" i="0" u="none" strike="noStrike" cap="none" normalizeH="0" baseline="0">
                <a:ln>
                  <a:noFill/>
                </a:ln>
                <a:solidFill>
                  <a:srgbClr val="000000"/>
                </a:solidFill>
                <a:effectLst/>
                <a:latin typeface="JetBrains Mono" panose="020B0509020102050004" pitchFamily="49" charset="0"/>
              </a:rPr>
              <a:t>segment</a:t>
            </a:r>
            <a:r>
              <a:rPr kumimoji="0" lang="en-US" altLang="en-US" sz="900" b="0" i="0" u="none" strike="noStrike" cap="none" normalizeH="0" baseline="0">
                <a:ln>
                  <a:noFill/>
                </a:ln>
                <a:solidFill>
                  <a:srgbClr val="080808"/>
                </a:solidFill>
                <a:effectLst/>
                <a:latin typeface="JetBrains Mono" panose="020B0509020102050004" pitchFamily="49" charset="0"/>
              </a:rPr>
              <a:t>.</a:t>
            </a:r>
            <a:r>
              <a:rPr kumimoji="0" lang="en-US" altLang="en-US" sz="900" b="0" i="0" u="none" strike="noStrike" cap="none" normalizeH="0" baseline="0">
                <a:ln>
                  <a:noFill/>
                </a:ln>
                <a:solidFill>
                  <a:srgbClr val="871094"/>
                </a:solidFill>
                <a:effectLst/>
                <a:latin typeface="JetBrains Mono" panose="020B0509020102050004" pitchFamily="49" charset="0"/>
              </a:rPr>
              <a:t>l</a:t>
            </a:r>
            <a:r>
              <a:rPr kumimoji="0" lang="en-US" altLang="en-US" sz="900" b="0" i="0" u="none" strike="noStrike" cap="none" normalizeH="0" baseline="0">
                <a:ln>
                  <a:noFill/>
                </a:ln>
                <a:solidFill>
                  <a:srgbClr val="080808"/>
                </a:solidFill>
                <a:effectLst/>
                <a:latin typeface="JetBrains Mono" panose="020B0509020102050004" pitchFamily="49" charset="0"/>
              </a:rPr>
              <a:t>);</a:t>
            </a:r>
            <a:br>
              <a:rPr kumimoji="0" lang="en-US" altLang="en-US" sz="900" b="0" i="0" u="none" strike="noStrike" cap="none" normalizeH="0" baseline="0">
                <a:ln>
                  <a:noFill/>
                </a:ln>
                <a:solidFill>
                  <a:srgbClr val="080808"/>
                </a:solidFill>
                <a:effectLst/>
                <a:latin typeface="JetBrains Mono" panose="020B0509020102050004" pitchFamily="49" charset="0"/>
              </a:rPr>
            </a:br>
            <a:r>
              <a:rPr kumimoji="0" lang="en-US" altLang="en-US" sz="900" b="0" i="0" u="none" strike="noStrike" cap="none" normalizeH="0" baseline="0">
                <a:ln>
                  <a:noFill/>
                </a:ln>
                <a:solidFill>
                  <a:srgbClr val="080808"/>
                </a:solidFill>
                <a:effectLst/>
                <a:latin typeface="JetBrains Mono" panose="020B0509020102050004" pitchFamily="49" charset="0"/>
              </a:rPr>
              <a:t>        </a:t>
            </a:r>
            <a:r>
              <a:rPr kumimoji="0" lang="en-US" altLang="en-US" sz="900" b="0" i="0" u="none" strike="noStrike" cap="none" normalizeH="0" baseline="0">
                <a:ln>
                  <a:noFill/>
                </a:ln>
                <a:solidFill>
                  <a:srgbClr val="000000"/>
                </a:solidFill>
                <a:effectLst/>
                <a:latin typeface="JetBrains Mono" panose="020B0509020102050004" pitchFamily="49" charset="0"/>
              </a:rPr>
              <a:t>endPoints</a:t>
            </a:r>
            <a:r>
              <a:rPr kumimoji="0" lang="en-US" altLang="en-US" sz="900" b="0" i="0" u="none" strike="noStrike" cap="none" normalizeH="0" baseline="0">
                <a:ln>
                  <a:noFill/>
                </a:ln>
                <a:solidFill>
                  <a:srgbClr val="080808"/>
                </a:solidFill>
                <a:effectLst/>
                <a:latin typeface="JetBrains Mono" panose="020B0509020102050004" pitchFamily="49" charset="0"/>
              </a:rPr>
              <a:t>.add(</a:t>
            </a:r>
            <a:r>
              <a:rPr kumimoji="0" lang="en-US" altLang="en-US" sz="900" b="0" i="0" u="none" strike="noStrike" cap="none" normalizeH="0" baseline="0">
                <a:ln>
                  <a:noFill/>
                </a:ln>
                <a:solidFill>
                  <a:srgbClr val="000000"/>
                </a:solidFill>
                <a:effectLst/>
                <a:latin typeface="JetBrains Mono" panose="020B0509020102050004" pitchFamily="49" charset="0"/>
              </a:rPr>
              <a:t>segment</a:t>
            </a:r>
            <a:r>
              <a:rPr kumimoji="0" lang="en-US" altLang="en-US" sz="900" b="0" i="0" u="none" strike="noStrike" cap="none" normalizeH="0" baseline="0">
                <a:ln>
                  <a:noFill/>
                </a:ln>
                <a:solidFill>
                  <a:srgbClr val="080808"/>
                </a:solidFill>
                <a:effectLst/>
                <a:latin typeface="JetBrains Mono" panose="020B0509020102050004" pitchFamily="49" charset="0"/>
              </a:rPr>
              <a:t>.</a:t>
            </a:r>
            <a:r>
              <a:rPr kumimoji="0" lang="en-US" altLang="en-US" sz="900" b="0" i="0" u="none" strike="noStrike" cap="none" normalizeH="0" baseline="0">
                <a:ln>
                  <a:noFill/>
                </a:ln>
                <a:solidFill>
                  <a:srgbClr val="871094"/>
                </a:solidFill>
                <a:effectLst/>
                <a:latin typeface="JetBrains Mono" panose="020B0509020102050004" pitchFamily="49" charset="0"/>
              </a:rPr>
              <a:t>r</a:t>
            </a:r>
            <a:r>
              <a:rPr kumimoji="0" lang="en-US" altLang="en-US" sz="900" b="0" i="0" u="none" strike="noStrike" cap="none" normalizeH="0" baseline="0">
                <a:ln>
                  <a:noFill/>
                </a:ln>
                <a:solidFill>
                  <a:srgbClr val="080808"/>
                </a:solidFill>
                <a:effectLst/>
                <a:latin typeface="JetBrains Mono" panose="020B0509020102050004" pitchFamily="49" charset="0"/>
              </a:rPr>
              <a:t>);</a:t>
            </a:r>
            <a:br>
              <a:rPr kumimoji="0" lang="en-US" altLang="en-US" sz="900" b="0" i="0" u="none" strike="noStrike" cap="none" normalizeH="0" baseline="0">
                <a:ln>
                  <a:noFill/>
                </a:ln>
                <a:solidFill>
                  <a:srgbClr val="080808"/>
                </a:solidFill>
                <a:effectLst/>
                <a:latin typeface="JetBrains Mono" panose="020B0509020102050004" pitchFamily="49" charset="0"/>
              </a:rPr>
            </a:br>
            <a:r>
              <a:rPr kumimoji="0" lang="en-US" altLang="en-US" sz="900" b="0" i="0" u="none" strike="noStrike" cap="none" normalizeH="0" baseline="0">
                <a:ln>
                  <a:noFill/>
                </a:ln>
                <a:solidFill>
                  <a:srgbClr val="080808"/>
                </a:solidFill>
                <a:effectLst/>
                <a:latin typeface="JetBrains Mono" panose="020B0509020102050004" pitchFamily="49" charset="0"/>
              </a:rPr>
              <a:t>    }</a:t>
            </a:r>
            <a:br>
              <a:rPr kumimoji="0" lang="en-US" altLang="en-US" sz="900" b="0" i="0" u="none" strike="noStrike" cap="none" normalizeH="0" baseline="0">
                <a:ln>
                  <a:noFill/>
                </a:ln>
                <a:solidFill>
                  <a:srgbClr val="080808"/>
                </a:solidFill>
                <a:effectLst/>
                <a:latin typeface="JetBrains Mono" panose="020B0509020102050004" pitchFamily="49" charset="0"/>
              </a:rPr>
            </a:br>
            <a:br>
              <a:rPr kumimoji="0" lang="en-US" altLang="en-US" sz="900" b="0" i="0" u="none" strike="noStrike" cap="none" normalizeH="0" baseline="0">
                <a:ln>
                  <a:noFill/>
                </a:ln>
                <a:solidFill>
                  <a:srgbClr val="080808"/>
                </a:solidFill>
                <a:effectLst/>
                <a:latin typeface="JetBrains Mono" panose="020B0509020102050004" pitchFamily="49" charset="0"/>
              </a:rPr>
            </a:br>
            <a:r>
              <a:rPr kumimoji="0" lang="en-US" altLang="en-US" sz="900" b="0" i="0" u="none" strike="noStrike" cap="none" normalizeH="0" baseline="0">
                <a:ln>
                  <a:noFill/>
                </a:ln>
                <a:solidFill>
                  <a:srgbClr val="080808"/>
                </a:solidFill>
                <a:effectLst/>
                <a:latin typeface="JetBrains Mono" panose="020B0509020102050004" pitchFamily="49" charset="0"/>
              </a:rPr>
              <a:t>    </a:t>
            </a:r>
            <a:r>
              <a:rPr kumimoji="0" lang="en-US" altLang="en-US" sz="900" b="0" i="1" u="none" strike="noStrike" cap="none" normalizeH="0" baseline="0">
                <a:ln>
                  <a:noFill/>
                </a:ln>
                <a:solidFill>
                  <a:srgbClr val="8C8C8C"/>
                </a:solidFill>
                <a:effectLst/>
                <a:latin typeface="JetBrains Mono" panose="020B0509020102050004" pitchFamily="49" charset="0"/>
              </a:rPr>
              <a:t>// make a smaller map for the end points</a:t>
            </a:r>
            <a:br>
              <a:rPr kumimoji="0" lang="en-US" altLang="en-US" sz="900" b="0" i="1" u="none" strike="noStrike" cap="none" normalizeH="0" baseline="0">
                <a:ln>
                  <a:noFill/>
                </a:ln>
                <a:solidFill>
                  <a:srgbClr val="8C8C8C"/>
                </a:solidFill>
                <a:effectLst/>
                <a:latin typeface="JetBrains Mono" panose="020B0509020102050004" pitchFamily="49" charset="0"/>
              </a:rPr>
            </a:br>
            <a:r>
              <a:rPr kumimoji="0" lang="en-US" altLang="en-US" sz="900" b="0" i="1" u="none" strike="noStrike" cap="none" normalizeH="0" baseline="0">
                <a:ln>
                  <a:noFill/>
                </a:ln>
                <a:solidFill>
                  <a:srgbClr val="8C8C8C"/>
                </a:solidFill>
                <a:effectLst/>
                <a:latin typeface="JetBrains Mono" panose="020B0509020102050004" pitchFamily="49" charset="0"/>
              </a:rPr>
              <a:t>    </a:t>
            </a:r>
            <a:r>
              <a:rPr kumimoji="0" lang="en-US" altLang="en-US" sz="900" b="0" i="0" u="none" strike="noStrike" cap="none" normalizeH="0" baseline="0">
                <a:ln>
                  <a:noFill/>
                </a:ln>
                <a:solidFill>
                  <a:srgbClr val="0033B3"/>
                </a:solidFill>
                <a:effectLst/>
                <a:latin typeface="JetBrains Mono" panose="020B0509020102050004" pitchFamily="49" charset="0"/>
              </a:rPr>
              <a:t>int </a:t>
            </a:r>
            <a:r>
              <a:rPr kumimoji="0" lang="en-US" altLang="en-US" sz="900" b="0" i="0" u="none" strike="noStrike" cap="none" normalizeH="0" baseline="0">
                <a:ln>
                  <a:noFill/>
                </a:ln>
                <a:solidFill>
                  <a:srgbClr val="080808"/>
                </a:solidFill>
                <a:effectLst/>
                <a:latin typeface="JetBrains Mono" panose="020B0509020102050004" pitchFamily="49" charset="0"/>
              </a:rPr>
              <a:t>index = </a:t>
            </a:r>
            <a:r>
              <a:rPr kumimoji="0" lang="en-US" altLang="en-US" sz="900" b="0" i="0" u="none" strike="noStrike" cap="none" normalizeH="0" baseline="0">
                <a:ln>
                  <a:noFill/>
                </a:ln>
                <a:solidFill>
                  <a:srgbClr val="1750EB"/>
                </a:solidFill>
                <a:effectLst/>
                <a:latin typeface="JetBrains Mono" panose="020B0509020102050004" pitchFamily="49" charset="0"/>
              </a:rPr>
              <a:t>0</a:t>
            </a:r>
            <a:r>
              <a:rPr kumimoji="0" lang="en-US" altLang="en-US" sz="900" b="0" i="0" u="none" strike="noStrike" cap="none" normalizeH="0" baseline="0">
                <a:ln>
                  <a:noFill/>
                </a:ln>
                <a:solidFill>
                  <a:srgbClr val="080808"/>
                </a:solidFill>
                <a:effectLst/>
                <a:latin typeface="JetBrains Mono" panose="020B0509020102050004" pitchFamily="49" charset="0"/>
              </a:rPr>
              <a:t>;</a:t>
            </a:r>
            <a:br>
              <a:rPr kumimoji="0" lang="en-US" altLang="en-US" sz="900" b="0" i="0" u="none" strike="noStrike" cap="none" normalizeH="0" baseline="0">
                <a:ln>
                  <a:noFill/>
                </a:ln>
                <a:solidFill>
                  <a:srgbClr val="080808"/>
                </a:solidFill>
                <a:effectLst/>
                <a:latin typeface="JetBrains Mono" panose="020B0509020102050004" pitchFamily="49" charset="0"/>
              </a:rPr>
            </a:br>
            <a:r>
              <a:rPr kumimoji="0" lang="en-US" altLang="en-US" sz="900" b="0" i="0" u="none" strike="noStrike" cap="none" normalizeH="0" baseline="0">
                <a:ln>
                  <a:noFill/>
                </a:ln>
                <a:solidFill>
                  <a:srgbClr val="080808"/>
                </a:solidFill>
                <a:effectLst/>
                <a:latin typeface="JetBrains Mono" panose="020B0509020102050004" pitchFamily="49" charset="0"/>
              </a:rPr>
              <a:t>    </a:t>
            </a:r>
            <a:r>
              <a:rPr kumimoji="0" lang="en-US" altLang="en-US" sz="900" b="0" i="0" u="none" strike="noStrike" cap="none" normalizeH="0" baseline="0">
                <a:ln>
                  <a:noFill/>
                </a:ln>
                <a:solidFill>
                  <a:srgbClr val="000000"/>
                </a:solidFill>
                <a:effectLst/>
                <a:latin typeface="JetBrains Mono" panose="020B0509020102050004" pitchFamily="49" charset="0"/>
              </a:rPr>
              <a:t>Map</a:t>
            </a:r>
            <a:r>
              <a:rPr kumimoji="0" lang="en-US" altLang="en-US" sz="900" b="0" i="0" u="none" strike="noStrike" cap="none" normalizeH="0" baseline="0">
                <a:ln>
                  <a:noFill/>
                </a:ln>
                <a:solidFill>
                  <a:srgbClr val="080808"/>
                </a:solidFill>
                <a:effectLst/>
                <a:latin typeface="JetBrains Mono" panose="020B0509020102050004" pitchFamily="49" charset="0"/>
              </a:rPr>
              <a:t>&lt;</a:t>
            </a:r>
            <a:r>
              <a:rPr kumimoji="0" lang="en-US" altLang="en-US" sz="900" b="0" i="0" u="none" strike="noStrike" cap="none" normalizeH="0" baseline="0">
                <a:ln>
                  <a:noFill/>
                </a:ln>
                <a:solidFill>
                  <a:srgbClr val="000000"/>
                </a:solidFill>
                <a:effectLst/>
                <a:latin typeface="JetBrains Mono" panose="020B0509020102050004" pitchFamily="49" charset="0"/>
              </a:rPr>
              <a:t>Integer</a:t>
            </a:r>
            <a:r>
              <a:rPr kumimoji="0" lang="en-US" altLang="en-US" sz="900" b="0" i="0" u="none" strike="noStrike" cap="none" normalizeH="0" baseline="0">
                <a:ln>
                  <a:noFill/>
                </a:ln>
                <a:solidFill>
                  <a:srgbClr val="080808"/>
                </a:solidFill>
                <a:effectLst/>
                <a:latin typeface="JetBrains Mono" panose="020B0509020102050004" pitchFamily="49" charset="0"/>
              </a:rPr>
              <a:t>, </a:t>
            </a:r>
            <a:r>
              <a:rPr kumimoji="0" lang="en-US" altLang="en-US" sz="900" b="0" i="0" u="none" strike="noStrike" cap="none" normalizeH="0" baseline="0">
                <a:ln>
                  <a:noFill/>
                </a:ln>
                <a:solidFill>
                  <a:srgbClr val="000000"/>
                </a:solidFill>
                <a:effectLst/>
                <a:latin typeface="JetBrains Mono" panose="020B0509020102050004" pitchFamily="49" charset="0"/>
              </a:rPr>
              <a:t>Integer</a:t>
            </a:r>
            <a:r>
              <a:rPr kumimoji="0" lang="en-US" altLang="en-US" sz="900" b="0" i="0" u="none" strike="noStrike" cap="none" normalizeH="0" baseline="0">
                <a:ln>
                  <a:noFill/>
                </a:ln>
                <a:solidFill>
                  <a:srgbClr val="080808"/>
                </a:solidFill>
                <a:effectLst/>
                <a:latin typeface="JetBrains Mono" panose="020B0509020102050004" pitchFamily="49" charset="0"/>
              </a:rPr>
              <a:t>&gt; </a:t>
            </a:r>
            <a:r>
              <a:rPr kumimoji="0" lang="en-US" altLang="en-US" sz="900" b="0" i="0" u="none" strike="noStrike" cap="none" normalizeH="0" baseline="0">
                <a:ln>
                  <a:noFill/>
                </a:ln>
                <a:solidFill>
                  <a:srgbClr val="000000"/>
                </a:solidFill>
                <a:effectLst/>
                <a:latin typeface="JetBrains Mono" panose="020B0509020102050004" pitchFamily="49" charset="0"/>
              </a:rPr>
              <a:t>compressMap </a:t>
            </a:r>
            <a:r>
              <a:rPr kumimoji="0" lang="en-US" altLang="en-US" sz="900" b="0" i="0" u="none" strike="noStrike" cap="none" normalizeH="0" baseline="0">
                <a:ln>
                  <a:noFill/>
                </a:ln>
                <a:solidFill>
                  <a:srgbClr val="080808"/>
                </a:solidFill>
                <a:effectLst/>
                <a:latin typeface="JetBrains Mono" panose="020B0509020102050004" pitchFamily="49" charset="0"/>
              </a:rPr>
              <a:t>= </a:t>
            </a:r>
            <a:r>
              <a:rPr kumimoji="0" lang="en-US" altLang="en-US" sz="900" b="0" i="0" u="none" strike="noStrike" cap="none" normalizeH="0" baseline="0">
                <a:ln>
                  <a:noFill/>
                </a:ln>
                <a:solidFill>
                  <a:srgbClr val="0033B3"/>
                </a:solidFill>
                <a:effectLst/>
                <a:latin typeface="JetBrains Mono" panose="020B0509020102050004" pitchFamily="49" charset="0"/>
              </a:rPr>
              <a:t>new </a:t>
            </a:r>
            <a:r>
              <a:rPr kumimoji="0" lang="en-US" altLang="en-US" sz="900" b="0" i="0" u="none" strike="noStrike" cap="none" normalizeH="0" baseline="0">
                <a:ln>
                  <a:noFill/>
                </a:ln>
                <a:solidFill>
                  <a:srgbClr val="080808"/>
                </a:solidFill>
                <a:effectLst/>
                <a:latin typeface="JetBrains Mono" panose="020B0509020102050004" pitchFamily="49" charset="0"/>
              </a:rPr>
              <a:t>HashMap&lt;&gt;();</a:t>
            </a:r>
            <a:br>
              <a:rPr kumimoji="0" lang="en-US" altLang="en-US" sz="900" b="0" i="0" u="none" strike="noStrike" cap="none" normalizeH="0" baseline="0">
                <a:ln>
                  <a:noFill/>
                </a:ln>
                <a:solidFill>
                  <a:srgbClr val="080808"/>
                </a:solidFill>
                <a:effectLst/>
                <a:latin typeface="JetBrains Mono" panose="020B0509020102050004" pitchFamily="49" charset="0"/>
              </a:rPr>
            </a:br>
            <a:r>
              <a:rPr kumimoji="0" lang="en-US" altLang="en-US" sz="900" b="0" i="0" u="none" strike="noStrike" cap="none" normalizeH="0" baseline="0">
                <a:ln>
                  <a:noFill/>
                </a:ln>
                <a:solidFill>
                  <a:srgbClr val="080808"/>
                </a:solidFill>
                <a:effectLst/>
                <a:latin typeface="JetBrains Mono" panose="020B0509020102050004" pitchFamily="49" charset="0"/>
              </a:rPr>
              <a:t>    </a:t>
            </a:r>
            <a:r>
              <a:rPr kumimoji="0" lang="en-US" altLang="en-US" sz="900" b="0" i="0" u="none" strike="noStrike" cap="none" normalizeH="0" baseline="0">
                <a:ln>
                  <a:noFill/>
                </a:ln>
                <a:solidFill>
                  <a:srgbClr val="0033B3"/>
                </a:solidFill>
                <a:effectLst/>
                <a:latin typeface="JetBrains Mono" panose="020B0509020102050004" pitchFamily="49" charset="0"/>
              </a:rPr>
              <a:t>for </a:t>
            </a:r>
            <a:r>
              <a:rPr kumimoji="0" lang="en-US" altLang="en-US" sz="900" b="0" i="0" u="none" strike="noStrike" cap="none" normalizeH="0" baseline="0">
                <a:ln>
                  <a:noFill/>
                </a:ln>
                <a:solidFill>
                  <a:srgbClr val="080808"/>
                </a:solidFill>
                <a:effectLst/>
                <a:latin typeface="JetBrains Mono" panose="020B0509020102050004" pitchFamily="49" charset="0"/>
              </a:rPr>
              <a:t>(</a:t>
            </a:r>
            <a:r>
              <a:rPr kumimoji="0" lang="en-US" altLang="en-US" sz="900" b="0" i="0" u="none" strike="noStrike" cap="none" normalizeH="0" baseline="0">
                <a:ln>
                  <a:noFill/>
                </a:ln>
                <a:solidFill>
                  <a:srgbClr val="0033B3"/>
                </a:solidFill>
                <a:effectLst/>
                <a:latin typeface="JetBrains Mono" panose="020B0509020102050004" pitchFamily="49" charset="0"/>
              </a:rPr>
              <a:t>int </a:t>
            </a:r>
            <a:r>
              <a:rPr kumimoji="0" lang="en-US" altLang="en-US" sz="900" b="0" i="0" u="none" strike="noStrike" cap="none" normalizeH="0" baseline="0">
                <a:ln>
                  <a:noFill/>
                </a:ln>
                <a:solidFill>
                  <a:srgbClr val="000000"/>
                </a:solidFill>
                <a:effectLst/>
                <a:latin typeface="JetBrains Mono" panose="020B0509020102050004" pitchFamily="49" charset="0"/>
              </a:rPr>
              <a:t>endpoint </a:t>
            </a:r>
            <a:r>
              <a:rPr kumimoji="0" lang="en-US" altLang="en-US" sz="900" b="0" i="0" u="none" strike="noStrike" cap="none" normalizeH="0" baseline="0">
                <a:ln>
                  <a:noFill/>
                </a:ln>
                <a:solidFill>
                  <a:srgbClr val="080808"/>
                </a:solidFill>
                <a:effectLst/>
                <a:latin typeface="JetBrains Mono" panose="020B0509020102050004" pitchFamily="49" charset="0"/>
              </a:rPr>
              <a:t>: </a:t>
            </a:r>
            <a:r>
              <a:rPr kumimoji="0" lang="en-US" altLang="en-US" sz="900" b="0" i="0" u="none" strike="noStrike" cap="none" normalizeH="0" baseline="0">
                <a:ln>
                  <a:noFill/>
                </a:ln>
                <a:solidFill>
                  <a:srgbClr val="000000"/>
                </a:solidFill>
                <a:effectLst/>
                <a:latin typeface="JetBrains Mono" panose="020B0509020102050004" pitchFamily="49" charset="0"/>
              </a:rPr>
              <a:t>endPoints</a:t>
            </a:r>
            <a:r>
              <a:rPr kumimoji="0" lang="en-US" altLang="en-US" sz="900" b="0" i="0" u="none" strike="noStrike" cap="none" normalizeH="0" baseline="0">
                <a:ln>
                  <a:noFill/>
                </a:ln>
                <a:solidFill>
                  <a:srgbClr val="080808"/>
                </a:solidFill>
                <a:effectLst/>
                <a:latin typeface="JetBrains Mono" panose="020B0509020102050004" pitchFamily="49" charset="0"/>
              </a:rPr>
              <a:t>){</a:t>
            </a:r>
            <a:br>
              <a:rPr kumimoji="0" lang="en-US" altLang="en-US" sz="900" b="0" i="0" u="none" strike="noStrike" cap="none" normalizeH="0" baseline="0">
                <a:ln>
                  <a:noFill/>
                </a:ln>
                <a:solidFill>
                  <a:srgbClr val="080808"/>
                </a:solidFill>
                <a:effectLst/>
                <a:latin typeface="JetBrains Mono" panose="020B0509020102050004" pitchFamily="49" charset="0"/>
              </a:rPr>
            </a:br>
            <a:r>
              <a:rPr kumimoji="0" lang="en-US" altLang="en-US" sz="900" b="0" i="0" u="none" strike="noStrike" cap="none" normalizeH="0" baseline="0">
                <a:ln>
                  <a:noFill/>
                </a:ln>
                <a:solidFill>
                  <a:srgbClr val="080808"/>
                </a:solidFill>
                <a:effectLst/>
                <a:latin typeface="JetBrains Mono" panose="020B0509020102050004" pitchFamily="49" charset="0"/>
              </a:rPr>
              <a:t>        </a:t>
            </a:r>
            <a:r>
              <a:rPr kumimoji="0" lang="en-US" altLang="en-US" sz="900" b="0" i="0" u="none" strike="noStrike" cap="none" normalizeH="0" baseline="0">
                <a:ln>
                  <a:noFill/>
                </a:ln>
                <a:solidFill>
                  <a:srgbClr val="000000"/>
                </a:solidFill>
                <a:effectLst/>
                <a:latin typeface="JetBrains Mono" panose="020B0509020102050004" pitchFamily="49" charset="0"/>
              </a:rPr>
              <a:t>compressMap</a:t>
            </a:r>
            <a:r>
              <a:rPr kumimoji="0" lang="en-US" altLang="en-US" sz="900" b="0" i="0" u="none" strike="noStrike" cap="none" normalizeH="0" baseline="0">
                <a:ln>
                  <a:noFill/>
                </a:ln>
                <a:solidFill>
                  <a:srgbClr val="080808"/>
                </a:solidFill>
                <a:effectLst/>
                <a:latin typeface="JetBrains Mono" panose="020B0509020102050004" pitchFamily="49" charset="0"/>
              </a:rPr>
              <a:t>.put(</a:t>
            </a:r>
            <a:r>
              <a:rPr kumimoji="0" lang="en-US" altLang="en-US" sz="900" b="0" i="0" u="none" strike="noStrike" cap="none" normalizeH="0" baseline="0">
                <a:ln>
                  <a:noFill/>
                </a:ln>
                <a:solidFill>
                  <a:srgbClr val="000000"/>
                </a:solidFill>
                <a:effectLst/>
                <a:latin typeface="JetBrains Mono" panose="020B0509020102050004" pitchFamily="49" charset="0"/>
              </a:rPr>
              <a:t>endpoint</a:t>
            </a:r>
            <a:r>
              <a:rPr kumimoji="0" lang="en-US" altLang="en-US" sz="900" b="0" i="0" u="none" strike="noStrike" cap="none" normalizeH="0" baseline="0">
                <a:ln>
                  <a:noFill/>
                </a:ln>
                <a:solidFill>
                  <a:srgbClr val="080808"/>
                </a:solidFill>
                <a:effectLst/>
                <a:latin typeface="JetBrains Mono" panose="020B0509020102050004" pitchFamily="49" charset="0"/>
              </a:rPr>
              <a:t>,index++);</a:t>
            </a:r>
            <a:br>
              <a:rPr kumimoji="0" lang="en-US" altLang="en-US" sz="900" b="0" i="0" u="none" strike="noStrike" cap="none" normalizeH="0" baseline="0">
                <a:ln>
                  <a:noFill/>
                </a:ln>
                <a:solidFill>
                  <a:srgbClr val="080808"/>
                </a:solidFill>
                <a:effectLst/>
                <a:latin typeface="JetBrains Mono" panose="020B0509020102050004" pitchFamily="49" charset="0"/>
              </a:rPr>
            </a:br>
            <a:r>
              <a:rPr kumimoji="0" lang="en-US" altLang="en-US" sz="900" b="0" i="0" u="none" strike="noStrike" cap="none" normalizeH="0" baseline="0">
                <a:ln>
                  <a:noFill/>
                </a:ln>
                <a:solidFill>
                  <a:srgbClr val="080808"/>
                </a:solidFill>
                <a:effectLst/>
                <a:latin typeface="JetBrains Mono" panose="020B0509020102050004" pitchFamily="49" charset="0"/>
              </a:rPr>
              <a:t>    }</a:t>
            </a:r>
            <a:br>
              <a:rPr kumimoji="0" lang="en-US" altLang="en-US" sz="900" b="0" i="0" u="none" strike="noStrike" cap="none" normalizeH="0" baseline="0">
                <a:ln>
                  <a:noFill/>
                </a:ln>
                <a:solidFill>
                  <a:srgbClr val="080808"/>
                </a:solidFill>
                <a:effectLst/>
                <a:latin typeface="JetBrains Mono" panose="020B0509020102050004" pitchFamily="49" charset="0"/>
              </a:rPr>
            </a:br>
            <a:br>
              <a:rPr kumimoji="0" lang="en-US" altLang="en-US" sz="900" b="0" i="0" u="none" strike="noStrike" cap="none" normalizeH="0" baseline="0">
                <a:ln>
                  <a:noFill/>
                </a:ln>
                <a:solidFill>
                  <a:srgbClr val="080808"/>
                </a:solidFill>
                <a:effectLst/>
                <a:latin typeface="JetBrains Mono" panose="020B0509020102050004" pitchFamily="49" charset="0"/>
              </a:rPr>
            </a:br>
            <a:r>
              <a:rPr kumimoji="0" lang="en-US" altLang="en-US" sz="900" b="0" i="0" u="none" strike="noStrike" cap="none" normalizeH="0" baseline="0">
                <a:ln>
                  <a:noFill/>
                </a:ln>
                <a:solidFill>
                  <a:srgbClr val="080808"/>
                </a:solidFill>
                <a:effectLst/>
                <a:latin typeface="JetBrains Mono" panose="020B0509020102050004" pitchFamily="49" charset="0"/>
              </a:rPr>
              <a:t>    </a:t>
            </a:r>
            <a:r>
              <a:rPr kumimoji="0" lang="en-US" altLang="en-US" sz="900" b="0" i="1" u="none" strike="noStrike" cap="none" normalizeH="0" baseline="0">
                <a:ln>
                  <a:noFill/>
                </a:ln>
                <a:solidFill>
                  <a:srgbClr val="8C8C8C"/>
                </a:solidFill>
                <a:effectLst/>
                <a:latin typeface="JetBrains Mono" panose="020B0509020102050004" pitchFamily="49" charset="0"/>
              </a:rPr>
              <a:t>// remap end points on [Segment] objects</a:t>
            </a:r>
            <a:br>
              <a:rPr kumimoji="0" lang="en-US" altLang="en-US" sz="900" b="0" i="1" u="none" strike="noStrike" cap="none" normalizeH="0" baseline="0">
                <a:ln>
                  <a:noFill/>
                </a:ln>
                <a:solidFill>
                  <a:srgbClr val="8C8C8C"/>
                </a:solidFill>
                <a:effectLst/>
                <a:latin typeface="JetBrains Mono" panose="020B0509020102050004" pitchFamily="49" charset="0"/>
              </a:rPr>
            </a:br>
            <a:r>
              <a:rPr kumimoji="0" lang="en-US" altLang="en-US" sz="900" b="0" i="1" u="none" strike="noStrike" cap="none" normalizeH="0" baseline="0">
                <a:ln>
                  <a:noFill/>
                </a:ln>
                <a:solidFill>
                  <a:srgbClr val="8C8C8C"/>
                </a:solidFill>
                <a:effectLst/>
                <a:latin typeface="JetBrains Mono" panose="020B0509020102050004" pitchFamily="49" charset="0"/>
              </a:rPr>
              <a:t>    </a:t>
            </a:r>
            <a:r>
              <a:rPr kumimoji="0" lang="en-US" altLang="en-US" sz="900" b="0" i="0" u="none" strike="noStrike" cap="none" normalizeH="0" baseline="0">
                <a:ln>
                  <a:noFill/>
                </a:ln>
                <a:solidFill>
                  <a:srgbClr val="0033B3"/>
                </a:solidFill>
                <a:effectLst/>
                <a:latin typeface="JetBrains Mono" panose="020B0509020102050004" pitchFamily="49" charset="0"/>
              </a:rPr>
              <a:t>for</a:t>
            </a:r>
            <a:r>
              <a:rPr kumimoji="0" lang="en-US" altLang="en-US" sz="900" b="0" i="0" u="none" strike="noStrike" cap="none" normalizeH="0" baseline="0">
                <a:ln>
                  <a:noFill/>
                </a:ln>
                <a:solidFill>
                  <a:srgbClr val="080808"/>
                </a:solidFill>
                <a:effectLst/>
                <a:latin typeface="JetBrains Mono" panose="020B0509020102050004" pitchFamily="49" charset="0"/>
              </a:rPr>
              <a:t>(</a:t>
            </a:r>
            <a:r>
              <a:rPr kumimoji="0" lang="en-US" altLang="en-US" sz="900" b="0" i="0" u="none" strike="noStrike" cap="none" normalizeH="0" baseline="0">
                <a:ln>
                  <a:noFill/>
                </a:ln>
                <a:solidFill>
                  <a:srgbClr val="000000"/>
                </a:solidFill>
                <a:effectLst/>
                <a:latin typeface="JetBrains Mono" panose="020B0509020102050004" pitchFamily="49" charset="0"/>
              </a:rPr>
              <a:t>Segment segment</a:t>
            </a:r>
            <a:r>
              <a:rPr kumimoji="0" lang="en-US" altLang="en-US" sz="900" b="0" i="0" u="none" strike="noStrike" cap="none" normalizeH="0" baseline="0">
                <a:ln>
                  <a:noFill/>
                </a:ln>
                <a:solidFill>
                  <a:srgbClr val="080808"/>
                </a:solidFill>
                <a:effectLst/>
                <a:latin typeface="JetBrains Mono" panose="020B0509020102050004" pitchFamily="49" charset="0"/>
              </a:rPr>
              <a:t>: segments){</a:t>
            </a:r>
            <a:br>
              <a:rPr kumimoji="0" lang="en-US" altLang="en-US" sz="900" b="0" i="0" u="none" strike="noStrike" cap="none" normalizeH="0" baseline="0">
                <a:ln>
                  <a:noFill/>
                </a:ln>
                <a:solidFill>
                  <a:srgbClr val="080808"/>
                </a:solidFill>
                <a:effectLst/>
                <a:latin typeface="JetBrains Mono" panose="020B0509020102050004" pitchFamily="49" charset="0"/>
              </a:rPr>
            </a:br>
            <a:r>
              <a:rPr kumimoji="0" lang="en-US" altLang="en-US" sz="900" b="0" i="0" u="none" strike="noStrike" cap="none" normalizeH="0" baseline="0">
                <a:ln>
                  <a:noFill/>
                </a:ln>
                <a:solidFill>
                  <a:srgbClr val="080808"/>
                </a:solidFill>
                <a:effectLst/>
                <a:latin typeface="JetBrains Mono" panose="020B0509020102050004" pitchFamily="49" charset="0"/>
              </a:rPr>
              <a:t>        </a:t>
            </a:r>
            <a:r>
              <a:rPr kumimoji="0" lang="en-US" altLang="en-US" sz="900" b="0" i="0" u="none" strike="noStrike" cap="none" normalizeH="0" baseline="0">
                <a:ln>
                  <a:noFill/>
                </a:ln>
                <a:solidFill>
                  <a:srgbClr val="000000"/>
                </a:solidFill>
                <a:effectLst/>
                <a:latin typeface="JetBrains Mono" panose="020B0509020102050004" pitchFamily="49" charset="0"/>
              </a:rPr>
              <a:t>segment</a:t>
            </a:r>
            <a:r>
              <a:rPr kumimoji="0" lang="en-US" altLang="en-US" sz="900" b="0" i="0" u="none" strike="noStrike" cap="none" normalizeH="0" baseline="0">
                <a:ln>
                  <a:noFill/>
                </a:ln>
                <a:solidFill>
                  <a:srgbClr val="080808"/>
                </a:solidFill>
                <a:effectLst/>
                <a:latin typeface="JetBrains Mono" panose="020B0509020102050004" pitchFamily="49" charset="0"/>
              </a:rPr>
              <a:t>.</a:t>
            </a:r>
            <a:r>
              <a:rPr kumimoji="0" lang="en-US" altLang="en-US" sz="900" b="0" i="0" u="none" strike="noStrike" cap="none" normalizeH="0" baseline="0">
                <a:ln>
                  <a:noFill/>
                </a:ln>
                <a:solidFill>
                  <a:srgbClr val="871094"/>
                </a:solidFill>
                <a:effectLst/>
                <a:latin typeface="JetBrains Mono" panose="020B0509020102050004" pitchFamily="49" charset="0"/>
              </a:rPr>
              <a:t>l </a:t>
            </a:r>
            <a:r>
              <a:rPr kumimoji="0" lang="en-US" altLang="en-US" sz="900" b="0" i="0" u="none" strike="noStrike" cap="none" normalizeH="0" baseline="0">
                <a:ln>
                  <a:noFill/>
                </a:ln>
                <a:solidFill>
                  <a:srgbClr val="080808"/>
                </a:solidFill>
                <a:effectLst/>
                <a:latin typeface="JetBrains Mono" panose="020B0509020102050004" pitchFamily="49" charset="0"/>
              </a:rPr>
              <a:t>= </a:t>
            </a:r>
            <a:r>
              <a:rPr kumimoji="0" lang="en-US" altLang="en-US" sz="900" b="0" i="0" u="none" strike="noStrike" cap="none" normalizeH="0" baseline="0">
                <a:ln>
                  <a:noFill/>
                </a:ln>
                <a:solidFill>
                  <a:srgbClr val="000000"/>
                </a:solidFill>
                <a:effectLst/>
                <a:latin typeface="JetBrains Mono" panose="020B0509020102050004" pitchFamily="49" charset="0"/>
              </a:rPr>
              <a:t>compressMap</a:t>
            </a:r>
            <a:r>
              <a:rPr kumimoji="0" lang="en-US" altLang="en-US" sz="900" b="0" i="0" u="none" strike="noStrike" cap="none" normalizeH="0" baseline="0">
                <a:ln>
                  <a:noFill/>
                </a:ln>
                <a:solidFill>
                  <a:srgbClr val="080808"/>
                </a:solidFill>
                <a:effectLst/>
                <a:latin typeface="JetBrains Mono" panose="020B0509020102050004" pitchFamily="49" charset="0"/>
              </a:rPr>
              <a:t>.get(</a:t>
            </a:r>
            <a:r>
              <a:rPr kumimoji="0" lang="en-US" altLang="en-US" sz="900" b="0" i="0" u="none" strike="noStrike" cap="none" normalizeH="0" baseline="0">
                <a:ln>
                  <a:noFill/>
                </a:ln>
                <a:solidFill>
                  <a:srgbClr val="000000"/>
                </a:solidFill>
                <a:effectLst/>
                <a:latin typeface="JetBrains Mono" panose="020B0509020102050004" pitchFamily="49" charset="0"/>
              </a:rPr>
              <a:t>segment</a:t>
            </a:r>
            <a:r>
              <a:rPr kumimoji="0" lang="en-US" altLang="en-US" sz="900" b="0" i="0" u="none" strike="noStrike" cap="none" normalizeH="0" baseline="0">
                <a:ln>
                  <a:noFill/>
                </a:ln>
                <a:solidFill>
                  <a:srgbClr val="080808"/>
                </a:solidFill>
                <a:effectLst/>
                <a:latin typeface="JetBrains Mono" panose="020B0509020102050004" pitchFamily="49" charset="0"/>
              </a:rPr>
              <a:t>.</a:t>
            </a:r>
            <a:r>
              <a:rPr kumimoji="0" lang="en-US" altLang="en-US" sz="900" b="0" i="0" u="none" strike="noStrike" cap="none" normalizeH="0" baseline="0">
                <a:ln>
                  <a:noFill/>
                </a:ln>
                <a:solidFill>
                  <a:srgbClr val="871094"/>
                </a:solidFill>
                <a:effectLst/>
                <a:latin typeface="JetBrains Mono" panose="020B0509020102050004" pitchFamily="49" charset="0"/>
              </a:rPr>
              <a:t>l</a:t>
            </a:r>
            <a:r>
              <a:rPr kumimoji="0" lang="en-US" altLang="en-US" sz="900" b="0" i="0" u="none" strike="noStrike" cap="none" normalizeH="0" baseline="0">
                <a:ln>
                  <a:noFill/>
                </a:ln>
                <a:solidFill>
                  <a:srgbClr val="080808"/>
                </a:solidFill>
                <a:effectLst/>
                <a:latin typeface="JetBrains Mono" panose="020B0509020102050004" pitchFamily="49" charset="0"/>
              </a:rPr>
              <a:t>);</a:t>
            </a:r>
            <a:br>
              <a:rPr kumimoji="0" lang="en-US" altLang="en-US" sz="900" b="0" i="0" u="none" strike="noStrike" cap="none" normalizeH="0" baseline="0">
                <a:ln>
                  <a:noFill/>
                </a:ln>
                <a:solidFill>
                  <a:srgbClr val="080808"/>
                </a:solidFill>
                <a:effectLst/>
                <a:latin typeface="JetBrains Mono" panose="020B0509020102050004" pitchFamily="49" charset="0"/>
              </a:rPr>
            </a:br>
            <a:r>
              <a:rPr kumimoji="0" lang="en-US" altLang="en-US" sz="900" b="0" i="0" u="none" strike="noStrike" cap="none" normalizeH="0" baseline="0">
                <a:ln>
                  <a:noFill/>
                </a:ln>
                <a:solidFill>
                  <a:srgbClr val="080808"/>
                </a:solidFill>
                <a:effectLst/>
                <a:latin typeface="JetBrains Mono" panose="020B0509020102050004" pitchFamily="49" charset="0"/>
              </a:rPr>
              <a:t>        </a:t>
            </a:r>
            <a:r>
              <a:rPr kumimoji="0" lang="en-US" altLang="en-US" sz="900" b="0" i="0" u="none" strike="noStrike" cap="none" normalizeH="0" baseline="0">
                <a:ln>
                  <a:noFill/>
                </a:ln>
                <a:solidFill>
                  <a:srgbClr val="000000"/>
                </a:solidFill>
                <a:effectLst/>
                <a:latin typeface="JetBrains Mono" panose="020B0509020102050004" pitchFamily="49" charset="0"/>
              </a:rPr>
              <a:t>segment</a:t>
            </a:r>
            <a:r>
              <a:rPr kumimoji="0" lang="en-US" altLang="en-US" sz="900" b="0" i="0" u="none" strike="noStrike" cap="none" normalizeH="0" baseline="0">
                <a:ln>
                  <a:noFill/>
                </a:ln>
                <a:solidFill>
                  <a:srgbClr val="080808"/>
                </a:solidFill>
                <a:effectLst/>
                <a:latin typeface="JetBrains Mono" panose="020B0509020102050004" pitchFamily="49" charset="0"/>
              </a:rPr>
              <a:t>.</a:t>
            </a:r>
            <a:r>
              <a:rPr kumimoji="0" lang="en-US" altLang="en-US" sz="900" b="0" i="0" u="none" strike="noStrike" cap="none" normalizeH="0" baseline="0">
                <a:ln>
                  <a:noFill/>
                </a:ln>
                <a:solidFill>
                  <a:srgbClr val="871094"/>
                </a:solidFill>
                <a:effectLst/>
                <a:latin typeface="JetBrains Mono" panose="020B0509020102050004" pitchFamily="49" charset="0"/>
              </a:rPr>
              <a:t>r </a:t>
            </a:r>
            <a:r>
              <a:rPr kumimoji="0" lang="en-US" altLang="en-US" sz="900" b="0" i="0" u="none" strike="noStrike" cap="none" normalizeH="0" baseline="0">
                <a:ln>
                  <a:noFill/>
                </a:ln>
                <a:solidFill>
                  <a:srgbClr val="080808"/>
                </a:solidFill>
                <a:effectLst/>
                <a:latin typeface="JetBrains Mono" panose="020B0509020102050004" pitchFamily="49" charset="0"/>
              </a:rPr>
              <a:t>= </a:t>
            </a:r>
            <a:r>
              <a:rPr kumimoji="0" lang="en-US" altLang="en-US" sz="900" b="0" i="0" u="none" strike="noStrike" cap="none" normalizeH="0" baseline="0">
                <a:ln>
                  <a:noFill/>
                </a:ln>
                <a:solidFill>
                  <a:srgbClr val="000000"/>
                </a:solidFill>
                <a:effectLst/>
                <a:latin typeface="JetBrains Mono" panose="020B0509020102050004" pitchFamily="49" charset="0"/>
              </a:rPr>
              <a:t>compressMap</a:t>
            </a:r>
            <a:r>
              <a:rPr kumimoji="0" lang="en-US" altLang="en-US" sz="900" b="0" i="0" u="none" strike="noStrike" cap="none" normalizeH="0" baseline="0">
                <a:ln>
                  <a:noFill/>
                </a:ln>
                <a:solidFill>
                  <a:srgbClr val="080808"/>
                </a:solidFill>
                <a:effectLst/>
                <a:latin typeface="JetBrains Mono" panose="020B0509020102050004" pitchFamily="49" charset="0"/>
              </a:rPr>
              <a:t>.get(</a:t>
            </a:r>
            <a:r>
              <a:rPr kumimoji="0" lang="en-US" altLang="en-US" sz="900" b="0" i="0" u="none" strike="noStrike" cap="none" normalizeH="0" baseline="0">
                <a:ln>
                  <a:noFill/>
                </a:ln>
                <a:solidFill>
                  <a:srgbClr val="000000"/>
                </a:solidFill>
                <a:effectLst/>
                <a:latin typeface="JetBrains Mono" panose="020B0509020102050004" pitchFamily="49" charset="0"/>
              </a:rPr>
              <a:t>segment</a:t>
            </a:r>
            <a:r>
              <a:rPr kumimoji="0" lang="en-US" altLang="en-US" sz="900" b="0" i="0" u="none" strike="noStrike" cap="none" normalizeH="0" baseline="0">
                <a:ln>
                  <a:noFill/>
                </a:ln>
                <a:solidFill>
                  <a:srgbClr val="080808"/>
                </a:solidFill>
                <a:effectLst/>
                <a:latin typeface="JetBrains Mono" panose="020B0509020102050004" pitchFamily="49" charset="0"/>
              </a:rPr>
              <a:t>.</a:t>
            </a:r>
            <a:r>
              <a:rPr kumimoji="0" lang="en-US" altLang="en-US" sz="900" b="0" i="0" u="none" strike="noStrike" cap="none" normalizeH="0" baseline="0">
                <a:ln>
                  <a:noFill/>
                </a:ln>
                <a:solidFill>
                  <a:srgbClr val="871094"/>
                </a:solidFill>
                <a:effectLst/>
                <a:latin typeface="JetBrains Mono" panose="020B0509020102050004" pitchFamily="49" charset="0"/>
              </a:rPr>
              <a:t>r</a:t>
            </a:r>
            <a:r>
              <a:rPr kumimoji="0" lang="en-US" altLang="en-US" sz="900" b="0" i="0" u="none" strike="noStrike" cap="none" normalizeH="0" baseline="0">
                <a:ln>
                  <a:noFill/>
                </a:ln>
                <a:solidFill>
                  <a:srgbClr val="080808"/>
                </a:solidFill>
                <a:effectLst/>
                <a:latin typeface="JetBrains Mono" panose="020B0509020102050004" pitchFamily="49" charset="0"/>
              </a:rPr>
              <a:t>);</a:t>
            </a:r>
            <a:br>
              <a:rPr kumimoji="0" lang="en-US" altLang="en-US" sz="900" b="0" i="0" u="none" strike="noStrike" cap="none" normalizeH="0" baseline="0">
                <a:ln>
                  <a:noFill/>
                </a:ln>
                <a:solidFill>
                  <a:srgbClr val="080808"/>
                </a:solidFill>
                <a:effectLst/>
                <a:latin typeface="JetBrains Mono" panose="020B0509020102050004" pitchFamily="49" charset="0"/>
              </a:rPr>
            </a:br>
            <a:r>
              <a:rPr kumimoji="0" lang="en-US" altLang="en-US" sz="900" b="0" i="0" u="none" strike="noStrike" cap="none" normalizeH="0" baseline="0">
                <a:ln>
                  <a:noFill/>
                </a:ln>
                <a:solidFill>
                  <a:srgbClr val="080808"/>
                </a:solidFill>
                <a:effectLst/>
                <a:latin typeface="JetBrains Mono" panose="020B0509020102050004" pitchFamily="49" charset="0"/>
              </a:rPr>
              <a:t>    }</a:t>
            </a:r>
            <a:br>
              <a:rPr kumimoji="0" lang="en-US" altLang="en-US" sz="900" b="0" i="0" u="none" strike="noStrike" cap="none" normalizeH="0" baseline="0">
                <a:ln>
                  <a:noFill/>
                </a:ln>
                <a:solidFill>
                  <a:srgbClr val="080808"/>
                </a:solidFill>
                <a:effectLst/>
                <a:latin typeface="JetBrains Mono" panose="020B0509020102050004" pitchFamily="49" charset="0"/>
              </a:rPr>
            </a:br>
            <a:br>
              <a:rPr kumimoji="0" lang="en-US" altLang="en-US" sz="900" b="0" i="0" u="none" strike="noStrike" cap="none" normalizeH="0" baseline="0">
                <a:ln>
                  <a:noFill/>
                </a:ln>
                <a:solidFill>
                  <a:srgbClr val="080808"/>
                </a:solidFill>
                <a:effectLst/>
                <a:latin typeface="JetBrains Mono" panose="020B0509020102050004" pitchFamily="49" charset="0"/>
              </a:rPr>
            </a:br>
            <a:r>
              <a:rPr kumimoji="0" lang="en-US" altLang="en-US" sz="900" b="0" i="0" u="none" strike="noStrike" cap="none" normalizeH="0" baseline="0">
                <a:ln>
                  <a:noFill/>
                </a:ln>
                <a:solidFill>
                  <a:srgbClr val="080808"/>
                </a:solidFill>
                <a:effectLst/>
                <a:latin typeface="JetBrains Mono" panose="020B0509020102050004" pitchFamily="49" charset="0"/>
              </a:rPr>
              <a:t>    </a:t>
            </a:r>
            <a:r>
              <a:rPr kumimoji="0" lang="en-US" altLang="en-US" sz="900" b="0" i="0" u="none" strike="noStrike" cap="none" normalizeH="0" baseline="0">
                <a:ln>
                  <a:noFill/>
                </a:ln>
                <a:solidFill>
                  <a:srgbClr val="0033B3"/>
                </a:solidFill>
                <a:effectLst/>
                <a:latin typeface="JetBrains Mono" panose="020B0509020102050004" pitchFamily="49" charset="0"/>
              </a:rPr>
              <a:t>return </a:t>
            </a:r>
            <a:r>
              <a:rPr kumimoji="0" lang="en-US" altLang="en-US" sz="900" b="0" i="0" u="none" strike="noStrike" cap="none" normalizeH="0" baseline="0">
                <a:ln>
                  <a:noFill/>
                </a:ln>
                <a:solidFill>
                  <a:srgbClr val="080808"/>
                </a:solidFill>
                <a:effectLst/>
                <a:latin typeface="JetBrains Mono" panose="020B0509020102050004" pitchFamily="49" charset="0"/>
              </a:rPr>
              <a:t>index;</a:t>
            </a:r>
            <a:br>
              <a:rPr kumimoji="0" lang="en-US" altLang="en-US" sz="900" b="0" i="0" u="none" strike="noStrike" cap="none" normalizeH="0" baseline="0">
                <a:ln>
                  <a:noFill/>
                </a:ln>
                <a:solidFill>
                  <a:srgbClr val="080808"/>
                </a:solidFill>
                <a:effectLst/>
                <a:latin typeface="JetBrains Mono" panose="020B0509020102050004" pitchFamily="49" charset="0"/>
              </a:rPr>
            </a:br>
            <a:r>
              <a:rPr kumimoji="0" lang="en-US" altLang="en-US" sz="900" b="0" i="0" u="none" strike="noStrike" cap="none" normalizeH="0" baseline="0">
                <a:ln>
                  <a:noFill/>
                </a:ln>
                <a:solidFill>
                  <a:srgbClr val="080808"/>
                </a:solidFill>
                <a:effectLst/>
                <a:latin typeface="JetBrains Mono" panose="020B05090201020500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7154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BDDFC-7D44-403C-B89F-B7F627EFD97E}"/>
              </a:ext>
            </a:extLst>
          </p:cNvPr>
          <p:cNvSpPr>
            <a:spLocks noGrp="1"/>
          </p:cNvSpPr>
          <p:nvPr>
            <p:ph type="title"/>
          </p:nvPr>
        </p:nvSpPr>
        <p:spPr/>
        <p:txBody>
          <a:bodyPr/>
          <a:lstStyle/>
          <a:p>
            <a:r>
              <a:rPr lang="en-US" dirty="0"/>
              <a:t>Solution Setup</a:t>
            </a:r>
          </a:p>
        </p:txBody>
      </p:sp>
      <p:sp>
        <p:nvSpPr>
          <p:cNvPr id="4" name="Rectangle 1">
            <a:extLst>
              <a:ext uri="{FF2B5EF4-FFF2-40B4-BE49-F238E27FC236}">
                <a16:creationId xmlns:a16="http://schemas.microsoft.com/office/drawing/2014/main" id="{E5CA2598-7FC0-4378-999B-FC465C4E89E9}"/>
              </a:ext>
            </a:extLst>
          </p:cNvPr>
          <p:cNvSpPr>
            <a:spLocks noGrp="1" noChangeArrowheads="1"/>
          </p:cNvSpPr>
          <p:nvPr>
            <p:ph type="body" idx="1"/>
          </p:nvPr>
        </p:nvSpPr>
        <p:spPr bwMode="auto">
          <a:xfrm>
            <a:off x="918400" y="1156439"/>
            <a:ext cx="10355199" cy="57015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900" b="0" i="0" u="none" strike="noStrike" cap="none" normalizeH="0" baseline="0" dirty="0">
                <a:ln>
                  <a:noFill/>
                </a:ln>
                <a:solidFill>
                  <a:srgbClr val="0033B3"/>
                </a:solidFill>
                <a:effectLst/>
                <a:latin typeface="JetBrains Mono" panose="020B0509020102050004" pitchFamily="49" charset="0"/>
              </a:rPr>
              <a:t>static int</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033B3"/>
                </a:solidFill>
                <a:effectLst/>
                <a:latin typeface="JetBrains Mono" panose="020B0509020102050004" pitchFamily="49" charset="0"/>
              </a:rPr>
              <a:t>static </a:t>
            </a:r>
            <a:r>
              <a:rPr kumimoji="0" lang="en-US" altLang="en-US" sz="900" b="0" i="0" u="none" strike="noStrike" cap="none" normalizeH="0" baseline="0" dirty="0">
                <a:ln>
                  <a:noFill/>
                </a:ln>
                <a:solidFill>
                  <a:srgbClr val="000000"/>
                </a:solidFill>
                <a:effectLst/>
                <a:latin typeface="JetBrains Mono" panose="020B0509020102050004" pitchFamily="49" charset="0"/>
              </a:rPr>
              <a:t>List</a:t>
            </a:r>
            <a:r>
              <a:rPr kumimoji="0" lang="en-US" altLang="en-US" sz="900" b="0" i="0" u="none" strike="noStrike" cap="none" normalizeH="0" baseline="0" dirty="0">
                <a:ln>
                  <a:noFill/>
                </a:ln>
                <a:solidFill>
                  <a:srgbClr val="080808"/>
                </a:solidFill>
                <a:effectLst/>
                <a:latin typeface="JetBrains Mono" panose="020B0509020102050004" pitchFamily="49" charset="0"/>
              </a:rPr>
              <a:t>&lt;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&gt;[]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033B3"/>
                </a:solidFill>
                <a:effectLst/>
                <a:latin typeface="JetBrains Mono" panose="020B0509020102050004" pitchFamily="49" charset="0"/>
              </a:rPr>
              <a:t>public static void </a:t>
            </a:r>
            <a:r>
              <a:rPr kumimoji="0" lang="en-US" altLang="en-US" sz="900" b="0" i="0" u="none" strike="noStrike" cap="none" normalizeH="0" baseline="0" dirty="0">
                <a:ln>
                  <a:noFill/>
                </a:ln>
                <a:solidFill>
                  <a:srgbClr val="00627A"/>
                </a:solidFill>
                <a:effectLst/>
                <a:latin typeface="JetBrains Mono" panose="020B0509020102050004" pitchFamily="49" charset="0"/>
              </a:rPr>
              <a:t>solve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 segments) {</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resize [segments] and get it's max coordinate</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080808"/>
                </a:solidFill>
                <a:effectLst/>
                <a:latin typeface="JetBrains Mono" panose="020B0509020102050004" pitchFamily="49" charset="0"/>
              </a:rPr>
              <a:t>compress</a:t>
            </a:r>
            <a:r>
              <a:rPr kumimoji="0" lang="en-US" altLang="en-US" sz="900" b="0" i="0" u="none" strike="noStrike" cap="none" normalizeH="0" baseline="0" dirty="0">
                <a:ln>
                  <a:noFill/>
                </a:ln>
                <a:solidFill>
                  <a:srgbClr val="080808"/>
                </a:solidFill>
                <a:effectLst/>
                <a:latin typeface="JetBrains Mono" panose="020B0509020102050004" pitchFamily="49" charset="0"/>
              </a:rPr>
              <a:t>(segments);</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submem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new int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initialize [segmem] with -1</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 </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80808"/>
                </a:solidFill>
                <a:effectLst/>
                <a:latin typeface="JetBrains Mono" panose="020B0509020102050004" pitchFamily="49" charset="0"/>
              </a:rPr>
              <a:t>i = </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 i &lt;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length</a:t>
            </a:r>
            <a:r>
              <a:rPr kumimoji="0" lang="en-US" altLang="en-US" sz="900" b="0" i="0" u="none" strike="noStrike" cap="none" normalizeH="0" baseline="0" dirty="0">
                <a:ln>
                  <a:noFill/>
                </a:ln>
                <a:solidFill>
                  <a:srgbClr val="080808"/>
                </a:solidFill>
                <a:effectLst/>
                <a:latin typeface="JetBrains Mono" panose="020B0509020102050004" pitchFamily="49" charset="0"/>
              </a:rPr>
              <a:t>; i++) </a:t>
            </a:r>
            <a:r>
              <a:rPr kumimoji="0" lang="en-US" altLang="en-US" sz="900" b="0" i="0" u="none" strike="noStrike" cap="none" normalizeH="0" baseline="0" dirty="0">
                <a:ln>
                  <a:noFill/>
                </a:ln>
                <a:solidFill>
                  <a:srgbClr val="000000"/>
                </a:solidFill>
                <a:effectLst/>
                <a:latin typeface="JetBrains Mono" panose="020B0509020102050004" pitchFamily="49" charset="0"/>
              </a:rPr>
              <a:t>Arrays</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080808"/>
                </a:solidFill>
                <a:effectLst/>
                <a:latin typeface="JetBrains Mono" panose="020B0509020102050004" pitchFamily="49" charset="0"/>
              </a:rPr>
              <a:t>fill</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[i],-</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holds a list of segments that start from the [i]th index</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new </a:t>
            </a:r>
            <a:r>
              <a:rPr kumimoji="0" lang="en-US" altLang="en-US" sz="900" b="0" i="0" u="none" strike="noStrike" cap="none" normalizeH="0" baseline="0" dirty="0">
                <a:ln>
                  <a:noFill/>
                </a:ln>
                <a:solidFill>
                  <a:srgbClr val="080808"/>
                </a:solidFill>
                <a:effectLst/>
                <a:latin typeface="JetBrains Mono" panose="020B0509020102050004" pitchFamily="49" charset="0"/>
              </a:rPr>
              <a:t>List[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initialize [segmentsFromLeft] with [ArrayList]s</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 </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80808"/>
                </a:solidFill>
                <a:effectLst/>
                <a:latin typeface="JetBrains Mono" panose="020B0509020102050004" pitchFamily="49" charset="0"/>
              </a:rPr>
              <a:t>i = </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 i &lt;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length</a:t>
            </a:r>
            <a:r>
              <a:rPr kumimoji="0" lang="en-US" altLang="en-US" sz="900" b="0" i="0" u="none" strike="noStrike" cap="none" normalizeH="0" baseline="0" dirty="0">
                <a:ln>
                  <a:noFill/>
                </a:ln>
                <a:solidFill>
                  <a:srgbClr val="080808"/>
                </a:solidFill>
                <a:effectLst/>
                <a:latin typeface="JetBrains Mono" panose="020B0509020102050004" pitchFamily="49" charset="0"/>
              </a:rPr>
              <a:t>; i++)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[i] = </a:t>
            </a:r>
            <a:r>
              <a:rPr kumimoji="0" lang="en-US" altLang="en-US" sz="900" b="0" i="0" u="none" strike="noStrike" cap="none" normalizeH="0" baseline="0" dirty="0">
                <a:ln>
                  <a:noFill/>
                </a:ln>
                <a:solidFill>
                  <a:srgbClr val="0033B3"/>
                </a:solidFill>
                <a:effectLst/>
                <a:latin typeface="JetBrains Mono" panose="020B0509020102050004" pitchFamily="49" charset="0"/>
              </a:rPr>
              <a:t>new </a:t>
            </a:r>
            <a:r>
              <a:rPr kumimoji="0" lang="en-US" altLang="en-US" sz="900" b="0" i="0" u="none" strike="noStrike" cap="none" normalizeH="0" baseline="0" dirty="0">
                <a:ln>
                  <a:noFill/>
                </a:ln>
                <a:solidFill>
                  <a:srgbClr val="080808"/>
                </a:solidFill>
                <a:effectLst/>
                <a:latin typeface="JetBrains Mono" panose="020B0509020102050004" pitchFamily="49" charset="0"/>
              </a:rPr>
              <a:t>ArrayList&lt;&gt;();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add each [segment] to its starting list</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 </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 segment </a:t>
            </a:r>
            <a:r>
              <a:rPr kumimoji="0" lang="en-US" altLang="en-US" sz="900" b="0" i="0" u="none" strike="noStrike" cap="none" normalizeH="0" baseline="0" dirty="0">
                <a:ln>
                  <a:noFill/>
                </a:ln>
                <a:solidFill>
                  <a:srgbClr val="080808"/>
                </a:solidFill>
                <a:effectLst/>
                <a:latin typeface="JetBrains Mono" panose="020B0509020102050004" pitchFamily="49" charset="0"/>
              </a:rPr>
              <a:t>: segments)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l</a:t>
            </a:r>
            <a:r>
              <a:rPr kumimoji="0" lang="en-US" altLang="en-US" sz="900" b="0" i="0" u="none" strike="noStrike" cap="none" normalizeH="0" baseline="0" dirty="0">
                <a:ln>
                  <a:noFill/>
                </a:ln>
                <a:solidFill>
                  <a:srgbClr val="080808"/>
                </a:solidFill>
                <a:effectLst/>
                <a:latin typeface="JetBrains Mono" panose="020B0509020102050004" pitchFamily="49" charset="0"/>
              </a:rPr>
              <a:t>].add(</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00000"/>
                </a:solidFill>
                <a:effectLst/>
                <a:latin typeface="JetBrains Mono" panose="020B0509020102050004" pitchFamily="49" charset="0"/>
              </a:rPr>
              <a:t>maximumSubset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080808"/>
                </a:solidFill>
                <a:effectLst/>
                <a:latin typeface="JetBrains Mono" panose="020B0509020102050004" pitchFamily="49" charset="0"/>
              </a:rPr>
              <a:t>maximumSubset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0000"/>
                </a:solidFill>
                <a:effectLst/>
                <a:latin typeface="JetBrains Mono" panose="020B0509020102050004" pitchFamily="49" charset="0"/>
              </a:rPr>
              <a:t>System</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871094"/>
                </a:solidFill>
                <a:effectLst/>
                <a:latin typeface="JetBrains Mono" panose="020B0509020102050004" pitchFamily="49" charset="0"/>
              </a:rPr>
              <a:t>out</a:t>
            </a:r>
            <a:r>
              <a:rPr kumimoji="0" lang="en-US" altLang="en-US" sz="900" b="0" i="0" u="none" strike="noStrike" cap="none" normalizeH="0" baseline="0" dirty="0">
                <a:ln>
                  <a:noFill/>
                </a:ln>
                <a:solidFill>
                  <a:srgbClr val="080808"/>
                </a:solidFill>
                <a:effectLst/>
                <a:latin typeface="JetBrains Mono" panose="020B0509020102050004" pitchFamily="49" charset="0"/>
              </a:rPr>
              <a:t>.println(</a:t>
            </a:r>
            <a:r>
              <a:rPr kumimoji="0" lang="en-US" altLang="en-US" sz="900" b="0" i="0" u="none" strike="noStrike" cap="none" normalizeH="0" baseline="0" dirty="0">
                <a:ln>
                  <a:noFill/>
                </a:ln>
                <a:solidFill>
                  <a:srgbClr val="000000"/>
                </a:solidFill>
                <a:effectLst/>
                <a:latin typeface="JetBrains Mono" panose="020B0509020102050004" pitchFamily="49" charset="0"/>
              </a:rPr>
              <a:t>maximumSubset</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1B76C2B-B569-403C-B0D9-8F6797B26796}"/>
              </a:ext>
            </a:extLst>
          </p:cNvPr>
          <p:cNvSpPr/>
          <p:nvPr/>
        </p:nvSpPr>
        <p:spPr>
          <a:xfrm>
            <a:off x="1179576" y="2386584"/>
            <a:ext cx="3593592" cy="576072"/>
          </a:xfrm>
          <a:prstGeom prst="rect">
            <a:avLst/>
          </a:prstGeom>
          <a:noFill/>
          <a:ln w="28575"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5">
            <a:extLst>
              <a:ext uri="{FF2B5EF4-FFF2-40B4-BE49-F238E27FC236}">
                <a16:creationId xmlns:a16="http://schemas.microsoft.com/office/drawing/2014/main" id="{0E117ED0-4E3E-47FF-814D-87A593079C9C}"/>
              </a:ext>
            </a:extLst>
          </p:cNvPr>
          <p:cNvSpPr/>
          <p:nvPr/>
        </p:nvSpPr>
        <p:spPr>
          <a:xfrm>
            <a:off x="1179576" y="3019143"/>
            <a:ext cx="4700016" cy="985830"/>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Rectangle 6">
            <a:extLst>
              <a:ext uri="{FF2B5EF4-FFF2-40B4-BE49-F238E27FC236}">
                <a16:creationId xmlns:a16="http://schemas.microsoft.com/office/drawing/2014/main" id="{D64E1ED8-4B67-4813-9986-F1BDD77522CA}"/>
              </a:ext>
            </a:extLst>
          </p:cNvPr>
          <p:cNvSpPr/>
          <p:nvPr/>
        </p:nvSpPr>
        <p:spPr>
          <a:xfrm>
            <a:off x="1179576" y="4061460"/>
            <a:ext cx="6291072" cy="1717548"/>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8D75E6CC-EFDA-4A4F-8EB0-96E54CC9D1D1}"/>
              </a:ext>
            </a:extLst>
          </p:cNvPr>
          <p:cNvSpPr txBox="1"/>
          <p:nvPr/>
        </p:nvSpPr>
        <p:spPr>
          <a:xfrm>
            <a:off x="4863235" y="2334874"/>
            <a:ext cx="3268844" cy="307777"/>
          </a:xfrm>
          <a:prstGeom prst="rect">
            <a:avLst/>
          </a:prstGeom>
          <a:noFill/>
        </p:spPr>
        <p:txBody>
          <a:bodyPr wrap="none" rtlCol="0">
            <a:spAutoFit/>
          </a:bodyPr>
          <a:lstStyle/>
          <a:p>
            <a:r>
              <a:rPr lang="en-US" dirty="0">
                <a:solidFill>
                  <a:schemeClr val="accent4">
                    <a:lumMod val="65000"/>
                  </a:schemeClr>
                </a:solidFill>
              </a:rPr>
              <a:t>Part 1: Compressing the initial problem</a:t>
            </a:r>
          </a:p>
        </p:txBody>
      </p:sp>
      <p:sp>
        <p:nvSpPr>
          <p:cNvPr id="9" name="TextBox 8">
            <a:extLst>
              <a:ext uri="{FF2B5EF4-FFF2-40B4-BE49-F238E27FC236}">
                <a16:creationId xmlns:a16="http://schemas.microsoft.com/office/drawing/2014/main" id="{0A5B3153-316F-415B-871E-8B63F9830F6B}"/>
              </a:ext>
            </a:extLst>
          </p:cNvPr>
          <p:cNvSpPr txBox="1"/>
          <p:nvPr/>
        </p:nvSpPr>
        <p:spPr>
          <a:xfrm>
            <a:off x="5969659" y="2989073"/>
            <a:ext cx="2811988" cy="307777"/>
          </a:xfrm>
          <a:prstGeom prst="rect">
            <a:avLst/>
          </a:prstGeom>
          <a:noFill/>
        </p:spPr>
        <p:txBody>
          <a:bodyPr wrap="none" rtlCol="0">
            <a:spAutoFit/>
          </a:bodyPr>
          <a:lstStyle/>
          <a:p>
            <a:r>
              <a:rPr lang="en-US" dirty="0"/>
              <a:t>Part 2: initializing subset memory</a:t>
            </a:r>
          </a:p>
        </p:txBody>
      </p:sp>
      <p:sp>
        <p:nvSpPr>
          <p:cNvPr id="10" name="Rectangle 9">
            <a:extLst>
              <a:ext uri="{FF2B5EF4-FFF2-40B4-BE49-F238E27FC236}">
                <a16:creationId xmlns:a16="http://schemas.microsoft.com/office/drawing/2014/main" id="{4D5EA327-266A-4F10-917F-97C456EED094}"/>
              </a:ext>
            </a:extLst>
          </p:cNvPr>
          <p:cNvSpPr/>
          <p:nvPr/>
        </p:nvSpPr>
        <p:spPr>
          <a:xfrm>
            <a:off x="1179576" y="5868398"/>
            <a:ext cx="6291072" cy="408935"/>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 name="TextBox 10">
            <a:extLst>
              <a:ext uri="{FF2B5EF4-FFF2-40B4-BE49-F238E27FC236}">
                <a16:creationId xmlns:a16="http://schemas.microsoft.com/office/drawing/2014/main" id="{FEFFD9CE-F9D7-481C-8AB4-0E5D4C79B826}"/>
              </a:ext>
            </a:extLst>
          </p:cNvPr>
          <p:cNvSpPr txBox="1"/>
          <p:nvPr/>
        </p:nvSpPr>
        <p:spPr>
          <a:xfrm>
            <a:off x="7536941" y="4061460"/>
            <a:ext cx="3385863" cy="307777"/>
          </a:xfrm>
          <a:prstGeom prst="rect">
            <a:avLst/>
          </a:prstGeom>
          <a:noFill/>
        </p:spPr>
        <p:txBody>
          <a:bodyPr wrap="none" rtlCol="0">
            <a:spAutoFit/>
          </a:bodyPr>
          <a:lstStyle/>
          <a:p>
            <a:r>
              <a:rPr lang="en-US" dirty="0"/>
              <a:t>Part 3: remember segments by there left</a:t>
            </a:r>
          </a:p>
        </p:txBody>
      </p:sp>
      <p:sp>
        <p:nvSpPr>
          <p:cNvPr id="12" name="TextBox 11">
            <a:extLst>
              <a:ext uri="{FF2B5EF4-FFF2-40B4-BE49-F238E27FC236}">
                <a16:creationId xmlns:a16="http://schemas.microsoft.com/office/drawing/2014/main" id="{DB43AA92-FE3E-48A1-9B5D-026BCFF0D390}"/>
              </a:ext>
            </a:extLst>
          </p:cNvPr>
          <p:cNvSpPr txBox="1"/>
          <p:nvPr/>
        </p:nvSpPr>
        <p:spPr>
          <a:xfrm>
            <a:off x="7470648" y="5835495"/>
            <a:ext cx="3289683" cy="307777"/>
          </a:xfrm>
          <a:prstGeom prst="rect">
            <a:avLst/>
          </a:prstGeom>
          <a:noFill/>
        </p:spPr>
        <p:txBody>
          <a:bodyPr wrap="none" rtlCol="0">
            <a:spAutoFit/>
          </a:bodyPr>
          <a:lstStyle/>
          <a:p>
            <a:r>
              <a:rPr lang="en-US" dirty="0"/>
              <a:t>Part 4: Solve using a recursive function</a:t>
            </a:r>
          </a:p>
        </p:txBody>
      </p:sp>
    </p:spTree>
    <p:extLst>
      <p:ext uri="{BB962C8B-B14F-4D97-AF65-F5344CB8AC3E}">
        <p14:creationId xmlns:p14="http://schemas.microsoft.com/office/powerpoint/2010/main" val="851583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768E2-2032-437F-B765-EF2D0023D9DC}"/>
              </a:ext>
            </a:extLst>
          </p:cNvPr>
          <p:cNvSpPr>
            <a:spLocks noGrp="1"/>
          </p:cNvSpPr>
          <p:nvPr>
            <p:ph type="title"/>
          </p:nvPr>
        </p:nvSpPr>
        <p:spPr/>
        <p:txBody>
          <a:bodyPr/>
          <a:lstStyle/>
          <a:p>
            <a:r>
              <a:rPr lang="en-US" dirty="0"/>
              <a:t>Subset Memory</a:t>
            </a:r>
          </a:p>
        </p:txBody>
      </p:sp>
      <p:sp>
        <p:nvSpPr>
          <p:cNvPr id="3" name="Text Placeholder 2">
            <a:extLst>
              <a:ext uri="{FF2B5EF4-FFF2-40B4-BE49-F238E27FC236}">
                <a16:creationId xmlns:a16="http://schemas.microsoft.com/office/drawing/2014/main" id="{09DD3F3C-7D1C-4574-993F-EA5008DEC321}"/>
              </a:ext>
            </a:extLst>
          </p:cNvPr>
          <p:cNvSpPr>
            <a:spLocks noGrp="1"/>
          </p:cNvSpPr>
          <p:nvPr>
            <p:ph type="body" idx="1"/>
          </p:nvPr>
        </p:nvSpPr>
        <p:spPr>
          <a:xfrm>
            <a:off x="828333" y="1528145"/>
            <a:ext cx="10431200" cy="1170667"/>
          </a:xfrm>
        </p:spPr>
        <p:txBody>
          <a:bodyPr/>
          <a:lstStyle/>
          <a:p>
            <a:pPr marL="203195" indent="0">
              <a:buNone/>
            </a:pPr>
            <a:r>
              <a:rPr lang="en-US" sz="2000" dirty="0"/>
              <a:t>Holds the maximum number of Segments for range i to j.</a:t>
            </a:r>
          </a:p>
          <a:p>
            <a:pPr marL="203195" indent="0">
              <a:buNone/>
            </a:pPr>
            <a:endParaRPr lang="en-US" sz="2000" dirty="0"/>
          </a:p>
          <a:p>
            <a:pPr marL="203195" indent="0">
              <a:buNone/>
            </a:pPr>
            <a:r>
              <a:rPr lang="en-US" sz="2000" dirty="0"/>
              <a:t>Initialize all cells to -1.</a:t>
            </a:r>
          </a:p>
        </p:txBody>
      </p:sp>
      <p:graphicFrame>
        <p:nvGraphicFramePr>
          <p:cNvPr id="4" name="Table 4">
            <a:extLst>
              <a:ext uri="{FF2B5EF4-FFF2-40B4-BE49-F238E27FC236}">
                <a16:creationId xmlns:a16="http://schemas.microsoft.com/office/drawing/2014/main" id="{2B26F215-8A63-4CA6-9976-3FBE707E01A1}"/>
              </a:ext>
            </a:extLst>
          </p:cNvPr>
          <p:cNvGraphicFramePr>
            <a:graphicFrameLocks noGrp="1"/>
          </p:cNvGraphicFramePr>
          <p:nvPr>
            <p:extLst>
              <p:ext uri="{D42A27DB-BD31-4B8C-83A1-F6EECF244321}">
                <p14:modId xmlns:p14="http://schemas.microsoft.com/office/powerpoint/2010/main" val="4074638271"/>
              </p:ext>
            </p:extLst>
          </p:nvPr>
        </p:nvGraphicFramePr>
        <p:xfrm>
          <a:off x="3973933" y="3116637"/>
          <a:ext cx="4064000" cy="2369765"/>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3581792718"/>
                    </a:ext>
                  </a:extLst>
                </a:gridCol>
                <a:gridCol w="812800">
                  <a:extLst>
                    <a:ext uri="{9D8B030D-6E8A-4147-A177-3AD203B41FA5}">
                      <a16:colId xmlns:a16="http://schemas.microsoft.com/office/drawing/2014/main" val="2788945844"/>
                    </a:ext>
                  </a:extLst>
                </a:gridCol>
                <a:gridCol w="812800">
                  <a:extLst>
                    <a:ext uri="{9D8B030D-6E8A-4147-A177-3AD203B41FA5}">
                      <a16:colId xmlns:a16="http://schemas.microsoft.com/office/drawing/2014/main" val="975335569"/>
                    </a:ext>
                  </a:extLst>
                </a:gridCol>
                <a:gridCol w="812800">
                  <a:extLst>
                    <a:ext uri="{9D8B030D-6E8A-4147-A177-3AD203B41FA5}">
                      <a16:colId xmlns:a16="http://schemas.microsoft.com/office/drawing/2014/main" val="1163674230"/>
                    </a:ext>
                  </a:extLst>
                </a:gridCol>
                <a:gridCol w="812800">
                  <a:extLst>
                    <a:ext uri="{9D8B030D-6E8A-4147-A177-3AD203B41FA5}">
                      <a16:colId xmlns:a16="http://schemas.microsoft.com/office/drawing/2014/main" val="1192282801"/>
                    </a:ext>
                  </a:extLst>
                </a:gridCol>
              </a:tblGrid>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97632352"/>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683253905"/>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481485809"/>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349728257"/>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28912349"/>
                  </a:ext>
                </a:extLst>
              </a:tr>
            </a:tbl>
          </a:graphicData>
        </a:graphic>
      </p:graphicFrame>
    </p:spTree>
    <p:extLst>
      <p:ext uri="{BB962C8B-B14F-4D97-AF65-F5344CB8AC3E}">
        <p14:creationId xmlns:p14="http://schemas.microsoft.com/office/powerpoint/2010/main" val="3486636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BDDFC-7D44-403C-B89F-B7F627EFD97E}"/>
              </a:ext>
            </a:extLst>
          </p:cNvPr>
          <p:cNvSpPr>
            <a:spLocks noGrp="1"/>
          </p:cNvSpPr>
          <p:nvPr>
            <p:ph type="title"/>
          </p:nvPr>
        </p:nvSpPr>
        <p:spPr/>
        <p:txBody>
          <a:bodyPr/>
          <a:lstStyle/>
          <a:p>
            <a:r>
              <a:rPr lang="en-US" dirty="0"/>
              <a:t>Solution Setup</a:t>
            </a:r>
          </a:p>
        </p:txBody>
      </p:sp>
      <p:sp>
        <p:nvSpPr>
          <p:cNvPr id="4" name="Rectangle 1">
            <a:extLst>
              <a:ext uri="{FF2B5EF4-FFF2-40B4-BE49-F238E27FC236}">
                <a16:creationId xmlns:a16="http://schemas.microsoft.com/office/drawing/2014/main" id="{E5CA2598-7FC0-4378-999B-FC465C4E89E9}"/>
              </a:ext>
            </a:extLst>
          </p:cNvPr>
          <p:cNvSpPr>
            <a:spLocks noGrp="1" noChangeArrowheads="1"/>
          </p:cNvSpPr>
          <p:nvPr>
            <p:ph type="body" idx="1"/>
          </p:nvPr>
        </p:nvSpPr>
        <p:spPr bwMode="auto">
          <a:xfrm>
            <a:off x="918400" y="1156439"/>
            <a:ext cx="10355199" cy="57015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900" b="0" i="0" u="none" strike="noStrike" cap="none" normalizeH="0" baseline="0" dirty="0">
                <a:ln>
                  <a:noFill/>
                </a:ln>
                <a:solidFill>
                  <a:srgbClr val="0033B3"/>
                </a:solidFill>
                <a:effectLst/>
                <a:latin typeface="JetBrains Mono" panose="020B0509020102050004" pitchFamily="49" charset="0"/>
              </a:rPr>
              <a:t>static int</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033B3"/>
                </a:solidFill>
                <a:effectLst/>
                <a:latin typeface="JetBrains Mono" panose="020B0509020102050004" pitchFamily="49" charset="0"/>
              </a:rPr>
              <a:t>static </a:t>
            </a:r>
            <a:r>
              <a:rPr kumimoji="0" lang="en-US" altLang="en-US" sz="900" b="0" i="0" u="none" strike="noStrike" cap="none" normalizeH="0" baseline="0" dirty="0">
                <a:ln>
                  <a:noFill/>
                </a:ln>
                <a:solidFill>
                  <a:srgbClr val="000000"/>
                </a:solidFill>
                <a:effectLst/>
                <a:latin typeface="JetBrains Mono" panose="020B0509020102050004" pitchFamily="49" charset="0"/>
              </a:rPr>
              <a:t>List</a:t>
            </a:r>
            <a:r>
              <a:rPr kumimoji="0" lang="en-US" altLang="en-US" sz="900" b="0" i="0" u="none" strike="noStrike" cap="none" normalizeH="0" baseline="0" dirty="0">
                <a:ln>
                  <a:noFill/>
                </a:ln>
                <a:solidFill>
                  <a:srgbClr val="080808"/>
                </a:solidFill>
                <a:effectLst/>
                <a:latin typeface="JetBrains Mono" panose="020B0509020102050004" pitchFamily="49" charset="0"/>
              </a:rPr>
              <a:t>&lt;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&gt;[]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033B3"/>
                </a:solidFill>
                <a:effectLst/>
                <a:latin typeface="JetBrains Mono" panose="020B0509020102050004" pitchFamily="49" charset="0"/>
              </a:rPr>
              <a:t>public static void </a:t>
            </a:r>
            <a:r>
              <a:rPr kumimoji="0" lang="en-US" altLang="en-US" sz="900" b="0" i="0" u="none" strike="noStrike" cap="none" normalizeH="0" baseline="0" dirty="0">
                <a:ln>
                  <a:noFill/>
                </a:ln>
                <a:solidFill>
                  <a:srgbClr val="00627A"/>
                </a:solidFill>
                <a:effectLst/>
                <a:latin typeface="JetBrains Mono" panose="020B0509020102050004" pitchFamily="49" charset="0"/>
              </a:rPr>
              <a:t>solve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 segments) {</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resize [segments] and get it's max coordinate</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080808"/>
                </a:solidFill>
                <a:effectLst/>
                <a:latin typeface="JetBrains Mono" panose="020B0509020102050004" pitchFamily="49" charset="0"/>
              </a:rPr>
              <a:t>compress</a:t>
            </a:r>
            <a:r>
              <a:rPr kumimoji="0" lang="en-US" altLang="en-US" sz="900" b="0" i="0" u="none" strike="noStrike" cap="none" normalizeH="0" baseline="0" dirty="0">
                <a:ln>
                  <a:noFill/>
                </a:ln>
                <a:solidFill>
                  <a:srgbClr val="080808"/>
                </a:solidFill>
                <a:effectLst/>
                <a:latin typeface="JetBrains Mono" panose="020B0509020102050004" pitchFamily="49" charset="0"/>
              </a:rPr>
              <a:t>(segments);</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submem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new int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initialize [segmem] with -1</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 </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80808"/>
                </a:solidFill>
                <a:effectLst/>
                <a:latin typeface="JetBrains Mono" panose="020B0509020102050004" pitchFamily="49" charset="0"/>
              </a:rPr>
              <a:t>i = </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 i &lt;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length</a:t>
            </a:r>
            <a:r>
              <a:rPr kumimoji="0" lang="en-US" altLang="en-US" sz="900" b="0" i="0" u="none" strike="noStrike" cap="none" normalizeH="0" baseline="0" dirty="0">
                <a:ln>
                  <a:noFill/>
                </a:ln>
                <a:solidFill>
                  <a:srgbClr val="080808"/>
                </a:solidFill>
                <a:effectLst/>
                <a:latin typeface="JetBrains Mono" panose="020B0509020102050004" pitchFamily="49" charset="0"/>
              </a:rPr>
              <a:t>; i++) </a:t>
            </a:r>
            <a:r>
              <a:rPr kumimoji="0" lang="en-US" altLang="en-US" sz="900" b="0" i="0" u="none" strike="noStrike" cap="none" normalizeH="0" baseline="0" dirty="0">
                <a:ln>
                  <a:noFill/>
                </a:ln>
                <a:solidFill>
                  <a:srgbClr val="000000"/>
                </a:solidFill>
                <a:effectLst/>
                <a:latin typeface="JetBrains Mono" panose="020B0509020102050004" pitchFamily="49" charset="0"/>
              </a:rPr>
              <a:t>Arrays</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080808"/>
                </a:solidFill>
                <a:effectLst/>
                <a:latin typeface="JetBrains Mono" panose="020B0509020102050004" pitchFamily="49" charset="0"/>
              </a:rPr>
              <a:t>fill</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[i],-</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holds a list of segments that start from the [i]th index</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new </a:t>
            </a:r>
            <a:r>
              <a:rPr kumimoji="0" lang="en-US" altLang="en-US" sz="900" b="0" i="0" u="none" strike="noStrike" cap="none" normalizeH="0" baseline="0" dirty="0">
                <a:ln>
                  <a:noFill/>
                </a:ln>
                <a:solidFill>
                  <a:srgbClr val="080808"/>
                </a:solidFill>
                <a:effectLst/>
                <a:latin typeface="JetBrains Mono" panose="020B0509020102050004" pitchFamily="49" charset="0"/>
              </a:rPr>
              <a:t>List[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initialize [segmentsFromLeft] with [ArrayList]s</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 </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80808"/>
                </a:solidFill>
                <a:effectLst/>
                <a:latin typeface="JetBrains Mono" panose="020B0509020102050004" pitchFamily="49" charset="0"/>
              </a:rPr>
              <a:t>i = </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 i &lt;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length</a:t>
            </a:r>
            <a:r>
              <a:rPr kumimoji="0" lang="en-US" altLang="en-US" sz="900" b="0" i="0" u="none" strike="noStrike" cap="none" normalizeH="0" baseline="0" dirty="0">
                <a:ln>
                  <a:noFill/>
                </a:ln>
                <a:solidFill>
                  <a:srgbClr val="080808"/>
                </a:solidFill>
                <a:effectLst/>
                <a:latin typeface="JetBrains Mono" panose="020B0509020102050004" pitchFamily="49" charset="0"/>
              </a:rPr>
              <a:t>; i++)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[i] = </a:t>
            </a:r>
            <a:r>
              <a:rPr kumimoji="0" lang="en-US" altLang="en-US" sz="900" b="0" i="0" u="none" strike="noStrike" cap="none" normalizeH="0" baseline="0" dirty="0">
                <a:ln>
                  <a:noFill/>
                </a:ln>
                <a:solidFill>
                  <a:srgbClr val="0033B3"/>
                </a:solidFill>
                <a:effectLst/>
                <a:latin typeface="JetBrains Mono" panose="020B0509020102050004" pitchFamily="49" charset="0"/>
              </a:rPr>
              <a:t>new </a:t>
            </a:r>
            <a:r>
              <a:rPr kumimoji="0" lang="en-US" altLang="en-US" sz="900" b="0" i="0" u="none" strike="noStrike" cap="none" normalizeH="0" baseline="0" dirty="0">
                <a:ln>
                  <a:noFill/>
                </a:ln>
                <a:solidFill>
                  <a:srgbClr val="080808"/>
                </a:solidFill>
                <a:effectLst/>
                <a:latin typeface="JetBrains Mono" panose="020B0509020102050004" pitchFamily="49" charset="0"/>
              </a:rPr>
              <a:t>ArrayList&lt;&gt;();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add each [segment] to its starting list</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 </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 segment </a:t>
            </a:r>
            <a:r>
              <a:rPr kumimoji="0" lang="en-US" altLang="en-US" sz="900" b="0" i="0" u="none" strike="noStrike" cap="none" normalizeH="0" baseline="0" dirty="0">
                <a:ln>
                  <a:noFill/>
                </a:ln>
                <a:solidFill>
                  <a:srgbClr val="080808"/>
                </a:solidFill>
                <a:effectLst/>
                <a:latin typeface="JetBrains Mono" panose="020B0509020102050004" pitchFamily="49" charset="0"/>
              </a:rPr>
              <a:t>: segments)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l</a:t>
            </a:r>
            <a:r>
              <a:rPr kumimoji="0" lang="en-US" altLang="en-US" sz="900" b="0" i="0" u="none" strike="noStrike" cap="none" normalizeH="0" baseline="0" dirty="0">
                <a:ln>
                  <a:noFill/>
                </a:ln>
                <a:solidFill>
                  <a:srgbClr val="080808"/>
                </a:solidFill>
                <a:effectLst/>
                <a:latin typeface="JetBrains Mono" panose="020B0509020102050004" pitchFamily="49" charset="0"/>
              </a:rPr>
              <a:t>].add(</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00000"/>
                </a:solidFill>
                <a:effectLst/>
                <a:latin typeface="JetBrains Mono" panose="020B0509020102050004" pitchFamily="49" charset="0"/>
              </a:rPr>
              <a:t>maximumSubset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080808"/>
                </a:solidFill>
                <a:effectLst/>
                <a:latin typeface="JetBrains Mono" panose="020B0509020102050004" pitchFamily="49" charset="0"/>
              </a:rPr>
              <a:t>maximumSubset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0000"/>
                </a:solidFill>
                <a:effectLst/>
                <a:latin typeface="JetBrains Mono" panose="020B0509020102050004" pitchFamily="49" charset="0"/>
              </a:rPr>
              <a:t>System</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871094"/>
                </a:solidFill>
                <a:effectLst/>
                <a:latin typeface="JetBrains Mono" panose="020B0509020102050004" pitchFamily="49" charset="0"/>
              </a:rPr>
              <a:t>out</a:t>
            </a:r>
            <a:r>
              <a:rPr kumimoji="0" lang="en-US" altLang="en-US" sz="900" b="0" i="0" u="none" strike="noStrike" cap="none" normalizeH="0" baseline="0" dirty="0">
                <a:ln>
                  <a:noFill/>
                </a:ln>
                <a:solidFill>
                  <a:srgbClr val="080808"/>
                </a:solidFill>
                <a:effectLst/>
                <a:latin typeface="JetBrains Mono" panose="020B0509020102050004" pitchFamily="49" charset="0"/>
              </a:rPr>
              <a:t>.println(</a:t>
            </a:r>
            <a:r>
              <a:rPr kumimoji="0" lang="en-US" altLang="en-US" sz="900" b="0" i="0" u="none" strike="noStrike" cap="none" normalizeH="0" baseline="0" dirty="0">
                <a:ln>
                  <a:noFill/>
                </a:ln>
                <a:solidFill>
                  <a:srgbClr val="000000"/>
                </a:solidFill>
                <a:effectLst/>
                <a:latin typeface="JetBrains Mono" panose="020B0509020102050004" pitchFamily="49" charset="0"/>
              </a:rPr>
              <a:t>maximumSubset</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1B76C2B-B569-403C-B0D9-8F6797B26796}"/>
              </a:ext>
            </a:extLst>
          </p:cNvPr>
          <p:cNvSpPr/>
          <p:nvPr/>
        </p:nvSpPr>
        <p:spPr>
          <a:xfrm>
            <a:off x="1179576" y="2386584"/>
            <a:ext cx="3593592" cy="576072"/>
          </a:xfrm>
          <a:prstGeom prst="rect">
            <a:avLst/>
          </a:prstGeom>
          <a:noFill/>
          <a:ln w="28575"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5">
            <a:extLst>
              <a:ext uri="{FF2B5EF4-FFF2-40B4-BE49-F238E27FC236}">
                <a16:creationId xmlns:a16="http://schemas.microsoft.com/office/drawing/2014/main" id="{0E117ED0-4E3E-47FF-814D-87A593079C9C}"/>
              </a:ext>
            </a:extLst>
          </p:cNvPr>
          <p:cNvSpPr/>
          <p:nvPr/>
        </p:nvSpPr>
        <p:spPr>
          <a:xfrm>
            <a:off x="1179576" y="3019143"/>
            <a:ext cx="4700016" cy="985830"/>
          </a:xfrm>
          <a:prstGeom prst="rect">
            <a:avLst/>
          </a:prstGeom>
          <a:noFill/>
          <a:ln w="28575"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chemeClr val="accent4">
                  <a:lumMod val="65000"/>
                </a:schemeClr>
              </a:solidFill>
            </a:endParaRPr>
          </a:p>
        </p:txBody>
      </p:sp>
      <p:sp>
        <p:nvSpPr>
          <p:cNvPr id="7" name="Rectangle 6">
            <a:extLst>
              <a:ext uri="{FF2B5EF4-FFF2-40B4-BE49-F238E27FC236}">
                <a16:creationId xmlns:a16="http://schemas.microsoft.com/office/drawing/2014/main" id="{D64E1ED8-4B67-4813-9986-F1BDD77522CA}"/>
              </a:ext>
            </a:extLst>
          </p:cNvPr>
          <p:cNvSpPr/>
          <p:nvPr/>
        </p:nvSpPr>
        <p:spPr>
          <a:xfrm>
            <a:off x="1179576" y="4061460"/>
            <a:ext cx="6291072" cy="1717548"/>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8D75E6CC-EFDA-4A4F-8EB0-96E54CC9D1D1}"/>
              </a:ext>
            </a:extLst>
          </p:cNvPr>
          <p:cNvSpPr txBox="1"/>
          <p:nvPr/>
        </p:nvSpPr>
        <p:spPr>
          <a:xfrm>
            <a:off x="4863235" y="2334874"/>
            <a:ext cx="3268844" cy="307777"/>
          </a:xfrm>
          <a:prstGeom prst="rect">
            <a:avLst/>
          </a:prstGeom>
          <a:noFill/>
        </p:spPr>
        <p:txBody>
          <a:bodyPr wrap="none" rtlCol="0">
            <a:spAutoFit/>
          </a:bodyPr>
          <a:lstStyle/>
          <a:p>
            <a:r>
              <a:rPr lang="en-US" dirty="0">
                <a:solidFill>
                  <a:schemeClr val="accent4">
                    <a:lumMod val="65000"/>
                  </a:schemeClr>
                </a:solidFill>
              </a:rPr>
              <a:t>Part 1: Compressing the initial problem</a:t>
            </a:r>
          </a:p>
        </p:txBody>
      </p:sp>
      <p:sp>
        <p:nvSpPr>
          <p:cNvPr id="9" name="TextBox 8">
            <a:extLst>
              <a:ext uri="{FF2B5EF4-FFF2-40B4-BE49-F238E27FC236}">
                <a16:creationId xmlns:a16="http://schemas.microsoft.com/office/drawing/2014/main" id="{0A5B3153-316F-415B-871E-8B63F9830F6B}"/>
              </a:ext>
            </a:extLst>
          </p:cNvPr>
          <p:cNvSpPr txBox="1"/>
          <p:nvPr/>
        </p:nvSpPr>
        <p:spPr>
          <a:xfrm>
            <a:off x="5969659" y="2989073"/>
            <a:ext cx="2811988" cy="307777"/>
          </a:xfrm>
          <a:prstGeom prst="rect">
            <a:avLst/>
          </a:prstGeom>
          <a:noFill/>
        </p:spPr>
        <p:txBody>
          <a:bodyPr wrap="none" rtlCol="0">
            <a:spAutoFit/>
          </a:bodyPr>
          <a:lstStyle/>
          <a:p>
            <a:r>
              <a:rPr lang="en-US" dirty="0">
                <a:solidFill>
                  <a:schemeClr val="accent4">
                    <a:lumMod val="65000"/>
                  </a:schemeClr>
                </a:solidFill>
              </a:rPr>
              <a:t>Part 2: initializing subset memory</a:t>
            </a:r>
          </a:p>
        </p:txBody>
      </p:sp>
      <p:sp>
        <p:nvSpPr>
          <p:cNvPr id="10" name="Rectangle 9">
            <a:extLst>
              <a:ext uri="{FF2B5EF4-FFF2-40B4-BE49-F238E27FC236}">
                <a16:creationId xmlns:a16="http://schemas.microsoft.com/office/drawing/2014/main" id="{4D5EA327-266A-4F10-917F-97C456EED094}"/>
              </a:ext>
            </a:extLst>
          </p:cNvPr>
          <p:cNvSpPr/>
          <p:nvPr/>
        </p:nvSpPr>
        <p:spPr>
          <a:xfrm>
            <a:off x="1179576" y="5868398"/>
            <a:ext cx="6291072" cy="408935"/>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 name="TextBox 10">
            <a:extLst>
              <a:ext uri="{FF2B5EF4-FFF2-40B4-BE49-F238E27FC236}">
                <a16:creationId xmlns:a16="http://schemas.microsoft.com/office/drawing/2014/main" id="{FEFFD9CE-F9D7-481C-8AB4-0E5D4C79B826}"/>
              </a:ext>
            </a:extLst>
          </p:cNvPr>
          <p:cNvSpPr txBox="1"/>
          <p:nvPr/>
        </p:nvSpPr>
        <p:spPr>
          <a:xfrm>
            <a:off x="7536941" y="4061460"/>
            <a:ext cx="3385863" cy="307777"/>
          </a:xfrm>
          <a:prstGeom prst="rect">
            <a:avLst/>
          </a:prstGeom>
          <a:noFill/>
        </p:spPr>
        <p:txBody>
          <a:bodyPr wrap="none" rtlCol="0">
            <a:spAutoFit/>
          </a:bodyPr>
          <a:lstStyle/>
          <a:p>
            <a:r>
              <a:rPr lang="en-US" dirty="0"/>
              <a:t>Part 3: remember segments by there left</a:t>
            </a:r>
          </a:p>
        </p:txBody>
      </p:sp>
      <p:sp>
        <p:nvSpPr>
          <p:cNvPr id="12" name="TextBox 11">
            <a:extLst>
              <a:ext uri="{FF2B5EF4-FFF2-40B4-BE49-F238E27FC236}">
                <a16:creationId xmlns:a16="http://schemas.microsoft.com/office/drawing/2014/main" id="{DB43AA92-FE3E-48A1-9B5D-026BCFF0D390}"/>
              </a:ext>
            </a:extLst>
          </p:cNvPr>
          <p:cNvSpPr txBox="1"/>
          <p:nvPr/>
        </p:nvSpPr>
        <p:spPr>
          <a:xfrm>
            <a:off x="7470648" y="5835495"/>
            <a:ext cx="3289683" cy="307777"/>
          </a:xfrm>
          <a:prstGeom prst="rect">
            <a:avLst/>
          </a:prstGeom>
          <a:noFill/>
        </p:spPr>
        <p:txBody>
          <a:bodyPr wrap="none" rtlCol="0">
            <a:spAutoFit/>
          </a:bodyPr>
          <a:lstStyle/>
          <a:p>
            <a:r>
              <a:rPr lang="en-US" dirty="0"/>
              <a:t>Part 4: Solve using a recursive function</a:t>
            </a:r>
          </a:p>
        </p:txBody>
      </p:sp>
    </p:spTree>
    <p:extLst>
      <p:ext uri="{BB962C8B-B14F-4D97-AF65-F5344CB8AC3E}">
        <p14:creationId xmlns:p14="http://schemas.microsoft.com/office/powerpoint/2010/main" val="1081787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E597A-5E1B-4FB5-B487-885A391E76AF}"/>
              </a:ext>
            </a:extLst>
          </p:cNvPr>
          <p:cNvSpPr>
            <a:spLocks noGrp="1"/>
          </p:cNvSpPr>
          <p:nvPr>
            <p:ph type="title"/>
          </p:nvPr>
        </p:nvSpPr>
        <p:spPr/>
        <p:txBody>
          <a:bodyPr/>
          <a:lstStyle/>
          <a:p>
            <a:r>
              <a:rPr lang="en-US" dirty="0"/>
              <a:t>Segment by Left</a:t>
            </a:r>
          </a:p>
        </p:txBody>
      </p:sp>
      <p:sp>
        <p:nvSpPr>
          <p:cNvPr id="4" name="Rectangle 1">
            <a:extLst>
              <a:ext uri="{FF2B5EF4-FFF2-40B4-BE49-F238E27FC236}">
                <a16:creationId xmlns:a16="http://schemas.microsoft.com/office/drawing/2014/main" id="{6A7B1A29-07EB-4883-AABD-3589EFE1EF8B}"/>
              </a:ext>
            </a:extLst>
          </p:cNvPr>
          <p:cNvSpPr>
            <a:spLocks noGrp="1" noChangeArrowheads="1"/>
          </p:cNvSpPr>
          <p:nvPr>
            <p:ph type="body" idx="1"/>
          </p:nvPr>
        </p:nvSpPr>
        <p:spPr bwMode="auto">
          <a:xfrm>
            <a:off x="8140823" y="4847209"/>
            <a:ext cx="3631737"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33B3"/>
                </a:solidFill>
                <a:effectLst/>
                <a:latin typeface="JetBrains Mono" panose="020B0509020102050004" pitchFamily="49" charset="0"/>
              </a:rPr>
              <a:t>class </a:t>
            </a:r>
            <a:r>
              <a:rPr kumimoji="0" lang="en-US" altLang="en-US" sz="1200" b="0" i="0" u="none" strike="noStrike" cap="none" normalizeH="0" baseline="0" dirty="0">
                <a:ln>
                  <a:noFill/>
                </a:ln>
                <a:solidFill>
                  <a:srgbClr val="000000"/>
                </a:solidFill>
                <a:effectLst/>
                <a:latin typeface="JetBrains Mono" panose="020B0509020102050004" pitchFamily="49" charset="0"/>
              </a:rPr>
              <a:t>Segment </a:t>
            </a:r>
            <a:r>
              <a:rPr kumimoji="0" lang="en-US" altLang="en-US" sz="1200" b="0" i="0" u="none" strike="noStrike" cap="none" normalizeH="0" baseline="0" dirty="0">
                <a:ln>
                  <a:noFill/>
                </a:ln>
                <a:solidFill>
                  <a:srgbClr val="080808"/>
                </a:solidFill>
                <a:effectLst/>
                <a:latin typeface="JetBrains Mono" panose="020B0509020102050004" pitchFamily="49" charset="0"/>
              </a:rPr>
              <a:t>{</a:t>
            </a:r>
            <a:br>
              <a:rPr kumimoji="0" lang="en-US" altLang="en-US" sz="1200" b="0" i="0" u="none" strike="noStrike" cap="none" normalizeH="0" baseline="0" dirty="0">
                <a:ln>
                  <a:noFill/>
                </a:ln>
                <a:solidFill>
                  <a:srgbClr val="080808"/>
                </a:solidFill>
                <a:effectLst/>
                <a:latin typeface="JetBrains Mono" panose="020B0509020102050004" pitchFamily="49" charset="0"/>
              </a:rPr>
            </a:br>
            <a:r>
              <a:rPr kumimoji="0" lang="en-US" altLang="en-US" sz="1200" b="0" i="0" u="none" strike="noStrike" cap="none" normalizeH="0" baseline="0" dirty="0">
                <a:ln>
                  <a:noFill/>
                </a:ln>
                <a:solidFill>
                  <a:srgbClr val="080808"/>
                </a:solidFill>
                <a:effectLst/>
                <a:latin typeface="JetBrains Mono" panose="020B0509020102050004" pitchFamily="49" charset="0"/>
              </a:rPr>
              <a:t>    </a:t>
            </a:r>
            <a:r>
              <a:rPr kumimoji="0" lang="en-US" altLang="en-US" sz="1200" b="0" i="0" u="none" strike="noStrike" cap="none" normalizeH="0" baseline="0" dirty="0">
                <a:ln>
                  <a:noFill/>
                </a:ln>
                <a:solidFill>
                  <a:srgbClr val="0033B3"/>
                </a:solidFill>
                <a:effectLst/>
                <a:latin typeface="JetBrains Mono" panose="020B0509020102050004" pitchFamily="49" charset="0"/>
              </a:rPr>
              <a:t>int </a:t>
            </a:r>
            <a:r>
              <a:rPr kumimoji="0" lang="en-US" altLang="en-US" sz="1200" b="0" i="0" u="none" strike="noStrike" cap="none" normalizeH="0" baseline="0" dirty="0">
                <a:ln>
                  <a:noFill/>
                </a:ln>
                <a:solidFill>
                  <a:srgbClr val="871094"/>
                </a:solidFill>
                <a:effectLst/>
                <a:latin typeface="JetBrains Mono" panose="020B0509020102050004" pitchFamily="49" charset="0"/>
              </a:rPr>
              <a:t>l</a:t>
            </a:r>
            <a:r>
              <a:rPr kumimoji="0" lang="en-US" altLang="en-US" sz="1200" b="0" i="0" u="none" strike="noStrike" cap="none" normalizeH="0" baseline="0" dirty="0">
                <a:ln>
                  <a:noFill/>
                </a:ln>
                <a:solidFill>
                  <a:srgbClr val="080808"/>
                </a:solidFill>
                <a:effectLst/>
                <a:latin typeface="JetBrains Mono" panose="020B0509020102050004" pitchFamily="49" charset="0"/>
              </a:rPr>
              <a:t>, </a:t>
            </a:r>
            <a:r>
              <a:rPr kumimoji="0" lang="en-US" altLang="en-US" sz="1200" b="0" i="0" u="none" strike="noStrike" cap="none" normalizeH="0" baseline="0" dirty="0">
                <a:ln>
                  <a:noFill/>
                </a:ln>
                <a:solidFill>
                  <a:srgbClr val="871094"/>
                </a:solidFill>
                <a:effectLst/>
                <a:latin typeface="JetBrains Mono" panose="020B0509020102050004" pitchFamily="49" charset="0"/>
              </a:rPr>
              <a:t>r</a:t>
            </a:r>
            <a:r>
              <a:rPr kumimoji="0" lang="en-US" altLang="en-US" sz="1200" b="0" i="0" u="none" strike="noStrike" cap="none" normalizeH="0" baseline="0" dirty="0">
                <a:ln>
                  <a:noFill/>
                </a:ln>
                <a:solidFill>
                  <a:srgbClr val="080808"/>
                </a:solidFill>
                <a:effectLst/>
                <a:latin typeface="JetBrains Mono" panose="020B0509020102050004" pitchFamily="49" charset="0"/>
              </a:rPr>
              <a:t>;</a:t>
            </a:r>
            <a:br>
              <a:rPr kumimoji="0" lang="en-US" altLang="en-US" sz="1200" b="0" i="0" u="none" strike="noStrike" cap="none" normalizeH="0" baseline="0" dirty="0">
                <a:ln>
                  <a:noFill/>
                </a:ln>
                <a:solidFill>
                  <a:srgbClr val="080808"/>
                </a:solidFill>
                <a:effectLst/>
                <a:latin typeface="JetBrains Mono" panose="020B0509020102050004" pitchFamily="49" charset="0"/>
              </a:rPr>
            </a:br>
            <a:br>
              <a:rPr kumimoji="0" lang="en-US" altLang="en-US" sz="1200" b="0" i="0" u="none" strike="noStrike" cap="none" normalizeH="0" baseline="0" dirty="0">
                <a:ln>
                  <a:noFill/>
                </a:ln>
                <a:solidFill>
                  <a:srgbClr val="080808"/>
                </a:solidFill>
                <a:effectLst/>
                <a:latin typeface="JetBrains Mono" panose="020B0509020102050004" pitchFamily="49" charset="0"/>
              </a:rPr>
            </a:br>
            <a:r>
              <a:rPr kumimoji="0" lang="en-US" altLang="en-US" sz="1200" b="0" i="0" u="none" strike="noStrike" cap="none" normalizeH="0" baseline="0" dirty="0">
                <a:ln>
                  <a:noFill/>
                </a:ln>
                <a:solidFill>
                  <a:srgbClr val="080808"/>
                </a:solidFill>
                <a:effectLst/>
                <a:latin typeface="JetBrains Mono" panose="020B0509020102050004" pitchFamily="49" charset="0"/>
              </a:rPr>
              <a:t>    </a:t>
            </a:r>
            <a:r>
              <a:rPr kumimoji="0" lang="en-US" altLang="en-US" sz="1200" b="0" i="0" u="none" strike="noStrike" cap="none" normalizeH="0" baseline="0" dirty="0">
                <a:ln>
                  <a:noFill/>
                </a:ln>
                <a:solidFill>
                  <a:srgbClr val="00627A"/>
                </a:solidFill>
                <a:effectLst/>
                <a:latin typeface="JetBrains Mono" panose="020B0509020102050004" pitchFamily="49" charset="0"/>
              </a:rPr>
              <a:t>Segment</a:t>
            </a:r>
            <a:r>
              <a:rPr kumimoji="0" lang="en-US" altLang="en-US" sz="1200" b="0" i="0" u="none" strike="noStrike" cap="none" normalizeH="0" baseline="0" dirty="0">
                <a:ln>
                  <a:noFill/>
                </a:ln>
                <a:solidFill>
                  <a:srgbClr val="080808"/>
                </a:solidFill>
                <a:effectLst/>
                <a:latin typeface="JetBrains Mono" panose="020B0509020102050004" pitchFamily="49" charset="0"/>
              </a:rPr>
              <a:t>(</a:t>
            </a:r>
            <a:r>
              <a:rPr kumimoji="0" lang="en-US" altLang="en-US" sz="1200" b="0" i="0" u="none" strike="noStrike" cap="none" normalizeH="0" baseline="0" dirty="0">
                <a:ln>
                  <a:noFill/>
                </a:ln>
                <a:solidFill>
                  <a:srgbClr val="0033B3"/>
                </a:solidFill>
                <a:effectLst/>
                <a:latin typeface="JetBrains Mono" panose="020B0509020102050004" pitchFamily="49" charset="0"/>
              </a:rPr>
              <a:t>int </a:t>
            </a:r>
            <a:r>
              <a:rPr kumimoji="0" lang="en-US" altLang="en-US" sz="1200" b="0" i="0" u="none" strike="noStrike" cap="none" normalizeH="0" baseline="0" dirty="0">
                <a:ln>
                  <a:noFill/>
                </a:ln>
                <a:solidFill>
                  <a:srgbClr val="080808"/>
                </a:solidFill>
                <a:effectLst/>
                <a:latin typeface="JetBrains Mono" panose="020B0509020102050004" pitchFamily="49" charset="0"/>
              </a:rPr>
              <a:t>l, </a:t>
            </a:r>
            <a:r>
              <a:rPr kumimoji="0" lang="en-US" altLang="en-US" sz="1200" b="0" i="0" u="none" strike="noStrike" cap="none" normalizeH="0" baseline="0" dirty="0">
                <a:ln>
                  <a:noFill/>
                </a:ln>
                <a:solidFill>
                  <a:srgbClr val="0033B3"/>
                </a:solidFill>
                <a:effectLst/>
                <a:latin typeface="JetBrains Mono" panose="020B0509020102050004" pitchFamily="49" charset="0"/>
              </a:rPr>
              <a:t>int </a:t>
            </a:r>
            <a:r>
              <a:rPr kumimoji="0" lang="en-US" altLang="en-US" sz="1200" b="0" i="0" u="none" strike="noStrike" cap="none" normalizeH="0" baseline="0" dirty="0">
                <a:ln>
                  <a:noFill/>
                </a:ln>
                <a:solidFill>
                  <a:srgbClr val="080808"/>
                </a:solidFill>
                <a:effectLst/>
                <a:latin typeface="JetBrains Mono" panose="020B0509020102050004" pitchFamily="49" charset="0"/>
              </a:rPr>
              <a:t>r) {</a:t>
            </a:r>
            <a:br>
              <a:rPr kumimoji="0" lang="en-US" altLang="en-US" sz="1200" b="0" i="0" u="none" strike="noStrike" cap="none" normalizeH="0" baseline="0" dirty="0">
                <a:ln>
                  <a:noFill/>
                </a:ln>
                <a:solidFill>
                  <a:srgbClr val="080808"/>
                </a:solidFill>
                <a:effectLst/>
                <a:latin typeface="JetBrains Mono" panose="020B0509020102050004" pitchFamily="49" charset="0"/>
              </a:rPr>
            </a:br>
            <a:r>
              <a:rPr kumimoji="0" lang="en-US" altLang="en-US" sz="1200" b="0" i="0" u="none" strike="noStrike" cap="none" normalizeH="0" baseline="0" dirty="0">
                <a:ln>
                  <a:noFill/>
                </a:ln>
                <a:solidFill>
                  <a:srgbClr val="080808"/>
                </a:solidFill>
                <a:effectLst/>
                <a:latin typeface="JetBrains Mono" panose="020B0509020102050004" pitchFamily="49" charset="0"/>
              </a:rPr>
              <a:t>        </a:t>
            </a:r>
            <a:r>
              <a:rPr kumimoji="0" lang="en-US" altLang="en-US" sz="1200" b="0" i="0" u="none" strike="noStrike" cap="none" normalizeH="0" baseline="0" dirty="0">
                <a:ln>
                  <a:noFill/>
                </a:ln>
                <a:solidFill>
                  <a:srgbClr val="0033B3"/>
                </a:solidFill>
                <a:effectLst/>
                <a:latin typeface="JetBrains Mono" panose="020B0509020102050004" pitchFamily="49" charset="0"/>
              </a:rPr>
              <a:t>this</a:t>
            </a:r>
            <a:r>
              <a:rPr kumimoji="0" lang="en-US" altLang="en-US" sz="1200" b="0" i="0" u="none" strike="noStrike" cap="none" normalizeH="0" baseline="0" dirty="0">
                <a:ln>
                  <a:noFill/>
                </a:ln>
                <a:solidFill>
                  <a:srgbClr val="080808"/>
                </a:solidFill>
                <a:effectLst/>
                <a:latin typeface="JetBrains Mono" panose="020B0509020102050004" pitchFamily="49" charset="0"/>
              </a:rPr>
              <a:t>.</a:t>
            </a:r>
            <a:r>
              <a:rPr kumimoji="0" lang="en-US" altLang="en-US" sz="1200" b="0" i="0" u="none" strike="noStrike" cap="none" normalizeH="0" baseline="0" dirty="0">
                <a:ln>
                  <a:noFill/>
                </a:ln>
                <a:solidFill>
                  <a:srgbClr val="871094"/>
                </a:solidFill>
                <a:effectLst/>
                <a:latin typeface="JetBrains Mono" panose="020B0509020102050004" pitchFamily="49" charset="0"/>
              </a:rPr>
              <a:t>l </a:t>
            </a:r>
            <a:r>
              <a:rPr kumimoji="0" lang="en-US" altLang="en-US" sz="1200" b="0" i="0" u="none" strike="noStrike" cap="none" normalizeH="0" baseline="0" dirty="0">
                <a:ln>
                  <a:noFill/>
                </a:ln>
                <a:solidFill>
                  <a:srgbClr val="080808"/>
                </a:solidFill>
                <a:effectLst/>
                <a:latin typeface="JetBrains Mono" panose="020B0509020102050004" pitchFamily="49" charset="0"/>
              </a:rPr>
              <a:t>= l;</a:t>
            </a:r>
            <a:br>
              <a:rPr kumimoji="0" lang="en-US" altLang="en-US" sz="1200" b="0" i="0" u="none" strike="noStrike" cap="none" normalizeH="0" baseline="0" dirty="0">
                <a:ln>
                  <a:noFill/>
                </a:ln>
                <a:solidFill>
                  <a:srgbClr val="080808"/>
                </a:solidFill>
                <a:effectLst/>
                <a:latin typeface="JetBrains Mono" panose="020B0509020102050004" pitchFamily="49" charset="0"/>
              </a:rPr>
            </a:br>
            <a:r>
              <a:rPr kumimoji="0" lang="en-US" altLang="en-US" sz="1200" b="0" i="0" u="none" strike="noStrike" cap="none" normalizeH="0" baseline="0" dirty="0">
                <a:ln>
                  <a:noFill/>
                </a:ln>
                <a:solidFill>
                  <a:srgbClr val="080808"/>
                </a:solidFill>
                <a:effectLst/>
                <a:latin typeface="JetBrains Mono" panose="020B0509020102050004" pitchFamily="49" charset="0"/>
              </a:rPr>
              <a:t>        </a:t>
            </a:r>
            <a:r>
              <a:rPr kumimoji="0" lang="en-US" altLang="en-US" sz="1200" b="0" i="0" u="none" strike="noStrike" cap="none" normalizeH="0" baseline="0" dirty="0">
                <a:ln>
                  <a:noFill/>
                </a:ln>
                <a:solidFill>
                  <a:srgbClr val="0033B3"/>
                </a:solidFill>
                <a:effectLst/>
                <a:latin typeface="JetBrains Mono" panose="020B0509020102050004" pitchFamily="49" charset="0"/>
              </a:rPr>
              <a:t>this</a:t>
            </a:r>
            <a:r>
              <a:rPr kumimoji="0" lang="en-US" altLang="en-US" sz="1200" b="0" i="0" u="none" strike="noStrike" cap="none" normalizeH="0" baseline="0" dirty="0">
                <a:ln>
                  <a:noFill/>
                </a:ln>
                <a:solidFill>
                  <a:srgbClr val="080808"/>
                </a:solidFill>
                <a:effectLst/>
                <a:latin typeface="JetBrains Mono" panose="020B0509020102050004" pitchFamily="49" charset="0"/>
              </a:rPr>
              <a:t>.</a:t>
            </a:r>
            <a:r>
              <a:rPr kumimoji="0" lang="en-US" altLang="en-US" sz="1200" b="0" i="0" u="none" strike="noStrike" cap="none" normalizeH="0" baseline="0" dirty="0">
                <a:ln>
                  <a:noFill/>
                </a:ln>
                <a:solidFill>
                  <a:srgbClr val="871094"/>
                </a:solidFill>
                <a:effectLst/>
                <a:latin typeface="JetBrains Mono" panose="020B0509020102050004" pitchFamily="49" charset="0"/>
              </a:rPr>
              <a:t>r </a:t>
            </a:r>
            <a:r>
              <a:rPr kumimoji="0" lang="en-US" altLang="en-US" sz="1200" b="0" i="0" u="none" strike="noStrike" cap="none" normalizeH="0" baseline="0" dirty="0">
                <a:ln>
                  <a:noFill/>
                </a:ln>
                <a:solidFill>
                  <a:srgbClr val="080808"/>
                </a:solidFill>
                <a:effectLst/>
                <a:latin typeface="JetBrains Mono" panose="020B0509020102050004" pitchFamily="49" charset="0"/>
              </a:rPr>
              <a:t>= r;</a:t>
            </a:r>
            <a:br>
              <a:rPr kumimoji="0" lang="en-US" altLang="en-US" sz="1200" b="0" i="0" u="none" strike="noStrike" cap="none" normalizeH="0" baseline="0" dirty="0">
                <a:ln>
                  <a:noFill/>
                </a:ln>
                <a:solidFill>
                  <a:srgbClr val="080808"/>
                </a:solidFill>
                <a:effectLst/>
                <a:latin typeface="JetBrains Mono" panose="020B0509020102050004" pitchFamily="49" charset="0"/>
              </a:rPr>
            </a:br>
            <a:r>
              <a:rPr kumimoji="0" lang="en-US" altLang="en-US" sz="1200" b="0" i="0" u="none" strike="noStrike" cap="none" normalizeH="0" baseline="0" dirty="0">
                <a:ln>
                  <a:noFill/>
                </a:ln>
                <a:solidFill>
                  <a:srgbClr val="080808"/>
                </a:solidFill>
                <a:effectLst/>
                <a:latin typeface="JetBrains Mono" panose="020B0509020102050004" pitchFamily="49" charset="0"/>
              </a:rPr>
              <a:t>    }</a:t>
            </a:r>
            <a:br>
              <a:rPr kumimoji="0" lang="en-US" altLang="en-US" sz="1200" b="0" i="0" u="none" strike="noStrike" cap="none" normalizeH="0" baseline="0" dirty="0">
                <a:ln>
                  <a:noFill/>
                </a:ln>
                <a:solidFill>
                  <a:srgbClr val="080808"/>
                </a:solidFill>
                <a:effectLst/>
                <a:latin typeface="JetBrains Mono" panose="020B0509020102050004" pitchFamily="49" charset="0"/>
              </a:rPr>
            </a:br>
            <a:r>
              <a:rPr kumimoji="0" lang="en-US" altLang="en-US" sz="1200" b="0" i="0" u="none" strike="noStrike" cap="none" normalizeH="0" baseline="0" dirty="0">
                <a:ln>
                  <a:noFill/>
                </a:ln>
                <a:solidFill>
                  <a:srgbClr val="080808"/>
                </a:solidFill>
                <a:effectLst/>
                <a:latin typeface="JetBrains Mono" panose="020B05090201020500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9D67DA51-2F13-4FD2-9715-DA6644F95970}"/>
              </a:ext>
            </a:extLst>
          </p:cNvPr>
          <p:cNvSpPr txBox="1"/>
          <p:nvPr/>
        </p:nvSpPr>
        <p:spPr>
          <a:xfrm>
            <a:off x="978733" y="2224448"/>
            <a:ext cx="5984331" cy="3539430"/>
          </a:xfrm>
          <a:prstGeom prst="rect">
            <a:avLst/>
          </a:prstGeom>
          <a:noFill/>
        </p:spPr>
        <p:txBody>
          <a:bodyPr wrap="none" rtlCol="0">
            <a:spAutoFit/>
          </a:bodyPr>
          <a:lstStyle/>
          <a:p>
            <a:r>
              <a:rPr lang="en-US" sz="2800" dirty="0">
                <a:solidFill>
                  <a:schemeClr val="accent2"/>
                </a:solidFill>
                <a:latin typeface="JetBrains Mono" panose="020B0509020102050004" pitchFamily="49" charset="0"/>
              </a:rPr>
              <a:t>[</a:t>
            </a:r>
          </a:p>
          <a:p>
            <a:r>
              <a:rPr lang="en-US" sz="2800" dirty="0">
                <a:solidFill>
                  <a:schemeClr val="accent2"/>
                </a:solidFill>
                <a:latin typeface="JetBrains Mono" panose="020B0509020102050004" pitchFamily="49" charset="0"/>
              </a:rPr>
              <a:t>  0 -&gt; [],</a:t>
            </a:r>
          </a:p>
          <a:p>
            <a:r>
              <a:rPr lang="en-US" sz="2800" dirty="0">
                <a:solidFill>
                  <a:schemeClr val="accent2"/>
                </a:solidFill>
                <a:latin typeface="JetBrains Mono" panose="020B0509020102050004" pitchFamily="49" charset="0"/>
              </a:rPr>
              <a:t>  1 -&gt; [(1,5)],</a:t>
            </a:r>
          </a:p>
          <a:p>
            <a:r>
              <a:rPr lang="en-US" sz="2800" dirty="0">
                <a:solidFill>
                  <a:schemeClr val="accent2"/>
                </a:solidFill>
                <a:latin typeface="JetBrains Mono" panose="020B0509020102050004" pitchFamily="49" charset="0"/>
              </a:rPr>
              <a:t>  2 -&gt; [(2,2),(2,5),(2,3)],</a:t>
            </a:r>
          </a:p>
          <a:p>
            <a:r>
              <a:rPr lang="en-US" sz="2800" dirty="0">
                <a:solidFill>
                  <a:schemeClr val="accent2"/>
                </a:solidFill>
                <a:latin typeface="JetBrains Mono" panose="020B0509020102050004" pitchFamily="49" charset="0"/>
              </a:rPr>
              <a:t>  3 -&gt; [(3,5)],</a:t>
            </a:r>
          </a:p>
          <a:p>
            <a:r>
              <a:rPr lang="en-US" sz="2800" dirty="0">
                <a:solidFill>
                  <a:schemeClr val="accent2"/>
                </a:solidFill>
                <a:latin typeface="JetBrains Mono" panose="020B0509020102050004" pitchFamily="49" charset="0"/>
              </a:rPr>
              <a:t>  4 -&gt; [],</a:t>
            </a:r>
          </a:p>
          <a:p>
            <a:r>
              <a:rPr lang="en-US" sz="2800" dirty="0">
                <a:solidFill>
                  <a:schemeClr val="accent2"/>
                </a:solidFill>
                <a:latin typeface="JetBrains Mono" panose="020B0509020102050004" pitchFamily="49" charset="0"/>
              </a:rPr>
              <a:t>  5 -&gt; []</a:t>
            </a:r>
          </a:p>
          <a:p>
            <a:r>
              <a:rPr lang="en-US" sz="2800" dirty="0">
                <a:solidFill>
                  <a:schemeClr val="accent2"/>
                </a:solidFill>
                <a:latin typeface="JetBrains Mono" panose="020B0509020102050004" pitchFamily="49" charset="0"/>
              </a:rPr>
              <a:t>]</a:t>
            </a:r>
          </a:p>
        </p:txBody>
      </p:sp>
      <p:sp>
        <p:nvSpPr>
          <p:cNvPr id="6" name="Text Placeholder 2">
            <a:extLst>
              <a:ext uri="{FF2B5EF4-FFF2-40B4-BE49-F238E27FC236}">
                <a16:creationId xmlns:a16="http://schemas.microsoft.com/office/drawing/2014/main" id="{D69725CD-96F5-4DDA-B54A-5E6AAAC7DC31}"/>
              </a:ext>
            </a:extLst>
          </p:cNvPr>
          <p:cNvSpPr txBox="1">
            <a:spLocks/>
          </p:cNvSpPr>
          <p:nvPr/>
        </p:nvSpPr>
        <p:spPr>
          <a:xfrm>
            <a:off x="828333" y="1528146"/>
            <a:ext cx="10431200" cy="5314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06390" algn="l" rtl="0" eaLnBrk="1" hangingPunct="1">
              <a:lnSpc>
                <a:spcPct val="100000"/>
              </a:lnSpc>
              <a:spcBef>
                <a:spcPts val="0"/>
              </a:spcBef>
              <a:spcAft>
                <a:spcPts val="0"/>
              </a:spcAft>
              <a:buClr>
                <a:schemeClr val="accent5"/>
              </a:buClr>
              <a:buSzPts val="1200"/>
              <a:buFont typeface="Muli"/>
              <a:buAutoNum type="arabicPeriod"/>
              <a:defRPr sz="1600" b="0" i="0" u="none" strike="noStrike" cap="none">
                <a:solidFill>
                  <a:schemeClr val="accent4"/>
                </a:solidFill>
                <a:latin typeface="Play"/>
                <a:ea typeface="Play"/>
                <a:cs typeface="Play"/>
                <a:sym typeface="Play"/>
              </a:defRPr>
            </a:lvl1pPr>
            <a:lvl2pPr marL="1219170" marR="0" lvl="1" indent="-406390" algn="l" rtl="0" eaLnBrk="1" hangingPunct="1">
              <a:lnSpc>
                <a:spcPct val="115000"/>
              </a:lnSpc>
              <a:spcBef>
                <a:spcPts val="2133"/>
              </a:spcBef>
              <a:spcAft>
                <a:spcPts val="0"/>
              </a:spcAft>
              <a:buClr>
                <a:srgbClr val="434343"/>
              </a:buClr>
              <a:buSzPts val="1200"/>
              <a:buFont typeface="Roboto Condensed Light"/>
              <a:buAutoNum type="alphaLcPeriod"/>
              <a:defRPr sz="1867" b="0" i="0" u="none" strike="noStrike" cap="none">
                <a:solidFill>
                  <a:schemeClr val="accent4"/>
                </a:solidFill>
                <a:latin typeface="Play"/>
                <a:ea typeface="Play"/>
                <a:cs typeface="Play"/>
                <a:sym typeface="Play"/>
              </a:defRPr>
            </a:lvl2pPr>
            <a:lvl3pPr marL="1828754" marR="0" lvl="2" indent="-406390" algn="l" rtl="0" eaLnBrk="1" hangingPunct="1">
              <a:lnSpc>
                <a:spcPct val="115000"/>
              </a:lnSpc>
              <a:spcBef>
                <a:spcPts val="2133"/>
              </a:spcBef>
              <a:spcAft>
                <a:spcPts val="0"/>
              </a:spcAft>
              <a:buClr>
                <a:srgbClr val="434343"/>
              </a:buClr>
              <a:buSzPts val="1200"/>
              <a:buFont typeface="Roboto Condensed Light"/>
              <a:buAutoNum type="romanLcPeriod"/>
              <a:defRPr sz="1867" b="0" i="0" u="none" strike="noStrike" cap="none">
                <a:solidFill>
                  <a:schemeClr val="accent4"/>
                </a:solidFill>
                <a:latin typeface="Play"/>
                <a:ea typeface="Play"/>
                <a:cs typeface="Play"/>
                <a:sym typeface="Play"/>
              </a:defRPr>
            </a:lvl3pPr>
            <a:lvl4pPr marL="2438339" marR="0" lvl="3" indent="-406390" algn="l" rtl="0" eaLnBrk="1" hangingPunct="1">
              <a:lnSpc>
                <a:spcPct val="115000"/>
              </a:lnSpc>
              <a:spcBef>
                <a:spcPts val="2133"/>
              </a:spcBef>
              <a:spcAft>
                <a:spcPts val="0"/>
              </a:spcAft>
              <a:buClr>
                <a:srgbClr val="434343"/>
              </a:buClr>
              <a:buSzPts val="1200"/>
              <a:buFont typeface="Roboto Condensed Light"/>
              <a:buAutoNum type="arabicPeriod"/>
              <a:defRPr sz="1867" b="0" i="0" u="none" strike="noStrike" cap="none">
                <a:solidFill>
                  <a:schemeClr val="accent4"/>
                </a:solidFill>
                <a:latin typeface="Play"/>
                <a:ea typeface="Play"/>
                <a:cs typeface="Play"/>
                <a:sym typeface="Play"/>
              </a:defRPr>
            </a:lvl4pPr>
            <a:lvl5pPr marL="3047924" marR="0" lvl="4" indent="-406390" algn="l" rtl="0" eaLnBrk="1" hangingPunct="1">
              <a:lnSpc>
                <a:spcPct val="115000"/>
              </a:lnSpc>
              <a:spcBef>
                <a:spcPts val="2133"/>
              </a:spcBef>
              <a:spcAft>
                <a:spcPts val="0"/>
              </a:spcAft>
              <a:buClr>
                <a:srgbClr val="434343"/>
              </a:buClr>
              <a:buSzPts val="1200"/>
              <a:buFont typeface="Roboto Condensed Light"/>
              <a:buAutoNum type="alphaLcPeriod"/>
              <a:defRPr sz="1867" b="0" i="0" u="none" strike="noStrike" cap="none">
                <a:solidFill>
                  <a:schemeClr val="accent4"/>
                </a:solidFill>
                <a:latin typeface="Play"/>
                <a:ea typeface="Play"/>
                <a:cs typeface="Play"/>
                <a:sym typeface="Play"/>
              </a:defRPr>
            </a:lvl5pPr>
            <a:lvl6pPr marL="3657509" marR="0" lvl="5" indent="-406390" algn="l" rtl="0" eaLnBrk="1" hangingPunct="1">
              <a:lnSpc>
                <a:spcPct val="115000"/>
              </a:lnSpc>
              <a:spcBef>
                <a:spcPts val="2133"/>
              </a:spcBef>
              <a:spcAft>
                <a:spcPts val="0"/>
              </a:spcAft>
              <a:buClr>
                <a:srgbClr val="434343"/>
              </a:buClr>
              <a:buSzPts val="1200"/>
              <a:buFont typeface="Roboto Condensed Light"/>
              <a:buAutoNum type="romanLcPeriod"/>
              <a:defRPr sz="1867" b="0" i="0" u="none" strike="noStrike" cap="none">
                <a:solidFill>
                  <a:schemeClr val="accent4"/>
                </a:solidFill>
                <a:latin typeface="Play"/>
                <a:ea typeface="Play"/>
                <a:cs typeface="Play"/>
                <a:sym typeface="Play"/>
              </a:defRPr>
            </a:lvl6pPr>
            <a:lvl7pPr marL="4267093" marR="0" lvl="6" indent="-406390" algn="l" rtl="0" eaLnBrk="1" hangingPunct="1">
              <a:lnSpc>
                <a:spcPct val="115000"/>
              </a:lnSpc>
              <a:spcBef>
                <a:spcPts val="2133"/>
              </a:spcBef>
              <a:spcAft>
                <a:spcPts val="0"/>
              </a:spcAft>
              <a:buClr>
                <a:srgbClr val="434343"/>
              </a:buClr>
              <a:buSzPts val="1200"/>
              <a:buFont typeface="Roboto Condensed Light"/>
              <a:buAutoNum type="arabicPeriod"/>
              <a:defRPr sz="1867" b="0" i="0" u="none" strike="noStrike" cap="none">
                <a:solidFill>
                  <a:schemeClr val="accent4"/>
                </a:solidFill>
                <a:latin typeface="Play"/>
                <a:ea typeface="Play"/>
                <a:cs typeface="Play"/>
                <a:sym typeface="Play"/>
              </a:defRPr>
            </a:lvl7pPr>
            <a:lvl8pPr marL="4876678" marR="0" lvl="7" indent="-406390" algn="l" rtl="0" eaLnBrk="1" hangingPunct="1">
              <a:lnSpc>
                <a:spcPct val="115000"/>
              </a:lnSpc>
              <a:spcBef>
                <a:spcPts val="2133"/>
              </a:spcBef>
              <a:spcAft>
                <a:spcPts val="0"/>
              </a:spcAft>
              <a:buClr>
                <a:srgbClr val="434343"/>
              </a:buClr>
              <a:buSzPts val="1200"/>
              <a:buFont typeface="Roboto Condensed Light"/>
              <a:buAutoNum type="alphaLcPeriod"/>
              <a:defRPr sz="1867" b="0" i="0" u="none" strike="noStrike" cap="none">
                <a:solidFill>
                  <a:schemeClr val="accent4"/>
                </a:solidFill>
                <a:latin typeface="Play"/>
                <a:ea typeface="Play"/>
                <a:cs typeface="Play"/>
                <a:sym typeface="Play"/>
              </a:defRPr>
            </a:lvl8pPr>
            <a:lvl9pPr marL="5486263" marR="0" lvl="8" indent="-406390" algn="l" rtl="0" eaLnBrk="1" hangingPunct="1">
              <a:lnSpc>
                <a:spcPct val="115000"/>
              </a:lnSpc>
              <a:spcBef>
                <a:spcPts val="2133"/>
              </a:spcBef>
              <a:spcAft>
                <a:spcPts val="2133"/>
              </a:spcAft>
              <a:buClr>
                <a:srgbClr val="434343"/>
              </a:buClr>
              <a:buSzPts val="1200"/>
              <a:buFont typeface="Roboto Condensed Light"/>
              <a:buAutoNum type="romanLcPeriod"/>
              <a:defRPr sz="1867" b="0" i="0" u="none" strike="noStrike" cap="none">
                <a:solidFill>
                  <a:schemeClr val="accent4"/>
                </a:solidFill>
                <a:latin typeface="Play"/>
                <a:ea typeface="Play"/>
                <a:cs typeface="Play"/>
                <a:sym typeface="Play"/>
              </a:defRPr>
            </a:lvl9pPr>
          </a:lstStyle>
          <a:p>
            <a:pPr marL="203195" indent="0">
              <a:buFont typeface="Muli"/>
              <a:buNone/>
            </a:pPr>
            <a:r>
              <a:rPr lang="en-US" sz="2000" dirty="0"/>
              <a:t>Returns a List of segments that start from i.</a:t>
            </a:r>
          </a:p>
        </p:txBody>
      </p:sp>
    </p:spTree>
    <p:extLst>
      <p:ext uri="{BB962C8B-B14F-4D97-AF65-F5344CB8AC3E}">
        <p14:creationId xmlns:p14="http://schemas.microsoft.com/office/powerpoint/2010/main" val="1725882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BDDFC-7D44-403C-B89F-B7F627EFD97E}"/>
              </a:ext>
            </a:extLst>
          </p:cNvPr>
          <p:cNvSpPr>
            <a:spLocks noGrp="1"/>
          </p:cNvSpPr>
          <p:nvPr>
            <p:ph type="title"/>
          </p:nvPr>
        </p:nvSpPr>
        <p:spPr/>
        <p:txBody>
          <a:bodyPr/>
          <a:lstStyle/>
          <a:p>
            <a:r>
              <a:rPr lang="en-US" dirty="0"/>
              <a:t>Solution Setup</a:t>
            </a:r>
          </a:p>
        </p:txBody>
      </p:sp>
      <p:sp>
        <p:nvSpPr>
          <p:cNvPr id="4" name="Rectangle 1">
            <a:extLst>
              <a:ext uri="{FF2B5EF4-FFF2-40B4-BE49-F238E27FC236}">
                <a16:creationId xmlns:a16="http://schemas.microsoft.com/office/drawing/2014/main" id="{E5CA2598-7FC0-4378-999B-FC465C4E89E9}"/>
              </a:ext>
            </a:extLst>
          </p:cNvPr>
          <p:cNvSpPr>
            <a:spLocks noGrp="1" noChangeArrowheads="1"/>
          </p:cNvSpPr>
          <p:nvPr>
            <p:ph type="body" idx="1"/>
          </p:nvPr>
        </p:nvSpPr>
        <p:spPr bwMode="auto">
          <a:xfrm>
            <a:off x="918400" y="1156439"/>
            <a:ext cx="10355199" cy="57015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900" b="0" i="0" u="none" strike="noStrike" cap="none" normalizeH="0" baseline="0" dirty="0">
                <a:ln>
                  <a:noFill/>
                </a:ln>
                <a:solidFill>
                  <a:srgbClr val="0033B3"/>
                </a:solidFill>
                <a:effectLst/>
                <a:latin typeface="JetBrains Mono" panose="020B0509020102050004" pitchFamily="49" charset="0"/>
              </a:rPr>
              <a:t>static int</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033B3"/>
                </a:solidFill>
                <a:effectLst/>
                <a:latin typeface="JetBrains Mono" panose="020B0509020102050004" pitchFamily="49" charset="0"/>
              </a:rPr>
              <a:t>static </a:t>
            </a:r>
            <a:r>
              <a:rPr kumimoji="0" lang="en-US" altLang="en-US" sz="900" b="0" i="0" u="none" strike="noStrike" cap="none" normalizeH="0" baseline="0" dirty="0">
                <a:ln>
                  <a:noFill/>
                </a:ln>
                <a:solidFill>
                  <a:srgbClr val="000000"/>
                </a:solidFill>
                <a:effectLst/>
                <a:latin typeface="JetBrains Mono" panose="020B0509020102050004" pitchFamily="49" charset="0"/>
              </a:rPr>
              <a:t>List</a:t>
            </a:r>
            <a:r>
              <a:rPr kumimoji="0" lang="en-US" altLang="en-US" sz="900" b="0" i="0" u="none" strike="noStrike" cap="none" normalizeH="0" baseline="0" dirty="0">
                <a:ln>
                  <a:noFill/>
                </a:ln>
                <a:solidFill>
                  <a:srgbClr val="080808"/>
                </a:solidFill>
                <a:effectLst/>
                <a:latin typeface="JetBrains Mono" panose="020B0509020102050004" pitchFamily="49" charset="0"/>
              </a:rPr>
              <a:t>&lt;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&gt;[]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033B3"/>
                </a:solidFill>
                <a:effectLst/>
                <a:latin typeface="JetBrains Mono" panose="020B0509020102050004" pitchFamily="49" charset="0"/>
              </a:rPr>
              <a:t>public static void </a:t>
            </a:r>
            <a:r>
              <a:rPr kumimoji="0" lang="en-US" altLang="en-US" sz="900" b="0" i="0" u="none" strike="noStrike" cap="none" normalizeH="0" baseline="0" dirty="0">
                <a:ln>
                  <a:noFill/>
                </a:ln>
                <a:solidFill>
                  <a:srgbClr val="00627A"/>
                </a:solidFill>
                <a:effectLst/>
                <a:latin typeface="JetBrains Mono" panose="020B0509020102050004" pitchFamily="49" charset="0"/>
              </a:rPr>
              <a:t>solve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 segments) {</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resize [segments] and get it's max coordinate</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080808"/>
                </a:solidFill>
                <a:effectLst/>
                <a:latin typeface="JetBrains Mono" panose="020B0509020102050004" pitchFamily="49" charset="0"/>
              </a:rPr>
              <a:t>compress</a:t>
            </a:r>
            <a:r>
              <a:rPr kumimoji="0" lang="en-US" altLang="en-US" sz="900" b="0" i="0" u="none" strike="noStrike" cap="none" normalizeH="0" baseline="0" dirty="0">
                <a:ln>
                  <a:noFill/>
                </a:ln>
                <a:solidFill>
                  <a:srgbClr val="080808"/>
                </a:solidFill>
                <a:effectLst/>
                <a:latin typeface="JetBrains Mono" panose="020B0509020102050004" pitchFamily="49" charset="0"/>
              </a:rPr>
              <a:t>(segments);</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submem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new int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initialize [segmem] with -1</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 </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80808"/>
                </a:solidFill>
                <a:effectLst/>
                <a:latin typeface="JetBrains Mono" panose="020B0509020102050004" pitchFamily="49" charset="0"/>
              </a:rPr>
              <a:t>i = </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 i &lt;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length</a:t>
            </a:r>
            <a:r>
              <a:rPr kumimoji="0" lang="en-US" altLang="en-US" sz="900" b="0" i="0" u="none" strike="noStrike" cap="none" normalizeH="0" baseline="0" dirty="0">
                <a:ln>
                  <a:noFill/>
                </a:ln>
                <a:solidFill>
                  <a:srgbClr val="080808"/>
                </a:solidFill>
                <a:effectLst/>
                <a:latin typeface="JetBrains Mono" panose="020B0509020102050004" pitchFamily="49" charset="0"/>
              </a:rPr>
              <a:t>; i++) </a:t>
            </a:r>
            <a:r>
              <a:rPr kumimoji="0" lang="en-US" altLang="en-US" sz="900" b="0" i="0" u="none" strike="noStrike" cap="none" normalizeH="0" baseline="0" dirty="0">
                <a:ln>
                  <a:noFill/>
                </a:ln>
                <a:solidFill>
                  <a:srgbClr val="000000"/>
                </a:solidFill>
                <a:effectLst/>
                <a:latin typeface="JetBrains Mono" panose="020B0509020102050004" pitchFamily="49" charset="0"/>
              </a:rPr>
              <a:t>Arrays</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080808"/>
                </a:solidFill>
                <a:effectLst/>
                <a:latin typeface="JetBrains Mono" panose="020B0509020102050004" pitchFamily="49" charset="0"/>
              </a:rPr>
              <a:t>fill</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[i],-</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holds a list of segments that start from the [i]th index</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new </a:t>
            </a:r>
            <a:r>
              <a:rPr kumimoji="0" lang="en-US" altLang="en-US" sz="900" b="0" i="0" u="none" strike="noStrike" cap="none" normalizeH="0" baseline="0" dirty="0">
                <a:ln>
                  <a:noFill/>
                </a:ln>
                <a:solidFill>
                  <a:srgbClr val="080808"/>
                </a:solidFill>
                <a:effectLst/>
                <a:latin typeface="JetBrains Mono" panose="020B0509020102050004" pitchFamily="49" charset="0"/>
              </a:rPr>
              <a:t>List[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initialize [segmentsFromLeft] with [ArrayList]s</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 </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80808"/>
                </a:solidFill>
                <a:effectLst/>
                <a:latin typeface="JetBrains Mono" panose="020B0509020102050004" pitchFamily="49" charset="0"/>
              </a:rPr>
              <a:t>i = </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 i &lt;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length</a:t>
            </a:r>
            <a:r>
              <a:rPr kumimoji="0" lang="en-US" altLang="en-US" sz="900" b="0" i="0" u="none" strike="noStrike" cap="none" normalizeH="0" baseline="0" dirty="0">
                <a:ln>
                  <a:noFill/>
                </a:ln>
                <a:solidFill>
                  <a:srgbClr val="080808"/>
                </a:solidFill>
                <a:effectLst/>
                <a:latin typeface="JetBrains Mono" panose="020B0509020102050004" pitchFamily="49" charset="0"/>
              </a:rPr>
              <a:t>; i++)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[i] = </a:t>
            </a:r>
            <a:r>
              <a:rPr kumimoji="0" lang="en-US" altLang="en-US" sz="900" b="0" i="0" u="none" strike="noStrike" cap="none" normalizeH="0" baseline="0" dirty="0">
                <a:ln>
                  <a:noFill/>
                </a:ln>
                <a:solidFill>
                  <a:srgbClr val="0033B3"/>
                </a:solidFill>
                <a:effectLst/>
                <a:latin typeface="JetBrains Mono" panose="020B0509020102050004" pitchFamily="49" charset="0"/>
              </a:rPr>
              <a:t>new </a:t>
            </a:r>
            <a:r>
              <a:rPr kumimoji="0" lang="en-US" altLang="en-US" sz="900" b="0" i="0" u="none" strike="noStrike" cap="none" normalizeH="0" baseline="0" dirty="0">
                <a:ln>
                  <a:noFill/>
                </a:ln>
                <a:solidFill>
                  <a:srgbClr val="080808"/>
                </a:solidFill>
                <a:effectLst/>
                <a:latin typeface="JetBrains Mono" panose="020B0509020102050004" pitchFamily="49" charset="0"/>
              </a:rPr>
              <a:t>ArrayList&lt;&gt;();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add each [segment] to its starting list</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 </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 segment </a:t>
            </a:r>
            <a:r>
              <a:rPr kumimoji="0" lang="en-US" altLang="en-US" sz="900" b="0" i="0" u="none" strike="noStrike" cap="none" normalizeH="0" baseline="0" dirty="0">
                <a:ln>
                  <a:noFill/>
                </a:ln>
                <a:solidFill>
                  <a:srgbClr val="080808"/>
                </a:solidFill>
                <a:effectLst/>
                <a:latin typeface="JetBrains Mono" panose="020B0509020102050004" pitchFamily="49" charset="0"/>
              </a:rPr>
              <a:t>: segments)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l</a:t>
            </a:r>
            <a:r>
              <a:rPr kumimoji="0" lang="en-US" altLang="en-US" sz="900" b="0" i="0" u="none" strike="noStrike" cap="none" normalizeH="0" baseline="0" dirty="0">
                <a:ln>
                  <a:noFill/>
                </a:ln>
                <a:solidFill>
                  <a:srgbClr val="080808"/>
                </a:solidFill>
                <a:effectLst/>
                <a:latin typeface="JetBrains Mono" panose="020B0509020102050004" pitchFamily="49" charset="0"/>
              </a:rPr>
              <a:t>].add(</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00000"/>
                </a:solidFill>
                <a:effectLst/>
                <a:latin typeface="JetBrains Mono" panose="020B0509020102050004" pitchFamily="49" charset="0"/>
              </a:rPr>
              <a:t>maximumSubset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080808"/>
                </a:solidFill>
                <a:effectLst/>
                <a:latin typeface="JetBrains Mono" panose="020B0509020102050004" pitchFamily="49" charset="0"/>
              </a:rPr>
              <a:t>maximumSubset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maxCoordinate</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0000"/>
                </a:solidFill>
                <a:effectLst/>
                <a:latin typeface="JetBrains Mono" panose="020B0509020102050004" pitchFamily="49" charset="0"/>
              </a:rPr>
              <a:t>System</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871094"/>
                </a:solidFill>
                <a:effectLst/>
                <a:latin typeface="JetBrains Mono" panose="020B0509020102050004" pitchFamily="49" charset="0"/>
              </a:rPr>
              <a:t>out</a:t>
            </a:r>
            <a:r>
              <a:rPr kumimoji="0" lang="en-US" altLang="en-US" sz="900" b="0" i="0" u="none" strike="noStrike" cap="none" normalizeH="0" baseline="0" dirty="0">
                <a:ln>
                  <a:noFill/>
                </a:ln>
                <a:solidFill>
                  <a:srgbClr val="080808"/>
                </a:solidFill>
                <a:effectLst/>
                <a:latin typeface="JetBrains Mono" panose="020B0509020102050004" pitchFamily="49" charset="0"/>
              </a:rPr>
              <a:t>.println(</a:t>
            </a:r>
            <a:r>
              <a:rPr kumimoji="0" lang="en-US" altLang="en-US" sz="900" b="0" i="0" u="none" strike="noStrike" cap="none" normalizeH="0" baseline="0" dirty="0">
                <a:ln>
                  <a:noFill/>
                </a:ln>
                <a:solidFill>
                  <a:srgbClr val="000000"/>
                </a:solidFill>
                <a:effectLst/>
                <a:latin typeface="JetBrains Mono" panose="020B0509020102050004" pitchFamily="49" charset="0"/>
              </a:rPr>
              <a:t>maximumSubset</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1B76C2B-B569-403C-B0D9-8F6797B26796}"/>
              </a:ext>
            </a:extLst>
          </p:cNvPr>
          <p:cNvSpPr/>
          <p:nvPr/>
        </p:nvSpPr>
        <p:spPr>
          <a:xfrm>
            <a:off x="1179576" y="2386584"/>
            <a:ext cx="3593592" cy="576072"/>
          </a:xfrm>
          <a:prstGeom prst="rect">
            <a:avLst/>
          </a:prstGeom>
          <a:noFill/>
          <a:ln w="28575"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5">
            <a:extLst>
              <a:ext uri="{FF2B5EF4-FFF2-40B4-BE49-F238E27FC236}">
                <a16:creationId xmlns:a16="http://schemas.microsoft.com/office/drawing/2014/main" id="{0E117ED0-4E3E-47FF-814D-87A593079C9C}"/>
              </a:ext>
            </a:extLst>
          </p:cNvPr>
          <p:cNvSpPr/>
          <p:nvPr/>
        </p:nvSpPr>
        <p:spPr>
          <a:xfrm>
            <a:off x="1179576" y="3019143"/>
            <a:ext cx="4700016" cy="985830"/>
          </a:xfrm>
          <a:prstGeom prst="rect">
            <a:avLst/>
          </a:prstGeom>
          <a:noFill/>
          <a:ln w="28575"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chemeClr val="accent4">
                  <a:lumMod val="65000"/>
                </a:schemeClr>
              </a:solidFill>
            </a:endParaRPr>
          </a:p>
        </p:txBody>
      </p:sp>
      <p:sp>
        <p:nvSpPr>
          <p:cNvPr id="7" name="Rectangle 6">
            <a:extLst>
              <a:ext uri="{FF2B5EF4-FFF2-40B4-BE49-F238E27FC236}">
                <a16:creationId xmlns:a16="http://schemas.microsoft.com/office/drawing/2014/main" id="{D64E1ED8-4B67-4813-9986-F1BDD77522CA}"/>
              </a:ext>
            </a:extLst>
          </p:cNvPr>
          <p:cNvSpPr/>
          <p:nvPr/>
        </p:nvSpPr>
        <p:spPr>
          <a:xfrm>
            <a:off x="1179576" y="4061460"/>
            <a:ext cx="6291072" cy="1717548"/>
          </a:xfrm>
          <a:prstGeom prst="rect">
            <a:avLst/>
          </a:prstGeom>
          <a:noFill/>
          <a:ln w="28575"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8D75E6CC-EFDA-4A4F-8EB0-96E54CC9D1D1}"/>
              </a:ext>
            </a:extLst>
          </p:cNvPr>
          <p:cNvSpPr txBox="1"/>
          <p:nvPr/>
        </p:nvSpPr>
        <p:spPr>
          <a:xfrm>
            <a:off x="4863235" y="2334874"/>
            <a:ext cx="3268844" cy="307777"/>
          </a:xfrm>
          <a:prstGeom prst="rect">
            <a:avLst/>
          </a:prstGeom>
          <a:noFill/>
        </p:spPr>
        <p:txBody>
          <a:bodyPr wrap="none" rtlCol="0">
            <a:spAutoFit/>
          </a:bodyPr>
          <a:lstStyle/>
          <a:p>
            <a:r>
              <a:rPr lang="en-US" dirty="0">
                <a:solidFill>
                  <a:schemeClr val="accent4">
                    <a:lumMod val="65000"/>
                  </a:schemeClr>
                </a:solidFill>
              </a:rPr>
              <a:t>Part 1: Compressing the initial problem</a:t>
            </a:r>
          </a:p>
        </p:txBody>
      </p:sp>
      <p:sp>
        <p:nvSpPr>
          <p:cNvPr id="9" name="TextBox 8">
            <a:extLst>
              <a:ext uri="{FF2B5EF4-FFF2-40B4-BE49-F238E27FC236}">
                <a16:creationId xmlns:a16="http://schemas.microsoft.com/office/drawing/2014/main" id="{0A5B3153-316F-415B-871E-8B63F9830F6B}"/>
              </a:ext>
            </a:extLst>
          </p:cNvPr>
          <p:cNvSpPr txBox="1"/>
          <p:nvPr/>
        </p:nvSpPr>
        <p:spPr>
          <a:xfrm>
            <a:off x="5969659" y="2989073"/>
            <a:ext cx="2811988" cy="307777"/>
          </a:xfrm>
          <a:prstGeom prst="rect">
            <a:avLst/>
          </a:prstGeom>
          <a:noFill/>
        </p:spPr>
        <p:txBody>
          <a:bodyPr wrap="none" rtlCol="0">
            <a:spAutoFit/>
          </a:bodyPr>
          <a:lstStyle/>
          <a:p>
            <a:r>
              <a:rPr lang="en-US" dirty="0">
                <a:solidFill>
                  <a:schemeClr val="accent4">
                    <a:lumMod val="65000"/>
                  </a:schemeClr>
                </a:solidFill>
              </a:rPr>
              <a:t>Part 2: initializing subset memory</a:t>
            </a:r>
          </a:p>
        </p:txBody>
      </p:sp>
      <p:sp>
        <p:nvSpPr>
          <p:cNvPr id="10" name="Rectangle 9">
            <a:extLst>
              <a:ext uri="{FF2B5EF4-FFF2-40B4-BE49-F238E27FC236}">
                <a16:creationId xmlns:a16="http://schemas.microsoft.com/office/drawing/2014/main" id="{4D5EA327-266A-4F10-917F-97C456EED094}"/>
              </a:ext>
            </a:extLst>
          </p:cNvPr>
          <p:cNvSpPr/>
          <p:nvPr/>
        </p:nvSpPr>
        <p:spPr>
          <a:xfrm>
            <a:off x="1179576" y="5868398"/>
            <a:ext cx="6291072" cy="408935"/>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 name="TextBox 10">
            <a:extLst>
              <a:ext uri="{FF2B5EF4-FFF2-40B4-BE49-F238E27FC236}">
                <a16:creationId xmlns:a16="http://schemas.microsoft.com/office/drawing/2014/main" id="{FEFFD9CE-F9D7-481C-8AB4-0E5D4C79B826}"/>
              </a:ext>
            </a:extLst>
          </p:cNvPr>
          <p:cNvSpPr txBox="1"/>
          <p:nvPr/>
        </p:nvSpPr>
        <p:spPr>
          <a:xfrm>
            <a:off x="7536941" y="4061460"/>
            <a:ext cx="3385863" cy="307777"/>
          </a:xfrm>
          <a:prstGeom prst="rect">
            <a:avLst/>
          </a:prstGeom>
          <a:noFill/>
        </p:spPr>
        <p:txBody>
          <a:bodyPr wrap="none" rtlCol="0">
            <a:spAutoFit/>
          </a:bodyPr>
          <a:lstStyle/>
          <a:p>
            <a:r>
              <a:rPr lang="en-US" dirty="0">
                <a:solidFill>
                  <a:schemeClr val="accent4">
                    <a:lumMod val="65000"/>
                  </a:schemeClr>
                </a:solidFill>
              </a:rPr>
              <a:t>Part 3: remember segments by there left</a:t>
            </a:r>
          </a:p>
        </p:txBody>
      </p:sp>
      <p:sp>
        <p:nvSpPr>
          <p:cNvPr id="12" name="TextBox 11">
            <a:extLst>
              <a:ext uri="{FF2B5EF4-FFF2-40B4-BE49-F238E27FC236}">
                <a16:creationId xmlns:a16="http://schemas.microsoft.com/office/drawing/2014/main" id="{DB43AA92-FE3E-48A1-9B5D-026BCFF0D390}"/>
              </a:ext>
            </a:extLst>
          </p:cNvPr>
          <p:cNvSpPr txBox="1"/>
          <p:nvPr/>
        </p:nvSpPr>
        <p:spPr>
          <a:xfrm>
            <a:off x="7470648" y="5835495"/>
            <a:ext cx="3289683" cy="307777"/>
          </a:xfrm>
          <a:prstGeom prst="rect">
            <a:avLst/>
          </a:prstGeom>
          <a:noFill/>
        </p:spPr>
        <p:txBody>
          <a:bodyPr wrap="none" rtlCol="0">
            <a:spAutoFit/>
          </a:bodyPr>
          <a:lstStyle/>
          <a:p>
            <a:r>
              <a:rPr lang="en-US" dirty="0"/>
              <a:t>Part 4: Solve using a recursive function</a:t>
            </a:r>
          </a:p>
        </p:txBody>
      </p:sp>
    </p:spTree>
    <p:extLst>
      <p:ext uri="{BB962C8B-B14F-4D97-AF65-F5344CB8AC3E}">
        <p14:creationId xmlns:p14="http://schemas.microsoft.com/office/powerpoint/2010/main" val="262853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C760E-3AED-4908-9D9F-560310160B44}"/>
              </a:ext>
            </a:extLst>
          </p:cNvPr>
          <p:cNvSpPr>
            <a:spLocks noGrp="1"/>
          </p:cNvSpPr>
          <p:nvPr>
            <p:ph type="title"/>
          </p:nvPr>
        </p:nvSpPr>
        <p:spPr/>
        <p:txBody>
          <a:bodyPr/>
          <a:lstStyle/>
          <a:p>
            <a:r>
              <a:rPr lang="en-US" dirty="0"/>
              <a:t>The Problem: Yet Another Segments Subset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D3235BC-FAB4-4CB2-A7BC-E58E9CBB12B5}"/>
                  </a:ext>
                </a:extLst>
              </p:cNvPr>
              <p:cNvSpPr>
                <a:spLocks noGrp="1"/>
              </p:cNvSpPr>
              <p:nvPr>
                <p:ph type="body" idx="1"/>
              </p:nvPr>
            </p:nvSpPr>
            <p:spPr/>
            <p:txBody>
              <a:bodyPr/>
              <a:lstStyle/>
              <a:p>
                <a:pPr marL="203195" indent="0">
                  <a:buNone/>
                </a:pPr>
                <a:r>
                  <a:rPr lang="en-US" sz="1800" dirty="0"/>
                  <a:t>You are given n segments on a coordinate axis OX. The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𝑡h</m:t>
                        </m:r>
                      </m:sub>
                    </m:sSub>
                  </m:oMath>
                </a14:m>
                <a:r>
                  <a:rPr lang="en-US" sz="1800" dirty="0"/>
                  <a:t> segment has borders [</a:t>
                </a:r>
                <a14:m>
                  <m:oMath xmlns:m="http://schemas.openxmlformats.org/officeDocument/2006/math">
                    <m:sSub>
                      <m:sSubPr>
                        <m:ctrlPr>
                          <a:rPr lang="en-US" sz="180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𝑖</m:t>
                        </m:r>
                      </m:sub>
                    </m:sSub>
                    <m:r>
                      <a:rPr lang="en-US" sz="1800" b="0" i="1" dirty="0" smtClean="0">
                        <a:latin typeface="Cambria Math" panose="02040503050406030204" pitchFamily="18" charset="0"/>
                      </a:rPr>
                      <m:t>;</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𝑟</m:t>
                        </m:r>
                      </m:e>
                      <m:sub>
                        <m:r>
                          <a:rPr lang="en-US" sz="1800" b="0" i="1" dirty="0" smtClean="0">
                            <a:latin typeface="Cambria Math" panose="02040503050406030204" pitchFamily="18" charset="0"/>
                          </a:rPr>
                          <m:t>𝑖</m:t>
                        </m:r>
                      </m:sub>
                    </m:sSub>
                  </m:oMath>
                </a14:m>
                <a:r>
                  <a:rPr lang="en-US" sz="1800" dirty="0"/>
                  <a:t>]. All points x, for which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𝑖</m:t>
                        </m:r>
                      </m:sub>
                    </m:sSub>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𝑟</m:t>
                        </m:r>
                      </m:e>
                      <m:sub>
                        <m:r>
                          <a:rPr lang="en-US" sz="1800" b="0" i="1" smtClean="0">
                            <a:latin typeface="Cambria Math" panose="02040503050406030204" pitchFamily="18" charset="0"/>
                            <a:ea typeface="Cambria Math" panose="02040503050406030204" pitchFamily="18" charset="0"/>
                          </a:rPr>
                          <m:t>𝑖</m:t>
                        </m:r>
                      </m:sub>
                    </m:sSub>
                  </m:oMath>
                </a14:m>
                <a:r>
                  <a:rPr lang="en-US" sz="1800" dirty="0"/>
                  <a:t> holds, belong to the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𝑡h</m:t>
                        </m:r>
                      </m:sub>
                    </m:sSub>
                  </m:oMath>
                </a14:m>
                <a:r>
                  <a:rPr lang="en-US" sz="1800" dirty="0"/>
                  <a:t> segment.</a:t>
                </a:r>
              </a:p>
              <a:p>
                <a:pPr marL="203195" indent="0">
                  <a:buNone/>
                </a:pPr>
                <a:endParaRPr lang="en-US" sz="1800" dirty="0"/>
              </a:p>
              <a:p>
                <a:pPr marL="203195" indent="0">
                  <a:buNone/>
                </a:pPr>
                <a:r>
                  <a:rPr lang="en-US" sz="1800" dirty="0"/>
                  <a:t>Your task is to choose the maximum by size (the number of segments) subset of the given set of segments such that each pair of segments in this subset either non-intersecting or one of them lies inside the other one.</a:t>
                </a:r>
              </a:p>
              <a:p>
                <a:pPr marL="203195" indent="0">
                  <a:buNone/>
                </a:pPr>
                <a:endParaRPr lang="en-US" sz="1800" dirty="0"/>
              </a:p>
              <a:p>
                <a:pPr marL="203195" indent="0">
                  <a:buNone/>
                </a:pPr>
                <a:r>
                  <a:rPr lang="en-US" sz="1800" dirty="0"/>
                  <a:t>Two segments [</a:t>
                </a:r>
                <a14:m>
                  <m:oMath xmlns:m="http://schemas.openxmlformats.org/officeDocument/2006/math">
                    <m:sSub>
                      <m:sSubPr>
                        <m:ctrlPr>
                          <a:rPr lang="en-US" sz="180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𝑖</m:t>
                        </m:r>
                      </m:sub>
                    </m:sSub>
                    <m:r>
                      <a:rPr lang="en-US" sz="1800" b="0" i="1" dirty="0" smtClean="0">
                        <a:latin typeface="Cambria Math" panose="02040503050406030204" pitchFamily="18" charset="0"/>
                      </a:rPr>
                      <m:t>;</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𝑟</m:t>
                        </m:r>
                      </m:e>
                      <m:sub>
                        <m:r>
                          <a:rPr lang="en-US" sz="1800" b="0" i="1" dirty="0"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𝑙</m:t>
                        </m:r>
                      </m:e>
                      <m:sub>
                        <m:r>
                          <a:rPr lang="en-US" sz="1800" b="0" i="1" dirty="0" smtClean="0">
                            <a:latin typeface="Cambria Math" panose="02040503050406030204" pitchFamily="18" charset="0"/>
                          </a:rPr>
                          <m:t>𝑗</m:t>
                        </m:r>
                      </m:sub>
                    </m:sSub>
                    <m:r>
                      <a:rPr lang="en-US" sz="1800" b="0" i="1" dirty="0" smtClean="0">
                        <a:latin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𝑟</m:t>
                        </m:r>
                      </m:e>
                      <m:sub>
                        <m:r>
                          <a:rPr lang="en-US" sz="1800" b="0" i="1" dirty="0" smtClean="0">
                            <a:latin typeface="Cambria Math" panose="02040503050406030204" pitchFamily="18" charset="0"/>
                          </a:rPr>
                          <m:t>𝑗</m:t>
                        </m:r>
                      </m:sub>
                    </m:sSub>
                  </m:oMath>
                </a14:m>
                <a:r>
                  <a:rPr lang="en-US" sz="1800" dirty="0"/>
                  <a:t>] are non-intersecting if they have no common points. For example, segments [1;2] and [3;4], [1;3] and [5;5] are non-intersecting, while segments [1;2] and [2;3], [1;2] and [2;2] are intersecting.</a:t>
                </a:r>
              </a:p>
              <a:p>
                <a:pPr marL="203195" indent="0">
                  <a:buNone/>
                </a:pPr>
                <a:endParaRPr lang="en-US" sz="1800" dirty="0"/>
              </a:p>
              <a:p>
                <a:pPr marL="203195" indent="0">
                  <a:buNone/>
                </a:pPr>
                <a:r>
                  <a:rPr lang="en-US" sz="1800" dirty="0"/>
                  <a:t>The segment [</a:t>
                </a:r>
                <a14:m>
                  <m:oMath xmlns:m="http://schemas.openxmlformats.org/officeDocument/2006/math">
                    <m:sSub>
                      <m:sSubPr>
                        <m:ctrlPr>
                          <a:rPr lang="en-US" sz="180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𝑖</m:t>
                        </m:r>
                      </m:sub>
                    </m:sSub>
                    <m:r>
                      <a:rPr lang="en-US" sz="1800" b="0" i="1" dirty="0" smtClean="0">
                        <a:latin typeface="Cambria Math" panose="02040503050406030204" pitchFamily="18" charset="0"/>
                      </a:rPr>
                      <m:t>;</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𝑟</m:t>
                        </m:r>
                      </m:e>
                      <m:sub>
                        <m:r>
                          <a:rPr lang="en-US" sz="1800" b="0" i="1" dirty="0" smtClean="0">
                            <a:latin typeface="Cambria Math" panose="02040503050406030204" pitchFamily="18" charset="0"/>
                          </a:rPr>
                          <m:t>𝑖</m:t>
                        </m:r>
                      </m:sub>
                    </m:sSub>
                  </m:oMath>
                </a14:m>
                <a:r>
                  <a:rPr lang="en-US" sz="1800" dirty="0"/>
                  <a:t>] lies inside the segment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𝑙</m:t>
                        </m:r>
                      </m:e>
                      <m:sub>
                        <m:r>
                          <a:rPr lang="en-US" sz="1800" i="1" dirty="0">
                            <a:latin typeface="Cambria Math" panose="02040503050406030204" pitchFamily="18" charset="0"/>
                          </a:rPr>
                          <m:t>𝑗</m:t>
                        </m:r>
                      </m:sub>
                    </m:sSub>
                    <m:r>
                      <a:rPr lang="en-US" sz="1800" b="0" i="1" dirty="0" smtClean="0">
                        <a:latin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𝑟</m:t>
                        </m:r>
                      </m:e>
                      <m:sub>
                        <m:r>
                          <a:rPr lang="en-US" sz="1800" i="1" dirty="0">
                            <a:latin typeface="Cambria Math" panose="02040503050406030204" pitchFamily="18" charset="0"/>
                          </a:rPr>
                          <m:t>𝑗</m:t>
                        </m:r>
                      </m:sub>
                    </m:sSub>
                  </m:oMath>
                </a14:m>
                <a:r>
                  <a:rPr lang="en-US" sz="1800" dirty="0"/>
                  <a: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𝑙</m:t>
                        </m:r>
                      </m:e>
                      <m:sub>
                        <m:r>
                          <a:rPr lang="en-US" sz="1800" i="1" dirty="0">
                            <a:latin typeface="Cambria Math" panose="02040503050406030204" pitchFamily="18" charset="0"/>
                          </a:rPr>
                          <m:t>𝑗</m:t>
                        </m:r>
                      </m:sub>
                    </m:sSub>
                    <m:r>
                      <a:rPr lang="en-US" sz="180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𝑟</m:t>
                        </m:r>
                      </m:e>
                      <m:sub>
                        <m:r>
                          <a:rPr lang="en-US" sz="1800" b="0" i="1" dirty="0" smtClean="0">
                            <a:latin typeface="Cambria Math" panose="02040503050406030204" pitchFamily="18" charset="0"/>
                          </a:rPr>
                          <m:t>𝑖</m:t>
                        </m:r>
                      </m:sub>
                    </m:sSub>
                    <m:r>
                      <a:rPr lang="en-US" sz="1800" i="1" dirty="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𝑟</m:t>
                        </m:r>
                      </m:e>
                      <m:sub>
                        <m:r>
                          <a:rPr lang="en-US" sz="1800" b="0" i="1" dirty="0" smtClean="0">
                            <a:latin typeface="Cambria Math" panose="02040503050406030204" pitchFamily="18" charset="0"/>
                          </a:rPr>
                          <m:t>𝑗</m:t>
                        </m:r>
                      </m:sub>
                    </m:sSub>
                  </m:oMath>
                </a14:m>
                <a:r>
                  <a:rPr lang="en-US" sz="1800" dirty="0"/>
                  <a:t>. For example, segments [2;2], [2,3], [3;4] and [2;4] lie inside the segment [2;4], while [2;5] and [1;4] are not.</a:t>
                </a:r>
              </a:p>
            </p:txBody>
          </p:sp>
        </mc:Choice>
        <mc:Fallback xmlns="">
          <p:sp>
            <p:nvSpPr>
              <p:cNvPr id="3" name="Text Placeholder 2">
                <a:extLst>
                  <a:ext uri="{FF2B5EF4-FFF2-40B4-BE49-F238E27FC236}">
                    <a16:creationId xmlns:a16="http://schemas.microsoft.com/office/drawing/2014/main" id="{5D3235BC-FAB4-4CB2-A7BC-E58E9CBB12B5}"/>
                  </a:ext>
                </a:extLst>
              </p:cNvPr>
              <p:cNvSpPr>
                <a:spLocks noGrp="1" noRot="1" noChangeAspect="1" noMove="1" noResize="1" noEditPoints="1" noAdjustHandles="1" noChangeArrowheads="1" noChangeShapeType="1" noTextEdit="1"/>
              </p:cNvSpPr>
              <p:nvPr>
                <p:ph type="body" idx="1"/>
              </p:nvPr>
            </p:nvSpPr>
            <p:spPr>
              <a:blipFill>
                <a:blip r:embed="rId2"/>
                <a:stretch>
                  <a:fillRect r="-584"/>
                </a:stretch>
              </a:blipFill>
            </p:spPr>
            <p:txBody>
              <a:bodyPr/>
              <a:lstStyle/>
              <a:p>
                <a:r>
                  <a:rPr lang="en-US">
                    <a:noFill/>
                  </a:rPr>
                  <a:t> </a:t>
                </a:r>
              </a:p>
            </p:txBody>
          </p:sp>
        </mc:Fallback>
      </mc:AlternateContent>
    </p:spTree>
    <p:extLst>
      <p:ext uri="{BB962C8B-B14F-4D97-AF65-F5344CB8AC3E}">
        <p14:creationId xmlns:p14="http://schemas.microsoft.com/office/powerpoint/2010/main" val="809065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7F12-8C83-4D39-9C25-5769363C8EAC}"/>
              </a:ext>
            </a:extLst>
          </p:cNvPr>
          <p:cNvSpPr>
            <a:spLocks noGrp="1"/>
          </p:cNvSpPr>
          <p:nvPr>
            <p:ph type="title"/>
          </p:nvPr>
        </p:nvSpPr>
        <p:spPr/>
        <p:txBody>
          <a:bodyPr/>
          <a:lstStyle/>
          <a:p>
            <a:r>
              <a:rPr lang="en-US" dirty="0"/>
              <a:t>Dynamic Recursive Problem Solver</a:t>
            </a:r>
          </a:p>
        </p:txBody>
      </p:sp>
      <p:sp>
        <p:nvSpPr>
          <p:cNvPr id="12" name="Rectangle 5">
            <a:extLst>
              <a:ext uri="{FF2B5EF4-FFF2-40B4-BE49-F238E27FC236}">
                <a16:creationId xmlns:a16="http://schemas.microsoft.com/office/drawing/2014/main" id="{A663EC0B-8B14-4120-A1DF-58A256649891}"/>
              </a:ext>
            </a:extLst>
          </p:cNvPr>
          <p:cNvSpPr>
            <a:spLocks noGrp="1" noChangeArrowheads="1"/>
          </p:cNvSpPr>
          <p:nvPr>
            <p:ph type="body" idx="1"/>
          </p:nvPr>
        </p:nvSpPr>
        <p:spPr bwMode="auto">
          <a:xfrm>
            <a:off x="828333" y="1344267"/>
            <a:ext cx="10355200" cy="57015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900" b="0" i="0" u="none" strike="noStrike" cap="none" normalizeH="0" baseline="0" dirty="0">
                <a:ln>
                  <a:noFill/>
                </a:ln>
                <a:solidFill>
                  <a:srgbClr val="0033B3"/>
                </a:solidFill>
                <a:effectLst/>
                <a:latin typeface="JetBrains Mono" panose="020B0509020102050004" pitchFamily="49" charset="0"/>
              </a:rPr>
              <a:t>public static int </a:t>
            </a:r>
            <a:r>
              <a:rPr kumimoji="0" lang="en-US" altLang="en-US" sz="900" b="0" i="0" u="none" strike="noStrike" cap="none" normalizeH="0" baseline="0" dirty="0">
                <a:ln>
                  <a:noFill/>
                </a:ln>
                <a:solidFill>
                  <a:srgbClr val="00627A"/>
                </a:solidFill>
                <a:effectLst/>
                <a:latin typeface="JetBrains Mono" panose="020B0509020102050004" pitchFamily="49" charset="0"/>
              </a:rPr>
              <a:t>maximumSubset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80808"/>
                </a:solidFill>
                <a:effectLst/>
                <a:latin typeface="JetBrains Mono" panose="020B0509020102050004" pitchFamily="49" charset="0"/>
              </a:rPr>
              <a:t>l, </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80808"/>
                </a:solidFill>
                <a:effectLst/>
                <a:latin typeface="JetBrains Mono" panose="020B0509020102050004" pitchFamily="49" charset="0"/>
              </a:rPr>
              <a:t>r) {</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if</a:t>
            </a:r>
            <a:r>
              <a:rPr kumimoji="0" lang="en-US" altLang="en-US" sz="900" b="0" i="0" u="none" strike="noStrike" cap="none" normalizeH="0" baseline="0" dirty="0">
                <a:ln>
                  <a:noFill/>
                </a:ln>
                <a:solidFill>
                  <a:srgbClr val="080808"/>
                </a:solidFill>
                <a:effectLst/>
                <a:latin typeface="JetBrains Mono" panose="020B0509020102050004" pitchFamily="49" charset="0"/>
              </a:rPr>
              <a:t>(l &gt; r) </a:t>
            </a:r>
            <a:r>
              <a:rPr kumimoji="0" lang="en-US" altLang="en-US" sz="900" b="0" i="0" u="none" strike="noStrike" cap="none" normalizeH="0" baseline="0" dirty="0">
                <a:ln>
                  <a:noFill/>
                </a:ln>
                <a:solidFill>
                  <a:srgbClr val="0033B3"/>
                </a:solidFill>
                <a:effectLst/>
                <a:latin typeface="JetBrains Mono" panose="020B0509020102050004" pitchFamily="49" charset="0"/>
              </a:rPr>
              <a:t>return </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if</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[l][r] != -</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return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[l][r];</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[l][r] = </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check if we have a segment that is from [l] to [r]</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80808"/>
                </a:solidFill>
                <a:effectLst/>
                <a:latin typeface="JetBrains Mono" panose="020B0509020102050004" pitchFamily="49" charset="0"/>
              </a:rPr>
              <a:t>fullCover = </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 segment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[l]) {</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if</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r </a:t>
            </a:r>
            <a:r>
              <a:rPr kumimoji="0" lang="en-US" altLang="en-US" sz="900" b="0" i="0" u="none" strike="noStrike" cap="none" normalizeH="0" baseline="0" dirty="0">
                <a:ln>
                  <a:noFill/>
                </a:ln>
                <a:solidFill>
                  <a:srgbClr val="080808"/>
                </a:solidFill>
                <a:effectLst/>
                <a:latin typeface="JetBrains Mono" panose="020B0509020102050004" pitchFamily="49" charset="0"/>
              </a:rPr>
              <a:t>== r) {</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fullCover = </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break</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[l][r] = </a:t>
            </a:r>
            <a:r>
              <a:rPr kumimoji="0" lang="en-US" altLang="en-US" sz="900" b="0" i="0" u="none" strike="noStrike" cap="none" normalizeH="0" baseline="0" dirty="0">
                <a:ln>
                  <a:noFill/>
                </a:ln>
                <a:solidFill>
                  <a:srgbClr val="000000"/>
                </a:solidFill>
                <a:effectLst/>
                <a:latin typeface="JetBrains Mono" panose="020B0509020102050004" pitchFamily="49" charset="0"/>
              </a:rPr>
              <a:t>Math</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080808"/>
                </a:solidFill>
                <a:effectLst/>
                <a:latin typeface="JetBrains Mono" panose="020B0509020102050004" pitchFamily="49" charset="0"/>
              </a:rPr>
              <a:t>max</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[l][r], </a:t>
            </a:r>
            <a:r>
              <a:rPr kumimoji="0" lang="en-US" altLang="en-US" sz="900" b="0" i="1" u="none" strike="noStrike" cap="none" normalizeH="0" baseline="0" dirty="0">
                <a:ln>
                  <a:noFill/>
                </a:ln>
                <a:solidFill>
                  <a:srgbClr val="080808"/>
                </a:solidFill>
                <a:effectLst/>
                <a:latin typeface="JetBrains Mono" panose="020B0509020102050004" pitchFamily="49" charset="0"/>
              </a:rPr>
              <a:t>maximumSubset</a:t>
            </a:r>
            <a:r>
              <a:rPr kumimoji="0" lang="en-US" altLang="en-US" sz="900" b="0" i="0" u="none" strike="noStrike" cap="none" normalizeH="0" baseline="0" dirty="0">
                <a:ln>
                  <a:noFill/>
                </a:ln>
                <a:solidFill>
                  <a:srgbClr val="080808"/>
                </a:solidFill>
                <a:effectLst/>
                <a:latin typeface="JetBrains Mono" panose="020B0509020102050004" pitchFamily="49" charset="0"/>
              </a:rPr>
              <a:t>(l + </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 r) + fullCover);</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 segment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[l]) {</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if</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r </a:t>
            </a:r>
            <a:r>
              <a:rPr kumimoji="0" lang="en-US" altLang="en-US" sz="900" b="0" i="0" u="none" strike="noStrike" cap="none" normalizeH="0" baseline="0" dirty="0">
                <a:ln>
                  <a:noFill/>
                </a:ln>
                <a:solidFill>
                  <a:srgbClr val="080808"/>
                </a:solidFill>
                <a:effectLst/>
                <a:latin typeface="JetBrains Mono" panose="020B0509020102050004" pitchFamily="49" charset="0"/>
              </a:rPr>
              <a:t>&gt;= r) </a:t>
            </a:r>
            <a:r>
              <a:rPr kumimoji="0" lang="en-US" altLang="en-US" sz="900" b="0" i="0" u="none" strike="noStrike" cap="none" normalizeH="0" baseline="0" dirty="0">
                <a:ln>
                  <a:noFill/>
                </a:ln>
                <a:solidFill>
                  <a:srgbClr val="0033B3"/>
                </a:solidFill>
                <a:effectLst/>
                <a:latin typeface="JetBrains Mono" panose="020B0509020102050004" pitchFamily="49" charset="0"/>
              </a:rPr>
              <a:t>continue</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[l][r] = </a:t>
            </a:r>
            <a:r>
              <a:rPr kumimoji="0" lang="en-US" altLang="en-US" sz="900" b="0" i="0" u="none" strike="noStrike" cap="none" normalizeH="0" baseline="0" dirty="0">
                <a:ln>
                  <a:noFill/>
                </a:ln>
                <a:solidFill>
                  <a:srgbClr val="000000"/>
                </a:solidFill>
                <a:effectLst/>
                <a:latin typeface="JetBrains Mono" panose="020B0509020102050004" pitchFamily="49" charset="0"/>
              </a:rPr>
              <a:t>Math</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080808"/>
                </a:solidFill>
                <a:effectLst/>
                <a:latin typeface="JetBrains Mono" panose="020B0509020102050004" pitchFamily="49" charset="0"/>
              </a:rPr>
              <a:t>max</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[l][r], </a:t>
            </a:r>
            <a:r>
              <a:rPr kumimoji="0" lang="en-US" altLang="en-US" sz="900" b="0" i="1" u="none" strike="noStrike" cap="none" normalizeH="0" baseline="0" dirty="0">
                <a:ln>
                  <a:noFill/>
                </a:ln>
                <a:solidFill>
                  <a:srgbClr val="080808"/>
                </a:solidFill>
                <a:effectLst/>
                <a:latin typeface="JetBrains Mono" panose="020B0509020102050004" pitchFamily="49" charset="0"/>
              </a:rPr>
              <a:t>maximumSubset</a:t>
            </a:r>
            <a:r>
              <a:rPr kumimoji="0" lang="en-US" altLang="en-US" sz="900" b="0" i="0" u="none" strike="noStrike" cap="none" normalizeH="0" baseline="0" dirty="0">
                <a:ln>
                  <a:noFill/>
                </a:ln>
                <a:solidFill>
                  <a:srgbClr val="080808"/>
                </a:solidFill>
                <a:effectLst/>
                <a:latin typeface="JetBrains Mono" panose="020B0509020102050004" pitchFamily="49" charset="0"/>
              </a:rPr>
              <a:t>(l, </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r</a:t>
            </a:r>
            <a:r>
              <a:rPr kumimoji="0" lang="en-US" altLang="en-US" sz="900" b="0" i="0" u="none" strike="noStrike" cap="none" normalizeH="0" baseline="0" dirty="0">
                <a:ln>
                  <a:noFill/>
                </a:ln>
                <a:solidFill>
                  <a:srgbClr val="080808"/>
                </a:solidFill>
                <a:effectLst/>
                <a:latin typeface="JetBrains Mono" panose="020B0509020102050004" pitchFamily="49" charset="0"/>
              </a:rPr>
              <a:t>) + </a:t>
            </a:r>
            <a:r>
              <a:rPr kumimoji="0" lang="en-US" altLang="en-US" sz="900" b="0" i="1" u="none" strike="noStrike" cap="none" normalizeH="0" baseline="0" dirty="0">
                <a:ln>
                  <a:noFill/>
                </a:ln>
                <a:solidFill>
                  <a:srgbClr val="080808"/>
                </a:solidFill>
                <a:effectLst/>
                <a:latin typeface="JetBrains Mono" panose="020B0509020102050004" pitchFamily="49" charset="0"/>
              </a:rPr>
              <a:t>maximumSubset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r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 r) + fullCover);</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return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[l][r];</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4702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7F12-8C83-4D39-9C25-5769363C8EAC}"/>
              </a:ext>
            </a:extLst>
          </p:cNvPr>
          <p:cNvSpPr>
            <a:spLocks noGrp="1"/>
          </p:cNvSpPr>
          <p:nvPr>
            <p:ph type="title"/>
          </p:nvPr>
        </p:nvSpPr>
        <p:spPr/>
        <p:txBody>
          <a:bodyPr/>
          <a:lstStyle/>
          <a:p>
            <a:r>
              <a:rPr lang="en-US" dirty="0"/>
              <a:t>Dynamic Recursive Problem Solver</a:t>
            </a:r>
          </a:p>
        </p:txBody>
      </p:sp>
      <p:sp>
        <p:nvSpPr>
          <p:cNvPr id="12" name="Rectangle 5">
            <a:extLst>
              <a:ext uri="{FF2B5EF4-FFF2-40B4-BE49-F238E27FC236}">
                <a16:creationId xmlns:a16="http://schemas.microsoft.com/office/drawing/2014/main" id="{A663EC0B-8B14-4120-A1DF-58A256649891}"/>
              </a:ext>
            </a:extLst>
          </p:cNvPr>
          <p:cNvSpPr>
            <a:spLocks noGrp="1" noChangeArrowheads="1"/>
          </p:cNvSpPr>
          <p:nvPr>
            <p:ph type="body" idx="1"/>
          </p:nvPr>
        </p:nvSpPr>
        <p:spPr bwMode="auto">
          <a:xfrm>
            <a:off x="828333" y="1344267"/>
            <a:ext cx="10355200" cy="57015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900" b="0" i="0" u="none" strike="noStrike" cap="none" normalizeH="0" baseline="0" dirty="0">
                <a:ln>
                  <a:noFill/>
                </a:ln>
                <a:solidFill>
                  <a:srgbClr val="0033B3"/>
                </a:solidFill>
                <a:effectLst/>
                <a:latin typeface="JetBrains Mono" panose="020B0509020102050004" pitchFamily="49" charset="0"/>
              </a:rPr>
              <a:t>public static int </a:t>
            </a:r>
            <a:r>
              <a:rPr kumimoji="0" lang="en-US" altLang="en-US" sz="900" b="0" i="0" u="none" strike="noStrike" cap="none" normalizeH="0" baseline="0" dirty="0">
                <a:ln>
                  <a:noFill/>
                </a:ln>
                <a:solidFill>
                  <a:srgbClr val="00627A"/>
                </a:solidFill>
                <a:effectLst/>
                <a:latin typeface="JetBrains Mono" panose="020B0509020102050004" pitchFamily="49" charset="0"/>
              </a:rPr>
              <a:t>maximumSubset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80808"/>
                </a:solidFill>
                <a:effectLst/>
                <a:latin typeface="JetBrains Mono" panose="020B0509020102050004" pitchFamily="49" charset="0"/>
              </a:rPr>
              <a:t>l, </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80808"/>
                </a:solidFill>
                <a:effectLst/>
                <a:latin typeface="JetBrains Mono" panose="020B0509020102050004" pitchFamily="49" charset="0"/>
              </a:rPr>
              <a:t>r) {</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if</a:t>
            </a:r>
            <a:r>
              <a:rPr kumimoji="0" lang="en-US" altLang="en-US" sz="900" b="0" i="0" u="none" strike="noStrike" cap="none" normalizeH="0" baseline="0" dirty="0">
                <a:ln>
                  <a:noFill/>
                </a:ln>
                <a:solidFill>
                  <a:srgbClr val="080808"/>
                </a:solidFill>
                <a:effectLst/>
                <a:latin typeface="JetBrains Mono" panose="020B0509020102050004" pitchFamily="49" charset="0"/>
              </a:rPr>
              <a:t>(l &gt; r) </a:t>
            </a:r>
            <a:r>
              <a:rPr kumimoji="0" lang="en-US" altLang="en-US" sz="900" b="0" i="0" u="none" strike="noStrike" cap="none" normalizeH="0" baseline="0" dirty="0">
                <a:ln>
                  <a:noFill/>
                </a:ln>
                <a:solidFill>
                  <a:srgbClr val="0033B3"/>
                </a:solidFill>
                <a:effectLst/>
                <a:latin typeface="JetBrains Mono" panose="020B0509020102050004" pitchFamily="49" charset="0"/>
              </a:rPr>
              <a:t>return </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if</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[l][r] != -</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return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[l][r];</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[l][r] = </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C8C8C"/>
                </a:solidFill>
                <a:effectLst/>
                <a:latin typeface="JetBrains Mono" panose="020B0509020102050004" pitchFamily="49" charset="0"/>
              </a:rPr>
              <a:t>// check if we have a segment that is from [l] to [r]</a:t>
            </a:r>
            <a:br>
              <a:rPr kumimoji="0" lang="en-US" altLang="en-US" sz="900" b="0" i="1" u="none" strike="noStrike" cap="none" normalizeH="0" baseline="0" dirty="0">
                <a:ln>
                  <a:noFill/>
                </a:ln>
                <a:solidFill>
                  <a:srgbClr val="8C8C8C"/>
                </a:solidFill>
                <a:effectLst/>
                <a:latin typeface="JetBrains Mono" panose="020B0509020102050004" pitchFamily="49" charset="0"/>
              </a:rPr>
            </a:br>
            <a:r>
              <a:rPr kumimoji="0" lang="en-US" altLang="en-US" sz="900" b="0" i="1" u="none" strike="noStrike" cap="none" normalizeH="0" baseline="0" dirty="0">
                <a:ln>
                  <a:noFill/>
                </a:ln>
                <a:solidFill>
                  <a:srgbClr val="8C8C8C"/>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80808"/>
                </a:solidFill>
                <a:effectLst/>
                <a:latin typeface="JetBrains Mono" panose="020B0509020102050004" pitchFamily="49" charset="0"/>
              </a:rPr>
              <a:t>fullCover = </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 segment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[l]) {</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if</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r </a:t>
            </a:r>
            <a:r>
              <a:rPr kumimoji="0" lang="en-US" altLang="en-US" sz="900" b="0" i="0" u="none" strike="noStrike" cap="none" normalizeH="0" baseline="0" dirty="0">
                <a:ln>
                  <a:noFill/>
                </a:ln>
                <a:solidFill>
                  <a:srgbClr val="080808"/>
                </a:solidFill>
                <a:effectLst/>
                <a:latin typeface="JetBrains Mono" panose="020B0509020102050004" pitchFamily="49" charset="0"/>
              </a:rPr>
              <a:t>== r) {</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fullCover = </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break</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[l][r] = </a:t>
            </a:r>
            <a:r>
              <a:rPr kumimoji="0" lang="en-US" altLang="en-US" sz="900" b="0" i="0" u="none" strike="noStrike" cap="none" normalizeH="0" baseline="0" dirty="0">
                <a:ln>
                  <a:noFill/>
                </a:ln>
                <a:solidFill>
                  <a:srgbClr val="000000"/>
                </a:solidFill>
                <a:effectLst/>
                <a:latin typeface="JetBrains Mono" panose="020B0509020102050004" pitchFamily="49" charset="0"/>
              </a:rPr>
              <a:t>Math</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080808"/>
                </a:solidFill>
                <a:effectLst/>
                <a:latin typeface="JetBrains Mono" panose="020B0509020102050004" pitchFamily="49" charset="0"/>
              </a:rPr>
              <a:t>max</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[l][r], </a:t>
            </a:r>
            <a:r>
              <a:rPr kumimoji="0" lang="en-US" altLang="en-US" sz="900" b="0" i="1" u="none" strike="noStrike" cap="none" normalizeH="0" baseline="0" dirty="0">
                <a:ln>
                  <a:noFill/>
                </a:ln>
                <a:solidFill>
                  <a:srgbClr val="080808"/>
                </a:solidFill>
                <a:effectLst/>
                <a:latin typeface="JetBrains Mono" panose="020B0509020102050004" pitchFamily="49" charset="0"/>
              </a:rPr>
              <a:t>maximumSubset</a:t>
            </a:r>
            <a:r>
              <a:rPr kumimoji="0" lang="en-US" altLang="en-US" sz="900" b="0" i="0" u="none" strike="noStrike" cap="none" normalizeH="0" baseline="0" dirty="0">
                <a:ln>
                  <a:noFill/>
                </a:ln>
                <a:solidFill>
                  <a:srgbClr val="080808"/>
                </a:solidFill>
                <a:effectLst/>
                <a:latin typeface="JetBrains Mono" panose="020B0509020102050004" pitchFamily="49" charset="0"/>
              </a:rPr>
              <a:t>(l + </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 r) + fullCover);</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 segment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segmentsFromLeft</a:t>
            </a:r>
            <a:r>
              <a:rPr kumimoji="0" lang="en-US" altLang="en-US" sz="900" b="0" i="0" u="none" strike="noStrike" cap="none" normalizeH="0" baseline="0" dirty="0">
                <a:ln>
                  <a:noFill/>
                </a:ln>
                <a:solidFill>
                  <a:srgbClr val="080808"/>
                </a:solidFill>
                <a:effectLst/>
                <a:latin typeface="JetBrains Mono" panose="020B0509020102050004" pitchFamily="49" charset="0"/>
              </a:rPr>
              <a:t>[l]) {</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if</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r </a:t>
            </a:r>
            <a:r>
              <a:rPr kumimoji="0" lang="en-US" altLang="en-US" sz="900" b="0" i="0" u="none" strike="noStrike" cap="none" normalizeH="0" baseline="0" dirty="0">
                <a:ln>
                  <a:noFill/>
                </a:ln>
                <a:solidFill>
                  <a:srgbClr val="080808"/>
                </a:solidFill>
                <a:effectLst/>
                <a:latin typeface="JetBrains Mono" panose="020B0509020102050004" pitchFamily="49" charset="0"/>
              </a:rPr>
              <a:t>&gt;= r) </a:t>
            </a:r>
            <a:r>
              <a:rPr kumimoji="0" lang="en-US" altLang="en-US" sz="900" b="0" i="0" u="none" strike="noStrike" cap="none" normalizeH="0" baseline="0" dirty="0">
                <a:ln>
                  <a:noFill/>
                </a:ln>
                <a:solidFill>
                  <a:srgbClr val="0033B3"/>
                </a:solidFill>
                <a:effectLst/>
                <a:latin typeface="JetBrains Mono" panose="020B0509020102050004" pitchFamily="49" charset="0"/>
              </a:rPr>
              <a:t>continue</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[l][r] = </a:t>
            </a:r>
            <a:r>
              <a:rPr kumimoji="0" lang="en-US" altLang="en-US" sz="900" b="0" i="0" u="none" strike="noStrike" cap="none" normalizeH="0" baseline="0" dirty="0">
                <a:ln>
                  <a:noFill/>
                </a:ln>
                <a:solidFill>
                  <a:srgbClr val="000000"/>
                </a:solidFill>
                <a:effectLst/>
                <a:latin typeface="JetBrains Mono" panose="020B0509020102050004" pitchFamily="49" charset="0"/>
              </a:rPr>
              <a:t>Math</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080808"/>
                </a:solidFill>
                <a:effectLst/>
                <a:latin typeface="JetBrains Mono" panose="020B0509020102050004" pitchFamily="49" charset="0"/>
              </a:rPr>
              <a:t>max</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[l][r], </a:t>
            </a:r>
            <a:r>
              <a:rPr kumimoji="0" lang="en-US" altLang="en-US" sz="900" b="0" i="1" u="none" strike="noStrike" cap="none" normalizeH="0" baseline="0" dirty="0">
                <a:ln>
                  <a:noFill/>
                </a:ln>
                <a:solidFill>
                  <a:srgbClr val="080808"/>
                </a:solidFill>
                <a:effectLst/>
                <a:latin typeface="JetBrains Mono" panose="020B0509020102050004" pitchFamily="49" charset="0"/>
              </a:rPr>
              <a:t>maximumSubset</a:t>
            </a:r>
            <a:r>
              <a:rPr kumimoji="0" lang="en-US" altLang="en-US" sz="900" b="0" i="0" u="none" strike="noStrike" cap="none" normalizeH="0" baseline="0" dirty="0">
                <a:ln>
                  <a:noFill/>
                </a:ln>
                <a:solidFill>
                  <a:srgbClr val="080808"/>
                </a:solidFill>
                <a:effectLst/>
                <a:latin typeface="JetBrains Mono" panose="020B0509020102050004" pitchFamily="49" charset="0"/>
              </a:rPr>
              <a:t>(l, </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r</a:t>
            </a:r>
            <a:r>
              <a:rPr kumimoji="0" lang="en-US" altLang="en-US" sz="900" b="0" i="0" u="none" strike="noStrike" cap="none" normalizeH="0" baseline="0" dirty="0">
                <a:ln>
                  <a:noFill/>
                </a:ln>
                <a:solidFill>
                  <a:srgbClr val="080808"/>
                </a:solidFill>
                <a:effectLst/>
                <a:latin typeface="JetBrains Mono" panose="020B0509020102050004" pitchFamily="49" charset="0"/>
              </a:rPr>
              <a:t>) + </a:t>
            </a:r>
            <a:r>
              <a:rPr kumimoji="0" lang="en-US" altLang="en-US" sz="900" b="0" i="1" u="none" strike="noStrike" cap="none" normalizeH="0" baseline="0" dirty="0">
                <a:ln>
                  <a:noFill/>
                </a:ln>
                <a:solidFill>
                  <a:srgbClr val="080808"/>
                </a:solidFill>
                <a:effectLst/>
                <a:latin typeface="JetBrains Mono" panose="020B0509020102050004" pitchFamily="49" charset="0"/>
              </a:rPr>
              <a:t>maximumSubset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871094"/>
                </a:solidFill>
                <a:effectLst/>
                <a:latin typeface="JetBrains Mono" panose="020B0509020102050004" pitchFamily="49" charset="0"/>
              </a:rPr>
              <a:t>r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1750EB"/>
                </a:solidFill>
                <a:effectLst/>
                <a:latin typeface="JetBrains Mono" panose="020B0509020102050004" pitchFamily="49" charset="0"/>
              </a:rPr>
              <a:t>1</a:t>
            </a:r>
            <a:r>
              <a:rPr kumimoji="0" lang="en-US" altLang="en-US" sz="900" b="0" i="0" u="none" strike="noStrike" cap="none" normalizeH="0" baseline="0" dirty="0">
                <a:ln>
                  <a:noFill/>
                </a:ln>
                <a:solidFill>
                  <a:srgbClr val="080808"/>
                </a:solidFill>
                <a:effectLst/>
                <a:latin typeface="JetBrains Mono" panose="020B0509020102050004" pitchFamily="49" charset="0"/>
              </a:rPr>
              <a:t>, r) + fullCover);</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return </a:t>
            </a:r>
            <a:r>
              <a:rPr kumimoji="0" lang="en-US" altLang="en-US" sz="900" b="0" i="1" u="none" strike="noStrike" cap="none" normalizeH="0" baseline="0" dirty="0">
                <a:ln>
                  <a:noFill/>
                </a:ln>
                <a:solidFill>
                  <a:srgbClr val="871094"/>
                </a:solidFill>
                <a:effectLst/>
                <a:latin typeface="JetBrains Mono" panose="020B0509020102050004" pitchFamily="49" charset="0"/>
              </a:rPr>
              <a:t>submem</a:t>
            </a:r>
            <a:r>
              <a:rPr kumimoji="0" lang="en-US" altLang="en-US" sz="900" b="0" i="0" u="none" strike="noStrike" cap="none" normalizeH="0" baseline="0" dirty="0">
                <a:ln>
                  <a:noFill/>
                </a:ln>
                <a:solidFill>
                  <a:srgbClr val="080808"/>
                </a:solidFill>
                <a:effectLst/>
                <a:latin typeface="JetBrains Mono" panose="020B0509020102050004" pitchFamily="49" charset="0"/>
              </a:rPr>
              <a:t>[l][r];</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7128FD27-FA73-4186-B4EA-AFE6575A71ED}"/>
              </a:ext>
            </a:extLst>
          </p:cNvPr>
          <p:cNvSpPr/>
          <p:nvPr/>
        </p:nvSpPr>
        <p:spPr>
          <a:xfrm>
            <a:off x="1108555" y="1624613"/>
            <a:ext cx="4262435" cy="292963"/>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Rectangle 6">
            <a:extLst>
              <a:ext uri="{FF2B5EF4-FFF2-40B4-BE49-F238E27FC236}">
                <a16:creationId xmlns:a16="http://schemas.microsoft.com/office/drawing/2014/main" id="{3A5CAA8E-8DAC-434E-829A-97CEAF9469F5}"/>
              </a:ext>
            </a:extLst>
          </p:cNvPr>
          <p:cNvSpPr/>
          <p:nvPr/>
        </p:nvSpPr>
        <p:spPr>
          <a:xfrm>
            <a:off x="1108554" y="1961385"/>
            <a:ext cx="4262435" cy="38232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Rectangle 7">
            <a:extLst>
              <a:ext uri="{FF2B5EF4-FFF2-40B4-BE49-F238E27FC236}">
                <a16:creationId xmlns:a16="http://schemas.microsoft.com/office/drawing/2014/main" id="{581EE986-9056-450B-A49E-0059FA92E97E}"/>
              </a:ext>
            </a:extLst>
          </p:cNvPr>
          <p:cNvSpPr/>
          <p:nvPr/>
        </p:nvSpPr>
        <p:spPr>
          <a:xfrm>
            <a:off x="1108553" y="2387513"/>
            <a:ext cx="5265614" cy="2628369"/>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Rectangle 8">
            <a:extLst>
              <a:ext uri="{FF2B5EF4-FFF2-40B4-BE49-F238E27FC236}">
                <a16:creationId xmlns:a16="http://schemas.microsoft.com/office/drawing/2014/main" id="{7B8C29E1-7E3B-49A4-B57B-CC8A98A4523B}"/>
              </a:ext>
            </a:extLst>
          </p:cNvPr>
          <p:cNvSpPr/>
          <p:nvPr/>
        </p:nvSpPr>
        <p:spPr>
          <a:xfrm>
            <a:off x="1108552" y="5059690"/>
            <a:ext cx="8195245" cy="1487881"/>
          </a:xfrm>
          <a:prstGeom prst="rect">
            <a:avLst/>
          </a:prstGeom>
          <a:noFill/>
          <a:ln w="28575" cap="flat" cmpd="sng" algn="ctr">
            <a:solidFill>
              <a:schemeClr val="tx1">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TextBox 5">
            <a:extLst>
              <a:ext uri="{FF2B5EF4-FFF2-40B4-BE49-F238E27FC236}">
                <a16:creationId xmlns:a16="http://schemas.microsoft.com/office/drawing/2014/main" id="{E7E28ED2-D1CA-4118-B4AE-28BD14B4FD65}"/>
              </a:ext>
            </a:extLst>
          </p:cNvPr>
          <p:cNvSpPr txBox="1"/>
          <p:nvPr/>
        </p:nvSpPr>
        <p:spPr>
          <a:xfrm>
            <a:off x="5396129" y="1624613"/>
            <a:ext cx="1399742" cy="307777"/>
          </a:xfrm>
          <a:prstGeom prst="rect">
            <a:avLst/>
          </a:prstGeom>
          <a:noFill/>
        </p:spPr>
        <p:txBody>
          <a:bodyPr wrap="none" rtlCol="0">
            <a:spAutoFit/>
          </a:bodyPr>
          <a:lstStyle/>
          <a:p>
            <a:r>
              <a:rPr lang="en-US" dirty="0"/>
              <a:t>Base Condition</a:t>
            </a:r>
          </a:p>
        </p:txBody>
      </p:sp>
      <p:sp>
        <p:nvSpPr>
          <p:cNvPr id="11" name="TextBox 10">
            <a:extLst>
              <a:ext uri="{FF2B5EF4-FFF2-40B4-BE49-F238E27FC236}">
                <a16:creationId xmlns:a16="http://schemas.microsoft.com/office/drawing/2014/main" id="{F1594051-1297-4DEA-815D-A1AA20AB2599}"/>
              </a:ext>
            </a:extLst>
          </p:cNvPr>
          <p:cNvSpPr txBox="1"/>
          <p:nvPr/>
        </p:nvSpPr>
        <p:spPr>
          <a:xfrm>
            <a:off x="5396129" y="1998656"/>
            <a:ext cx="1768433" cy="307777"/>
          </a:xfrm>
          <a:prstGeom prst="rect">
            <a:avLst/>
          </a:prstGeom>
          <a:noFill/>
        </p:spPr>
        <p:txBody>
          <a:bodyPr wrap="none" rtlCol="0">
            <a:spAutoFit/>
          </a:bodyPr>
          <a:lstStyle/>
          <a:p>
            <a:r>
              <a:rPr lang="en-US" dirty="0"/>
              <a:t>Dynamic Cache Hit!</a:t>
            </a:r>
          </a:p>
        </p:txBody>
      </p:sp>
      <p:sp>
        <p:nvSpPr>
          <p:cNvPr id="10" name="TextBox 9">
            <a:extLst>
              <a:ext uri="{FF2B5EF4-FFF2-40B4-BE49-F238E27FC236}">
                <a16:creationId xmlns:a16="http://schemas.microsoft.com/office/drawing/2014/main" id="{BCF99442-22DE-4C2D-B451-5153CE8965C6}"/>
              </a:ext>
            </a:extLst>
          </p:cNvPr>
          <p:cNvSpPr txBox="1"/>
          <p:nvPr/>
        </p:nvSpPr>
        <p:spPr>
          <a:xfrm>
            <a:off x="6471821" y="2401673"/>
            <a:ext cx="2225289" cy="307777"/>
          </a:xfrm>
          <a:prstGeom prst="rect">
            <a:avLst/>
          </a:prstGeom>
          <a:noFill/>
        </p:spPr>
        <p:txBody>
          <a:bodyPr wrap="none" rtlCol="0">
            <a:spAutoFit/>
          </a:bodyPr>
          <a:lstStyle/>
          <a:p>
            <a:r>
              <a:rPr lang="en-US" dirty="0"/>
              <a:t>Add Full Cover Segments</a:t>
            </a:r>
          </a:p>
        </p:txBody>
      </p:sp>
      <p:sp>
        <p:nvSpPr>
          <p:cNvPr id="25" name="Rectangle 24">
            <a:extLst>
              <a:ext uri="{FF2B5EF4-FFF2-40B4-BE49-F238E27FC236}">
                <a16:creationId xmlns:a16="http://schemas.microsoft.com/office/drawing/2014/main" id="{42F2207A-23E1-4F7D-A251-6B1733EC7780}"/>
              </a:ext>
            </a:extLst>
          </p:cNvPr>
          <p:cNvSpPr/>
          <p:nvPr/>
        </p:nvSpPr>
        <p:spPr>
          <a:xfrm>
            <a:off x="7164562" y="2804690"/>
            <a:ext cx="3053636" cy="2042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EB7731B-AB06-4D77-BC03-A91F2C98CD05}"/>
              </a:ext>
            </a:extLst>
          </p:cNvPr>
          <p:cNvGrpSpPr/>
          <p:nvPr/>
        </p:nvGrpSpPr>
        <p:grpSpPr>
          <a:xfrm>
            <a:off x="7354125" y="2955713"/>
            <a:ext cx="2767710" cy="1792677"/>
            <a:chOff x="4673867" y="4105910"/>
            <a:chExt cx="2539014" cy="1259534"/>
          </a:xfrm>
        </p:grpSpPr>
        <p:cxnSp>
          <p:nvCxnSpPr>
            <p:cNvPr id="14" name="Straight Connector 13">
              <a:extLst>
                <a:ext uri="{FF2B5EF4-FFF2-40B4-BE49-F238E27FC236}">
                  <a16:creationId xmlns:a16="http://schemas.microsoft.com/office/drawing/2014/main" id="{C9A701C1-F3D5-41A2-93E7-858BFACA0C84}"/>
                </a:ext>
              </a:extLst>
            </p:cNvPr>
            <p:cNvCxnSpPr>
              <a:cxnSpLocks/>
            </p:cNvCxnSpPr>
            <p:nvPr/>
          </p:nvCxnSpPr>
          <p:spPr>
            <a:xfrm>
              <a:off x="4673867" y="5007005"/>
              <a:ext cx="2539014"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DFB8C684-EEC4-49A3-890C-A3C7BDDE6333}"/>
                </a:ext>
              </a:extLst>
            </p:cNvPr>
            <p:cNvSpPr txBox="1"/>
            <p:nvPr/>
          </p:nvSpPr>
          <p:spPr>
            <a:xfrm>
              <a:off x="4722877" y="5084327"/>
              <a:ext cx="2327820" cy="281117"/>
            </a:xfrm>
            <a:prstGeom prst="rect">
              <a:avLst/>
            </a:prstGeom>
            <a:noFill/>
          </p:spPr>
          <p:txBody>
            <a:bodyPr wrap="square" rtlCol="0">
              <a:spAutoFit/>
            </a:bodyPr>
            <a:lstStyle/>
            <a:p>
              <a:r>
                <a:rPr lang="en-US" sz="2000" dirty="0">
                  <a:solidFill>
                    <a:schemeClr val="bg2"/>
                  </a:solidFill>
                </a:rPr>
                <a:t>1     2      3      4     5</a:t>
              </a:r>
            </a:p>
          </p:txBody>
        </p:sp>
        <p:cxnSp>
          <p:nvCxnSpPr>
            <p:cNvPr id="16" name="Straight Connector 15">
              <a:extLst>
                <a:ext uri="{FF2B5EF4-FFF2-40B4-BE49-F238E27FC236}">
                  <a16:creationId xmlns:a16="http://schemas.microsoft.com/office/drawing/2014/main" id="{EEBB49B6-7F21-4DD4-A7B0-B0E85D98EC1E}"/>
                </a:ext>
              </a:extLst>
            </p:cNvPr>
            <p:cNvCxnSpPr/>
            <p:nvPr/>
          </p:nvCxnSpPr>
          <p:spPr>
            <a:xfrm flipV="1">
              <a:off x="4829452" y="4882718"/>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7" name="Straight Connector 16">
              <a:extLst>
                <a:ext uri="{FF2B5EF4-FFF2-40B4-BE49-F238E27FC236}">
                  <a16:creationId xmlns:a16="http://schemas.microsoft.com/office/drawing/2014/main" id="{18700F53-25AD-4D7A-8DCC-F51AA21CC5F0}"/>
                </a:ext>
              </a:extLst>
            </p:cNvPr>
            <p:cNvCxnSpPr/>
            <p:nvPr/>
          </p:nvCxnSpPr>
          <p:spPr>
            <a:xfrm flipV="1">
              <a:off x="5319203" y="488419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8" name="Straight Connector 17">
              <a:extLst>
                <a:ext uri="{FF2B5EF4-FFF2-40B4-BE49-F238E27FC236}">
                  <a16:creationId xmlns:a16="http://schemas.microsoft.com/office/drawing/2014/main" id="{9A0DAD96-B88D-4209-8109-58035B7BB065}"/>
                </a:ext>
              </a:extLst>
            </p:cNvPr>
            <p:cNvCxnSpPr/>
            <p:nvPr/>
          </p:nvCxnSpPr>
          <p:spPr>
            <a:xfrm flipV="1">
              <a:off x="5827679" y="4882717"/>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C8D6A4AA-1218-4CC7-A116-B0026881AEBB}"/>
                </a:ext>
              </a:extLst>
            </p:cNvPr>
            <p:cNvCxnSpPr/>
            <p:nvPr/>
          </p:nvCxnSpPr>
          <p:spPr>
            <a:xfrm flipV="1">
              <a:off x="6330123" y="488271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0" name="Straight Connector 19">
              <a:extLst>
                <a:ext uri="{FF2B5EF4-FFF2-40B4-BE49-F238E27FC236}">
                  <a16:creationId xmlns:a16="http://schemas.microsoft.com/office/drawing/2014/main" id="{44EE4E24-C336-4CC9-B0CD-9BAF4B033768}"/>
                </a:ext>
              </a:extLst>
            </p:cNvPr>
            <p:cNvCxnSpPr/>
            <p:nvPr/>
          </p:nvCxnSpPr>
          <p:spPr>
            <a:xfrm flipV="1">
              <a:off x="6803992" y="4882715"/>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1" name="Straight Arrow Connector 20">
              <a:extLst>
                <a:ext uri="{FF2B5EF4-FFF2-40B4-BE49-F238E27FC236}">
                  <a16:creationId xmlns:a16="http://schemas.microsoft.com/office/drawing/2014/main" id="{81737351-8A56-4790-B335-630365BB84F2}"/>
                </a:ext>
              </a:extLst>
            </p:cNvPr>
            <p:cNvCxnSpPr>
              <a:cxnSpLocks/>
            </p:cNvCxnSpPr>
            <p:nvPr/>
          </p:nvCxnSpPr>
          <p:spPr>
            <a:xfrm>
              <a:off x="4829452" y="4671060"/>
              <a:ext cx="1974540"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2D90010C-079C-4EA3-A813-217244807DAA}"/>
                </a:ext>
              </a:extLst>
            </p:cNvPr>
            <p:cNvCxnSpPr>
              <a:cxnSpLocks/>
            </p:cNvCxnSpPr>
            <p:nvPr/>
          </p:nvCxnSpPr>
          <p:spPr>
            <a:xfrm>
              <a:off x="5319203" y="4420235"/>
              <a:ext cx="1010920"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9423F553-EBAF-42DD-AE7E-7AA385544CC7}"/>
                </a:ext>
              </a:extLst>
            </p:cNvPr>
            <p:cNvCxnSpPr>
              <a:cxnSpLocks/>
            </p:cNvCxnSpPr>
            <p:nvPr/>
          </p:nvCxnSpPr>
          <p:spPr>
            <a:xfrm>
              <a:off x="5319203" y="4105910"/>
              <a:ext cx="497519"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6082F305-83EB-4198-8990-0CDFFE517E77}"/>
                </a:ext>
              </a:extLst>
            </p:cNvPr>
            <p:cNvCxnSpPr>
              <a:cxnSpLocks/>
            </p:cNvCxnSpPr>
            <p:nvPr/>
          </p:nvCxnSpPr>
          <p:spPr>
            <a:xfrm>
              <a:off x="5827679" y="4105910"/>
              <a:ext cx="488828"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315170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2242-1038-4EDF-BC8F-E04D9DD3DB85}"/>
              </a:ext>
            </a:extLst>
          </p:cNvPr>
          <p:cNvSpPr>
            <a:spLocks noGrp="1"/>
          </p:cNvSpPr>
          <p:nvPr>
            <p:ph type="title"/>
          </p:nvPr>
        </p:nvSpPr>
        <p:spPr/>
        <p:txBody>
          <a:bodyPr/>
          <a:lstStyle/>
          <a:p>
            <a:r>
              <a:rPr lang="en-US" dirty="0"/>
              <a:t>Just Like The Simulations!</a:t>
            </a:r>
          </a:p>
        </p:txBody>
      </p:sp>
      <p:graphicFrame>
        <p:nvGraphicFramePr>
          <p:cNvPr id="5" name="Table 4">
            <a:extLst>
              <a:ext uri="{FF2B5EF4-FFF2-40B4-BE49-F238E27FC236}">
                <a16:creationId xmlns:a16="http://schemas.microsoft.com/office/drawing/2014/main" id="{CCAAEA73-BD01-42B3-8749-C3474420F1F5}"/>
              </a:ext>
            </a:extLst>
          </p:cNvPr>
          <p:cNvGraphicFramePr>
            <a:graphicFrameLocks noGrp="1"/>
          </p:cNvGraphicFramePr>
          <p:nvPr>
            <p:extLst>
              <p:ext uri="{D42A27DB-BD31-4B8C-83A1-F6EECF244321}">
                <p14:modId xmlns:p14="http://schemas.microsoft.com/office/powerpoint/2010/main" val="948792710"/>
              </p:ext>
            </p:extLst>
          </p:nvPr>
        </p:nvGraphicFramePr>
        <p:xfrm>
          <a:off x="7119533" y="1900397"/>
          <a:ext cx="4064000" cy="2369765"/>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3581792718"/>
                    </a:ext>
                  </a:extLst>
                </a:gridCol>
                <a:gridCol w="812800">
                  <a:extLst>
                    <a:ext uri="{9D8B030D-6E8A-4147-A177-3AD203B41FA5}">
                      <a16:colId xmlns:a16="http://schemas.microsoft.com/office/drawing/2014/main" val="2788945844"/>
                    </a:ext>
                  </a:extLst>
                </a:gridCol>
                <a:gridCol w="812800">
                  <a:extLst>
                    <a:ext uri="{9D8B030D-6E8A-4147-A177-3AD203B41FA5}">
                      <a16:colId xmlns:a16="http://schemas.microsoft.com/office/drawing/2014/main" val="975335569"/>
                    </a:ext>
                  </a:extLst>
                </a:gridCol>
                <a:gridCol w="812800">
                  <a:extLst>
                    <a:ext uri="{9D8B030D-6E8A-4147-A177-3AD203B41FA5}">
                      <a16:colId xmlns:a16="http://schemas.microsoft.com/office/drawing/2014/main" val="1163674230"/>
                    </a:ext>
                  </a:extLst>
                </a:gridCol>
                <a:gridCol w="812800">
                  <a:extLst>
                    <a:ext uri="{9D8B030D-6E8A-4147-A177-3AD203B41FA5}">
                      <a16:colId xmlns:a16="http://schemas.microsoft.com/office/drawing/2014/main" val="1192282801"/>
                    </a:ext>
                  </a:extLst>
                </a:gridCol>
              </a:tblGrid>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97632352"/>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683253905"/>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481485809"/>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349728257"/>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28912349"/>
                  </a:ext>
                </a:extLst>
              </a:tr>
            </a:tbl>
          </a:graphicData>
        </a:graphic>
      </p:graphicFrame>
      <p:sp>
        <p:nvSpPr>
          <p:cNvPr id="6" name="TextBox 5">
            <a:extLst>
              <a:ext uri="{FF2B5EF4-FFF2-40B4-BE49-F238E27FC236}">
                <a16:creationId xmlns:a16="http://schemas.microsoft.com/office/drawing/2014/main" id="{2B885EBE-887E-48C5-B99F-E15993BA526F}"/>
              </a:ext>
            </a:extLst>
          </p:cNvPr>
          <p:cNvSpPr txBox="1"/>
          <p:nvPr/>
        </p:nvSpPr>
        <p:spPr>
          <a:xfrm>
            <a:off x="1650579" y="4518079"/>
            <a:ext cx="4090104" cy="400110"/>
          </a:xfrm>
          <a:prstGeom prst="rect">
            <a:avLst/>
          </a:prstGeom>
          <a:noFill/>
        </p:spPr>
        <p:txBody>
          <a:bodyPr wrap="square">
            <a:spAutoFit/>
          </a:bodyPr>
          <a:lstStyle/>
          <a:p>
            <a:pPr algn="ctr"/>
            <a:r>
              <a:rPr lang="en-US" sz="2000" dirty="0">
                <a:solidFill>
                  <a:schemeClr val="tx2"/>
                </a:solidFill>
                <a:latin typeface="Neris Black" panose="00000A00000000000000" pitchFamily="50" charset="0"/>
              </a:rPr>
              <a:t>{[1,5],[2,4],[2,3],[3,4]}</a:t>
            </a:r>
          </a:p>
        </p:txBody>
      </p:sp>
      <p:grpSp>
        <p:nvGrpSpPr>
          <p:cNvPr id="7" name="Group 6">
            <a:extLst>
              <a:ext uri="{FF2B5EF4-FFF2-40B4-BE49-F238E27FC236}">
                <a16:creationId xmlns:a16="http://schemas.microsoft.com/office/drawing/2014/main" id="{864529B7-602B-4389-ACFC-E9100EA8A86A}"/>
              </a:ext>
            </a:extLst>
          </p:cNvPr>
          <p:cNvGrpSpPr/>
          <p:nvPr/>
        </p:nvGrpSpPr>
        <p:grpSpPr>
          <a:xfrm>
            <a:off x="1937854" y="2179618"/>
            <a:ext cx="3679568" cy="2090544"/>
            <a:chOff x="4673867" y="4105910"/>
            <a:chExt cx="2539014" cy="1209999"/>
          </a:xfrm>
        </p:grpSpPr>
        <p:cxnSp>
          <p:nvCxnSpPr>
            <p:cNvPr id="8" name="Straight Connector 7">
              <a:extLst>
                <a:ext uri="{FF2B5EF4-FFF2-40B4-BE49-F238E27FC236}">
                  <a16:creationId xmlns:a16="http://schemas.microsoft.com/office/drawing/2014/main" id="{41C9634D-66B4-43B9-9329-D0B74BABBD55}"/>
                </a:ext>
              </a:extLst>
            </p:cNvPr>
            <p:cNvCxnSpPr>
              <a:cxnSpLocks/>
            </p:cNvCxnSpPr>
            <p:nvPr/>
          </p:nvCxnSpPr>
          <p:spPr>
            <a:xfrm>
              <a:off x="4673867" y="5007005"/>
              <a:ext cx="2539014"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75E8EA6C-CCD2-4143-8590-AF7B93823B54}"/>
                </a:ext>
              </a:extLst>
            </p:cNvPr>
            <p:cNvSpPr txBox="1"/>
            <p:nvPr/>
          </p:nvSpPr>
          <p:spPr>
            <a:xfrm>
              <a:off x="4722877" y="5084327"/>
              <a:ext cx="2327820" cy="231582"/>
            </a:xfrm>
            <a:prstGeom prst="rect">
              <a:avLst/>
            </a:prstGeom>
            <a:noFill/>
          </p:spPr>
          <p:txBody>
            <a:bodyPr wrap="square" rtlCol="0">
              <a:spAutoFit/>
            </a:bodyPr>
            <a:lstStyle/>
            <a:p>
              <a:r>
                <a:rPr lang="en-US" sz="2000" dirty="0">
                  <a:solidFill>
                    <a:schemeClr val="bg2"/>
                  </a:solidFill>
                </a:rPr>
                <a:t>1        2         3        4        5</a:t>
              </a:r>
            </a:p>
          </p:txBody>
        </p:sp>
        <p:cxnSp>
          <p:nvCxnSpPr>
            <p:cNvPr id="10" name="Straight Connector 9">
              <a:extLst>
                <a:ext uri="{FF2B5EF4-FFF2-40B4-BE49-F238E27FC236}">
                  <a16:creationId xmlns:a16="http://schemas.microsoft.com/office/drawing/2014/main" id="{98A19015-7890-44B7-97F6-E3FE1C4E297D}"/>
                </a:ext>
              </a:extLst>
            </p:cNvPr>
            <p:cNvCxnSpPr/>
            <p:nvPr/>
          </p:nvCxnSpPr>
          <p:spPr>
            <a:xfrm flipV="1">
              <a:off x="4829452" y="4882718"/>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1" name="Straight Connector 10">
              <a:extLst>
                <a:ext uri="{FF2B5EF4-FFF2-40B4-BE49-F238E27FC236}">
                  <a16:creationId xmlns:a16="http://schemas.microsoft.com/office/drawing/2014/main" id="{225AEF98-06D2-42A6-A39E-B9ACD55EF44E}"/>
                </a:ext>
              </a:extLst>
            </p:cNvPr>
            <p:cNvCxnSpPr/>
            <p:nvPr/>
          </p:nvCxnSpPr>
          <p:spPr>
            <a:xfrm flipV="1">
              <a:off x="5319203" y="488419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2" name="Straight Connector 11">
              <a:extLst>
                <a:ext uri="{FF2B5EF4-FFF2-40B4-BE49-F238E27FC236}">
                  <a16:creationId xmlns:a16="http://schemas.microsoft.com/office/drawing/2014/main" id="{97CE7BE6-E8DA-4BAA-879F-80DAED40BA25}"/>
                </a:ext>
              </a:extLst>
            </p:cNvPr>
            <p:cNvCxnSpPr/>
            <p:nvPr/>
          </p:nvCxnSpPr>
          <p:spPr>
            <a:xfrm flipV="1">
              <a:off x="5827679" y="4882717"/>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3" name="Straight Connector 12">
              <a:extLst>
                <a:ext uri="{FF2B5EF4-FFF2-40B4-BE49-F238E27FC236}">
                  <a16:creationId xmlns:a16="http://schemas.microsoft.com/office/drawing/2014/main" id="{7B606B68-85E0-4DF1-A14E-F68C0B7F2B28}"/>
                </a:ext>
              </a:extLst>
            </p:cNvPr>
            <p:cNvCxnSpPr/>
            <p:nvPr/>
          </p:nvCxnSpPr>
          <p:spPr>
            <a:xfrm flipV="1">
              <a:off x="6330123" y="488271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4" name="Straight Connector 13">
              <a:extLst>
                <a:ext uri="{FF2B5EF4-FFF2-40B4-BE49-F238E27FC236}">
                  <a16:creationId xmlns:a16="http://schemas.microsoft.com/office/drawing/2014/main" id="{83E3A879-87C9-4ED3-96D9-152C10B89D9E}"/>
                </a:ext>
              </a:extLst>
            </p:cNvPr>
            <p:cNvCxnSpPr/>
            <p:nvPr/>
          </p:nvCxnSpPr>
          <p:spPr>
            <a:xfrm flipV="1">
              <a:off x="6803992" y="4882715"/>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5" name="Straight Arrow Connector 14">
              <a:extLst>
                <a:ext uri="{FF2B5EF4-FFF2-40B4-BE49-F238E27FC236}">
                  <a16:creationId xmlns:a16="http://schemas.microsoft.com/office/drawing/2014/main" id="{8C757EB1-F19E-4233-B331-292AC8A8E555}"/>
                </a:ext>
              </a:extLst>
            </p:cNvPr>
            <p:cNvCxnSpPr>
              <a:cxnSpLocks/>
            </p:cNvCxnSpPr>
            <p:nvPr/>
          </p:nvCxnSpPr>
          <p:spPr>
            <a:xfrm>
              <a:off x="4829452" y="4671060"/>
              <a:ext cx="1974540"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9C931AC1-1898-4A64-B7DA-B7CABB4207C5}"/>
                </a:ext>
              </a:extLst>
            </p:cNvPr>
            <p:cNvCxnSpPr>
              <a:cxnSpLocks/>
            </p:cNvCxnSpPr>
            <p:nvPr/>
          </p:nvCxnSpPr>
          <p:spPr>
            <a:xfrm>
              <a:off x="5319203" y="4420235"/>
              <a:ext cx="1010920"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B498B068-CB53-4F00-BB75-295734458CF0}"/>
                </a:ext>
              </a:extLst>
            </p:cNvPr>
            <p:cNvCxnSpPr>
              <a:cxnSpLocks/>
            </p:cNvCxnSpPr>
            <p:nvPr/>
          </p:nvCxnSpPr>
          <p:spPr>
            <a:xfrm>
              <a:off x="5319203" y="4105910"/>
              <a:ext cx="497519"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1F02659A-6333-4B84-A27F-4DCE7FC66DB7}"/>
                </a:ext>
              </a:extLst>
            </p:cNvPr>
            <p:cNvCxnSpPr>
              <a:cxnSpLocks/>
            </p:cNvCxnSpPr>
            <p:nvPr/>
          </p:nvCxnSpPr>
          <p:spPr>
            <a:xfrm>
              <a:off x="5827679" y="4105910"/>
              <a:ext cx="488828"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26" name="Group 25">
            <a:extLst>
              <a:ext uri="{FF2B5EF4-FFF2-40B4-BE49-F238E27FC236}">
                <a16:creationId xmlns:a16="http://schemas.microsoft.com/office/drawing/2014/main" id="{A3079793-7F13-441F-B14D-46E9794A19AA}"/>
              </a:ext>
            </a:extLst>
          </p:cNvPr>
          <p:cNvGrpSpPr/>
          <p:nvPr/>
        </p:nvGrpSpPr>
        <p:grpSpPr>
          <a:xfrm>
            <a:off x="6573786" y="1306076"/>
            <a:ext cx="1211931" cy="1099773"/>
            <a:chOff x="6573786" y="1306076"/>
            <a:chExt cx="1211931" cy="1099773"/>
          </a:xfrm>
        </p:grpSpPr>
        <p:cxnSp>
          <p:nvCxnSpPr>
            <p:cNvPr id="20" name="Straight Arrow Connector 19">
              <a:extLst>
                <a:ext uri="{FF2B5EF4-FFF2-40B4-BE49-F238E27FC236}">
                  <a16:creationId xmlns:a16="http://schemas.microsoft.com/office/drawing/2014/main" id="{C6CE0549-6D39-4118-8276-819823918384}"/>
                </a:ext>
              </a:extLst>
            </p:cNvPr>
            <p:cNvCxnSpPr/>
            <p:nvPr/>
          </p:nvCxnSpPr>
          <p:spPr>
            <a:xfrm>
              <a:off x="6880194" y="1669002"/>
              <a:ext cx="9055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6D523269-26BA-4A93-8F08-D300083E43B3}"/>
                </a:ext>
              </a:extLst>
            </p:cNvPr>
            <p:cNvCxnSpPr>
              <a:cxnSpLocks/>
            </p:cNvCxnSpPr>
            <p:nvPr/>
          </p:nvCxnSpPr>
          <p:spPr>
            <a:xfrm>
              <a:off x="6880194" y="1669002"/>
              <a:ext cx="0" cy="7368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F13438E-2D06-4874-B150-677FC1F0551F}"/>
                </a:ext>
              </a:extLst>
            </p:cNvPr>
            <p:cNvSpPr txBox="1"/>
            <p:nvPr/>
          </p:nvSpPr>
          <p:spPr>
            <a:xfrm>
              <a:off x="7136930" y="1306076"/>
              <a:ext cx="314510" cy="307777"/>
            </a:xfrm>
            <a:prstGeom prst="rect">
              <a:avLst/>
            </a:prstGeom>
            <a:noFill/>
          </p:spPr>
          <p:txBody>
            <a:bodyPr wrap="none" rtlCol="0">
              <a:spAutoFit/>
            </a:bodyPr>
            <a:lstStyle/>
            <a:p>
              <a:r>
                <a:rPr lang="en-US" dirty="0">
                  <a:solidFill>
                    <a:schemeClr val="accent4"/>
                  </a:solidFill>
                </a:rPr>
                <a:t>R</a:t>
              </a:r>
            </a:p>
          </p:txBody>
        </p:sp>
        <p:sp>
          <p:nvSpPr>
            <p:cNvPr id="25" name="TextBox 24">
              <a:extLst>
                <a:ext uri="{FF2B5EF4-FFF2-40B4-BE49-F238E27FC236}">
                  <a16:creationId xmlns:a16="http://schemas.microsoft.com/office/drawing/2014/main" id="{AA6877A3-B504-4C36-8653-7A79B25171B6}"/>
                </a:ext>
              </a:extLst>
            </p:cNvPr>
            <p:cNvSpPr txBox="1"/>
            <p:nvPr/>
          </p:nvSpPr>
          <p:spPr>
            <a:xfrm>
              <a:off x="6573786" y="1871841"/>
              <a:ext cx="284052" cy="307777"/>
            </a:xfrm>
            <a:prstGeom prst="rect">
              <a:avLst/>
            </a:prstGeom>
            <a:noFill/>
          </p:spPr>
          <p:txBody>
            <a:bodyPr wrap="none" rtlCol="0">
              <a:spAutoFit/>
            </a:bodyPr>
            <a:lstStyle/>
            <a:p>
              <a:r>
                <a:rPr lang="en-US" dirty="0">
                  <a:solidFill>
                    <a:schemeClr val="accent4"/>
                  </a:solidFill>
                </a:rPr>
                <a:t>L</a:t>
              </a:r>
            </a:p>
          </p:txBody>
        </p:sp>
      </p:grpSp>
    </p:spTree>
    <p:extLst>
      <p:ext uri="{BB962C8B-B14F-4D97-AF65-F5344CB8AC3E}">
        <p14:creationId xmlns:p14="http://schemas.microsoft.com/office/powerpoint/2010/main" val="2542932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2242-1038-4EDF-BC8F-E04D9DD3DB85}"/>
              </a:ext>
            </a:extLst>
          </p:cNvPr>
          <p:cNvSpPr>
            <a:spLocks noGrp="1"/>
          </p:cNvSpPr>
          <p:nvPr>
            <p:ph type="title"/>
          </p:nvPr>
        </p:nvSpPr>
        <p:spPr/>
        <p:txBody>
          <a:bodyPr/>
          <a:lstStyle/>
          <a:p>
            <a:r>
              <a:rPr lang="en-US" dirty="0"/>
              <a:t>Compress</a:t>
            </a:r>
          </a:p>
        </p:txBody>
      </p:sp>
      <p:graphicFrame>
        <p:nvGraphicFramePr>
          <p:cNvPr id="5" name="Table 4">
            <a:extLst>
              <a:ext uri="{FF2B5EF4-FFF2-40B4-BE49-F238E27FC236}">
                <a16:creationId xmlns:a16="http://schemas.microsoft.com/office/drawing/2014/main" id="{CCAAEA73-BD01-42B3-8749-C3474420F1F5}"/>
              </a:ext>
            </a:extLst>
          </p:cNvPr>
          <p:cNvGraphicFramePr>
            <a:graphicFrameLocks noGrp="1"/>
          </p:cNvGraphicFramePr>
          <p:nvPr/>
        </p:nvGraphicFramePr>
        <p:xfrm>
          <a:off x="7119533" y="1900397"/>
          <a:ext cx="4064000" cy="2369765"/>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3581792718"/>
                    </a:ext>
                  </a:extLst>
                </a:gridCol>
                <a:gridCol w="812800">
                  <a:extLst>
                    <a:ext uri="{9D8B030D-6E8A-4147-A177-3AD203B41FA5}">
                      <a16:colId xmlns:a16="http://schemas.microsoft.com/office/drawing/2014/main" val="2788945844"/>
                    </a:ext>
                  </a:extLst>
                </a:gridCol>
                <a:gridCol w="812800">
                  <a:extLst>
                    <a:ext uri="{9D8B030D-6E8A-4147-A177-3AD203B41FA5}">
                      <a16:colId xmlns:a16="http://schemas.microsoft.com/office/drawing/2014/main" val="975335569"/>
                    </a:ext>
                  </a:extLst>
                </a:gridCol>
                <a:gridCol w="812800">
                  <a:extLst>
                    <a:ext uri="{9D8B030D-6E8A-4147-A177-3AD203B41FA5}">
                      <a16:colId xmlns:a16="http://schemas.microsoft.com/office/drawing/2014/main" val="1163674230"/>
                    </a:ext>
                  </a:extLst>
                </a:gridCol>
                <a:gridCol w="812800">
                  <a:extLst>
                    <a:ext uri="{9D8B030D-6E8A-4147-A177-3AD203B41FA5}">
                      <a16:colId xmlns:a16="http://schemas.microsoft.com/office/drawing/2014/main" val="1192282801"/>
                    </a:ext>
                  </a:extLst>
                </a:gridCol>
              </a:tblGrid>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97632352"/>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683253905"/>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481485809"/>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349728257"/>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28912349"/>
                  </a:ext>
                </a:extLst>
              </a:tr>
            </a:tbl>
          </a:graphicData>
        </a:graphic>
      </p:graphicFrame>
      <p:grpSp>
        <p:nvGrpSpPr>
          <p:cNvPr id="7" name="Group 6">
            <a:extLst>
              <a:ext uri="{FF2B5EF4-FFF2-40B4-BE49-F238E27FC236}">
                <a16:creationId xmlns:a16="http://schemas.microsoft.com/office/drawing/2014/main" id="{864529B7-602B-4389-ACFC-E9100EA8A86A}"/>
              </a:ext>
            </a:extLst>
          </p:cNvPr>
          <p:cNvGrpSpPr/>
          <p:nvPr/>
        </p:nvGrpSpPr>
        <p:grpSpPr>
          <a:xfrm>
            <a:off x="1937854" y="2179618"/>
            <a:ext cx="3679568" cy="2090544"/>
            <a:chOff x="4673867" y="4105910"/>
            <a:chExt cx="2539014" cy="1209999"/>
          </a:xfrm>
        </p:grpSpPr>
        <p:cxnSp>
          <p:nvCxnSpPr>
            <p:cNvPr id="8" name="Straight Connector 7">
              <a:extLst>
                <a:ext uri="{FF2B5EF4-FFF2-40B4-BE49-F238E27FC236}">
                  <a16:creationId xmlns:a16="http://schemas.microsoft.com/office/drawing/2014/main" id="{41C9634D-66B4-43B9-9329-D0B74BABBD55}"/>
                </a:ext>
              </a:extLst>
            </p:cNvPr>
            <p:cNvCxnSpPr>
              <a:cxnSpLocks/>
            </p:cNvCxnSpPr>
            <p:nvPr/>
          </p:nvCxnSpPr>
          <p:spPr>
            <a:xfrm>
              <a:off x="4673867" y="5007005"/>
              <a:ext cx="2539014"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75E8EA6C-CCD2-4143-8590-AF7B93823B54}"/>
                </a:ext>
              </a:extLst>
            </p:cNvPr>
            <p:cNvSpPr txBox="1"/>
            <p:nvPr/>
          </p:nvSpPr>
          <p:spPr>
            <a:xfrm>
              <a:off x="4722877" y="5084327"/>
              <a:ext cx="2327820" cy="231582"/>
            </a:xfrm>
            <a:prstGeom prst="rect">
              <a:avLst/>
            </a:prstGeom>
            <a:noFill/>
          </p:spPr>
          <p:txBody>
            <a:bodyPr wrap="square" rtlCol="0">
              <a:spAutoFit/>
            </a:bodyPr>
            <a:lstStyle/>
            <a:p>
              <a:r>
                <a:rPr lang="en-US" sz="2000" dirty="0">
                  <a:solidFill>
                    <a:schemeClr val="bg2"/>
                  </a:solidFill>
                </a:rPr>
                <a:t>0        1         2        3        4</a:t>
              </a:r>
            </a:p>
          </p:txBody>
        </p:sp>
        <p:cxnSp>
          <p:nvCxnSpPr>
            <p:cNvPr id="10" name="Straight Connector 9">
              <a:extLst>
                <a:ext uri="{FF2B5EF4-FFF2-40B4-BE49-F238E27FC236}">
                  <a16:creationId xmlns:a16="http://schemas.microsoft.com/office/drawing/2014/main" id="{98A19015-7890-44B7-97F6-E3FE1C4E297D}"/>
                </a:ext>
              </a:extLst>
            </p:cNvPr>
            <p:cNvCxnSpPr/>
            <p:nvPr/>
          </p:nvCxnSpPr>
          <p:spPr>
            <a:xfrm flipV="1">
              <a:off x="4829452" y="4882718"/>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1" name="Straight Connector 10">
              <a:extLst>
                <a:ext uri="{FF2B5EF4-FFF2-40B4-BE49-F238E27FC236}">
                  <a16:creationId xmlns:a16="http://schemas.microsoft.com/office/drawing/2014/main" id="{225AEF98-06D2-42A6-A39E-B9ACD55EF44E}"/>
                </a:ext>
              </a:extLst>
            </p:cNvPr>
            <p:cNvCxnSpPr/>
            <p:nvPr/>
          </p:nvCxnSpPr>
          <p:spPr>
            <a:xfrm flipV="1">
              <a:off x="5319203" y="488419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2" name="Straight Connector 11">
              <a:extLst>
                <a:ext uri="{FF2B5EF4-FFF2-40B4-BE49-F238E27FC236}">
                  <a16:creationId xmlns:a16="http://schemas.microsoft.com/office/drawing/2014/main" id="{97CE7BE6-E8DA-4BAA-879F-80DAED40BA25}"/>
                </a:ext>
              </a:extLst>
            </p:cNvPr>
            <p:cNvCxnSpPr/>
            <p:nvPr/>
          </p:nvCxnSpPr>
          <p:spPr>
            <a:xfrm flipV="1">
              <a:off x="5827679" y="4882717"/>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3" name="Straight Connector 12">
              <a:extLst>
                <a:ext uri="{FF2B5EF4-FFF2-40B4-BE49-F238E27FC236}">
                  <a16:creationId xmlns:a16="http://schemas.microsoft.com/office/drawing/2014/main" id="{7B606B68-85E0-4DF1-A14E-F68C0B7F2B28}"/>
                </a:ext>
              </a:extLst>
            </p:cNvPr>
            <p:cNvCxnSpPr/>
            <p:nvPr/>
          </p:nvCxnSpPr>
          <p:spPr>
            <a:xfrm flipV="1">
              <a:off x="6330123" y="488271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4" name="Straight Connector 13">
              <a:extLst>
                <a:ext uri="{FF2B5EF4-FFF2-40B4-BE49-F238E27FC236}">
                  <a16:creationId xmlns:a16="http://schemas.microsoft.com/office/drawing/2014/main" id="{83E3A879-87C9-4ED3-96D9-152C10B89D9E}"/>
                </a:ext>
              </a:extLst>
            </p:cNvPr>
            <p:cNvCxnSpPr/>
            <p:nvPr/>
          </p:nvCxnSpPr>
          <p:spPr>
            <a:xfrm flipV="1">
              <a:off x="6803992" y="4882715"/>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5" name="Straight Arrow Connector 14">
              <a:extLst>
                <a:ext uri="{FF2B5EF4-FFF2-40B4-BE49-F238E27FC236}">
                  <a16:creationId xmlns:a16="http://schemas.microsoft.com/office/drawing/2014/main" id="{8C757EB1-F19E-4233-B331-292AC8A8E555}"/>
                </a:ext>
              </a:extLst>
            </p:cNvPr>
            <p:cNvCxnSpPr>
              <a:cxnSpLocks/>
            </p:cNvCxnSpPr>
            <p:nvPr/>
          </p:nvCxnSpPr>
          <p:spPr>
            <a:xfrm>
              <a:off x="4829452" y="4671060"/>
              <a:ext cx="1974540"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9C931AC1-1898-4A64-B7DA-B7CABB4207C5}"/>
                </a:ext>
              </a:extLst>
            </p:cNvPr>
            <p:cNvCxnSpPr>
              <a:cxnSpLocks/>
            </p:cNvCxnSpPr>
            <p:nvPr/>
          </p:nvCxnSpPr>
          <p:spPr>
            <a:xfrm>
              <a:off x="5319203" y="4420235"/>
              <a:ext cx="1010920"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B498B068-CB53-4F00-BB75-295734458CF0}"/>
                </a:ext>
              </a:extLst>
            </p:cNvPr>
            <p:cNvCxnSpPr>
              <a:cxnSpLocks/>
            </p:cNvCxnSpPr>
            <p:nvPr/>
          </p:nvCxnSpPr>
          <p:spPr>
            <a:xfrm>
              <a:off x="5319203" y="4105910"/>
              <a:ext cx="497519"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1F02659A-6333-4B84-A27F-4DCE7FC66DB7}"/>
                </a:ext>
              </a:extLst>
            </p:cNvPr>
            <p:cNvCxnSpPr>
              <a:cxnSpLocks/>
            </p:cNvCxnSpPr>
            <p:nvPr/>
          </p:nvCxnSpPr>
          <p:spPr>
            <a:xfrm>
              <a:off x="5827679" y="4105910"/>
              <a:ext cx="488828"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26" name="Group 25">
            <a:extLst>
              <a:ext uri="{FF2B5EF4-FFF2-40B4-BE49-F238E27FC236}">
                <a16:creationId xmlns:a16="http://schemas.microsoft.com/office/drawing/2014/main" id="{A3079793-7F13-441F-B14D-46E9794A19AA}"/>
              </a:ext>
            </a:extLst>
          </p:cNvPr>
          <p:cNvGrpSpPr/>
          <p:nvPr/>
        </p:nvGrpSpPr>
        <p:grpSpPr>
          <a:xfrm>
            <a:off x="6573786" y="1306076"/>
            <a:ext cx="1211931" cy="1099773"/>
            <a:chOff x="6573786" y="1306076"/>
            <a:chExt cx="1211931" cy="1099773"/>
          </a:xfrm>
        </p:grpSpPr>
        <p:cxnSp>
          <p:nvCxnSpPr>
            <p:cNvPr id="20" name="Straight Arrow Connector 19">
              <a:extLst>
                <a:ext uri="{FF2B5EF4-FFF2-40B4-BE49-F238E27FC236}">
                  <a16:creationId xmlns:a16="http://schemas.microsoft.com/office/drawing/2014/main" id="{C6CE0549-6D39-4118-8276-819823918384}"/>
                </a:ext>
              </a:extLst>
            </p:cNvPr>
            <p:cNvCxnSpPr/>
            <p:nvPr/>
          </p:nvCxnSpPr>
          <p:spPr>
            <a:xfrm>
              <a:off x="6880194" y="1669002"/>
              <a:ext cx="9055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6D523269-26BA-4A93-8F08-D300083E43B3}"/>
                </a:ext>
              </a:extLst>
            </p:cNvPr>
            <p:cNvCxnSpPr>
              <a:cxnSpLocks/>
            </p:cNvCxnSpPr>
            <p:nvPr/>
          </p:nvCxnSpPr>
          <p:spPr>
            <a:xfrm>
              <a:off x="6880194" y="1669002"/>
              <a:ext cx="0" cy="7368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F13438E-2D06-4874-B150-677FC1F0551F}"/>
                </a:ext>
              </a:extLst>
            </p:cNvPr>
            <p:cNvSpPr txBox="1"/>
            <p:nvPr/>
          </p:nvSpPr>
          <p:spPr>
            <a:xfrm>
              <a:off x="7136930" y="1306076"/>
              <a:ext cx="314510" cy="307777"/>
            </a:xfrm>
            <a:prstGeom prst="rect">
              <a:avLst/>
            </a:prstGeom>
            <a:noFill/>
          </p:spPr>
          <p:txBody>
            <a:bodyPr wrap="none" rtlCol="0">
              <a:spAutoFit/>
            </a:bodyPr>
            <a:lstStyle/>
            <a:p>
              <a:r>
                <a:rPr lang="en-US" dirty="0">
                  <a:solidFill>
                    <a:schemeClr val="accent4"/>
                  </a:solidFill>
                </a:rPr>
                <a:t>R</a:t>
              </a:r>
            </a:p>
          </p:txBody>
        </p:sp>
        <p:sp>
          <p:nvSpPr>
            <p:cNvPr id="25" name="TextBox 24">
              <a:extLst>
                <a:ext uri="{FF2B5EF4-FFF2-40B4-BE49-F238E27FC236}">
                  <a16:creationId xmlns:a16="http://schemas.microsoft.com/office/drawing/2014/main" id="{AA6877A3-B504-4C36-8653-7A79B25171B6}"/>
                </a:ext>
              </a:extLst>
            </p:cNvPr>
            <p:cNvSpPr txBox="1"/>
            <p:nvPr/>
          </p:nvSpPr>
          <p:spPr>
            <a:xfrm>
              <a:off x="6573786" y="1871841"/>
              <a:ext cx="284052" cy="307777"/>
            </a:xfrm>
            <a:prstGeom prst="rect">
              <a:avLst/>
            </a:prstGeom>
            <a:noFill/>
          </p:spPr>
          <p:txBody>
            <a:bodyPr wrap="none" rtlCol="0">
              <a:spAutoFit/>
            </a:bodyPr>
            <a:lstStyle/>
            <a:p>
              <a:r>
                <a:rPr lang="en-US" dirty="0">
                  <a:solidFill>
                    <a:schemeClr val="accent4"/>
                  </a:solidFill>
                </a:rPr>
                <a:t>L</a:t>
              </a:r>
            </a:p>
          </p:txBody>
        </p:sp>
      </p:grpSp>
      <p:sp>
        <p:nvSpPr>
          <p:cNvPr id="3" name="TextBox 2">
            <a:extLst>
              <a:ext uri="{FF2B5EF4-FFF2-40B4-BE49-F238E27FC236}">
                <a16:creationId xmlns:a16="http://schemas.microsoft.com/office/drawing/2014/main" id="{599328C9-C9F0-4EEE-9AA2-3BED37D45B87}"/>
              </a:ext>
            </a:extLst>
          </p:cNvPr>
          <p:cNvSpPr txBox="1"/>
          <p:nvPr/>
        </p:nvSpPr>
        <p:spPr>
          <a:xfrm>
            <a:off x="4827565" y="5348181"/>
            <a:ext cx="2356735" cy="400110"/>
          </a:xfrm>
          <a:prstGeom prst="rect">
            <a:avLst/>
          </a:prstGeom>
          <a:noFill/>
        </p:spPr>
        <p:txBody>
          <a:bodyPr wrap="none" rtlCol="0">
            <a:spAutoFit/>
          </a:bodyPr>
          <a:lstStyle/>
          <a:p>
            <a:r>
              <a:rPr lang="en-US" sz="2000" dirty="0">
                <a:solidFill>
                  <a:schemeClr val="tx2"/>
                </a:solidFill>
              </a:rPr>
              <a:t>MaxCoordinate = 4</a:t>
            </a:r>
          </a:p>
        </p:txBody>
      </p:sp>
    </p:spTree>
    <p:extLst>
      <p:ext uri="{BB962C8B-B14F-4D97-AF65-F5344CB8AC3E}">
        <p14:creationId xmlns:p14="http://schemas.microsoft.com/office/powerpoint/2010/main" val="2322756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2242-1038-4EDF-BC8F-E04D9DD3DB85}"/>
              </a:ext>
            </a:extLst>
          </p:cNvPr>
          <p:cNvSpPr>
            <a:spLocks noGrp="1"/>
          </p:cNvSpPr>
          <p:nvPr>
            <p:ph type="title"/>
          </p:nvPr>
        </p:nvSpPr>
        <p:spPr/>
        <p:txBody>
          <a:bodyPr/>
          <a:lstStyle/>
          <a:p>
            <a:r>
              <a:rPr lang="en-US" dirty="0"/>
              <a:t>maximumSubset(0,4)</a:t>
            </a:r>
          </a:p>
        </p:txBody>
      </p:sp>
      <p:graphicFrame>
        <p:nvGraphicFramePr>
          <p:cNvPr id="5" name="Table 4">
            <a:extLst>
              <a:ext uri="{FF2B5EF4-FFF2-40B4-BE49-F238E27FC236}">
                <a16:creationId xmlns:a16="http://schemas.microsoft.com/office/drawing/2014/main" id="{CCAAEA73-BD01-42B3-8749-C3474420F1F5}"/>
              </a:ext>
            </a:extLst>
          </p:cNvPr>
          <p:cNvGraphicFramePr>
            <a:graphicFrameLocks noGrp="1"/>
          </p:cNvGraphicFramePr>
          <p:nvPr>
            <p:extLst>
              <p:ext uri="{D42A27DB-BD31-4B8C-83A1-F6EECF244321}">
                <p14:modId xmlns:p14="http://schemas.microsoft.com/office/powerpoint/2010/main" val="2923723421"/>
              </p:ext>
            </p:extLst>
          </p:nvPr>
        </p:nvGraphicFramePr>
        <p:xfrm>
          <a:off x="7119533" y="1900397"/>
          <a:ext cx="4064000" cy="2369765"/>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3581792718"/>
                    </a:ext>
                  </a:extLst>
                </a:gridCol>
                <a:gridCol w="812800">
                  <a:extLst>
                    <a:ext uri="{9D8B030D-6E8A-4147-A177-3AD203B41FA5}">
                      <a16:colId xmlns:a16="http://schemas.microsoft.com/office/drawing/2014/main" val="2788945844"/>
                    </a:ext>
                  </a:extLst>
                </a:gridCol>
                <a:gridCol w="812800">
                  <a:extLst>
                    <a:ext uri="{9D8B030D-6E8A-4147-A177-3AD203B41FA5}">
                      <a16:colId xmlns:a16="http://schemas.microsoft.com/office/drawing/2014/main" val="975335569"/>
                    </a:ext>
                  </a:extLst>
                </a:gridCol>
                <a:gridCol w="812800">
                  <a:extLst>
                    <a:ext uri="{9D8B030D-6E8A-4147-A177-3AD203B41FA5}">
                      <a16:colId xmlns:a16="http://schemas.microsoft.com/office/drawing/2014/main" val="1163674230"/>
                    </a:ext>
                  </a:extLst>
                </a:gridCol>
                <a:gridCol w="812800">
                  <a:extLst>
                    <a:ext uri="{9D8B030D-6E8A-4147-A177-3AD203B41FA5}">
                      <a16:colId xmlns:a16="http://schemas.microsoft.com/office/drawing/2014/main" val="1192282801"/>
                    </a:ext>
                  </a:extLst>
                </a:gridCol>
              </a:tblGrid>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97632352"/>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683253905"/>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481485809"/>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349728257"/>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28912349"/>
                  </a:ext>
                </a:extLst>
              </a:tr>
            </a:tbl>
          </a:graphicData>
        </a:graphic>
      </p:graphicFrame>
      <p:grpSp>
        <p:nvGrpSpPr>
          <p:cNvPr id="7" name="Group 6">
            <a:extLst>
              <a:ext uri="{FF2B5EF4-FFF2-40B4-BE49-F238E27FC236}">
                <a16:creationId xmlns:a16="http://schemas.microsoft.com/office/drawing/2014/main" id="{864529B7-602B-4389-ACFC-E9100EA8A86A}"/>
              </a:ext>
            </a:extLst>
          </p:cNvPr>
          <p:cNvGrpSpPr/>
          <p:nvPr/>
        </p:nvGrpSpPr>
        <p:grpSpPr>
          <a:xfrm>
            <a:off x="1937854" y="2179618"/>
            <a:ext cx="3679568" cy="2090544"/>
            <a:chOff x="4673867" y="4105910"/>
            <a:chExt cx="2539014" cy="1209999"/>
          </a:xfrm>
        </p:grpSpPr>
        <p:cxnSp>
          <p:nvCxnSpPr>
            <p:cNvPr id="8" name="Straight Connector 7">
              <a:extLst>
                <a:ext uri="{FF2B5EF4-FFF2-40B4-BE49-F238E27FC236}">
                  <a16:creationId xmlns:a16="http://schemas.microsoft.com/office/drawing/2014/main" id="{41C9634D-66B4-43B9-9329-D0B74BABBD55}"/>
                </a:ext>
              </a:extLst>
            </p:cNvPr>
            <p:cNvCxnSpPr>
              <a:cxnSpLocks/>
            </p:cNvCxnSpPr>
            <p:nvPr/>
          </p:nvCxnSpPr>
          <p:spPr>
            <a:xfrm>
              <a:off x="4673867" y="5007005"/>
              <a:ext cx="2539014"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75E8EA6C-CCD2-4143-8590-AF7B93823B54}"/>
                </a:ext>
              </a:extLst>
            </p:cNvPr>
            <p:cNvSpPr txBox="1"/>
            <p:nvPr/>
          </p:nvSpPr>
          <p:spPr>
            <a:xfrm>
              <a:off x="4722877" y="5084327"/>
              <a:ext cx="2327820" cy="231582"/>
            </a:xfrm>
            <a:prstGeom prst="rect">
              <a:avLst/>
            </a:prstGeom>
            <a:noFill/>
          </p:spPr>
          <p:txBody>
            <a:bodyPr wrap="square" rtlCol="0">
              <a:spAutoFit/>
            </a:bodyPr>
            <a:lstStyle/>
            <a:p>
              <a:r>
                <a:rPr lang="en-US" sz="2000" dirty="0">
                  <a:solidFill>
                    <a:schemeClr val="bg2"/>
                  </a:solidFill>
                </a:rPr>
                <a:t>0        1         2        3        4</a:t>
              </a:r>
            </a:p>
          </p:txBody>
        </p:sp>
        <p:cxnSp>
          <p:nvCxnSpPr>
            <p:cNvPr id="10" name="Straight Connector 9">
              <a:extLst>
                <a:ext uri="{FF2B5EF4-FFF2-40B4-BE49-F238E27FC236}">
                  <a16:creationId xmlns:a16="http://schemas.microsoft.com/office/drawing/2014/main" id="{98A19015-7890-44B7-97F6-E3FE1C4E297D}"/>
                </a:ext>
              </a:extLst>
            </p:cNvPr>
            <p:cNvCxnSpPr/>
            <p:nvPr/>
          </p:nvCxnSpPr>
          <p:spPr>
            <a:xfrm flipV="1">
              <a:off x="4829452" y="4882718"/>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1" name="Straight Connector 10">
              <a:extLst>
                <a:ext uri="{FF2B5EF4-FFF2-40B4-BE49-F238E27FC236}">
                  <a16:creationId xmlns:a16="http://schemas.microsoft.com/office/drawing/2014/main" id="{225AEF98-06D2-42A6-A39E-B9ACD55EF44E}"/>
                </a:ext>
              </a:extLst>
            </p:cNvPr>
            <p:cNvCxnSpPr/>
            <p:nvPr/>
          </p:nvCxnSpPr>
          <p:spPr>
            <a:xfrm flipV="1">
              <a:off x="5319203" y="488419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2" name="Straight Connector 11">
              <a:extLst>
                <a:ext uri="{FF2B5EF4-FFF2-40B4-BE49-F238E27FC236}">
                  <a16:creationId xmlns:a16="http://schemas.microsoft.com/office/drawing/2014/main" id="{97CE7BE6-E8DA-4BAA-879F-80DAED40BA25}"/>
                </a:ext>
              </a:extLst>
            </p:cNvPr>
            <p:cNvCxnSpPr/>
            <p:nvPr/>
          </p:nvCxnSpPr>
          <p:spPr>
            <a:xfrm flipV="1">
              <a:off x="5827679" y="4882717"/>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3" name="Straight Connector 12">
              <a:extLst>
                <a:ext uri="{FF2B5EF4-FFF2-40B4-BE49-F238E27FC236}">
                  <a16:creationId xmlns:a16="http://schemas.microsoft.com/office/drawing/2014/main" id="{7B606B68-85E0-4DF1-A14E-F68C0B7F2B28}"/>
                </a:ext>
              </a:extLst>
            </p:cNvPr>
            <p:cNvCxnSpPr/>
            <p:nvPr/>
          </p:nvCxnSpPr>
          <p:spPr>
            <a:xfrm flipV="1">
              <a:off x="6330123" y="488271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4" name="Straight Connector 13">
              <a:extLst>
                <a:ext uri="{FF2B5EF4-FFF2-40B4-BE49-F238E27FC236}">
                  <a16:creationId xmlns:a16="http://schemas.microsoft.com/office/drawing/2014/main" id="{83E3A879-87C9-4ED3-96D9-152C10B89D9E}"/>
                </a:ext>
              </a:extLst>
            </p:cNvPr>
            <p:cNvCxnSpPr/>
            <p:nvPr/>
          </p:nvCxnSpPr>
          <p:spPr>
            <a:xfrm flipV="1">
              <a:off x="6803992" y="4882715"/>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5" name="Straight Arrow Connector 14">
              <a:extLst>
                <a:ext uri="{FF2B5EF4-FFF2-40B4-BE49-F238E27FC236}">
                  <a16:creationId xmlns:a16="http://schemas.microsoft.com/office/drawing/2014/main" id="{8C757EB1-F19E-4233-B331-292AC8A8E555}"/>
                </a:ext>
              </a:extLst>
            </p:cNvPr>
            <p:cNvCxnSpPr>
              <a:cxnSpLocks/>
            </p:cNvCxnSpPr>
            <p:nvPr/>
          </p:nvCxnSpPr>
          <p:spPr>
            <a:xfrm>
              <a:off x="4829452" y="4671060"/>
              <a:ext cx="1974540" cy="0"/>
            </a:xfrm>
            <a:prstGeom prst="straightConnector1">
              <a:avLst/>
            </a:prstGeom>
            <a:ln w="19050" cap="flat" cmpd="sng" algn="ctr">
              <a:solidFill>
                <a:schemeClr val="accent6">
                  <a:lumMod val="60000"/>
                  <a:lumOff val="4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9C931AC1-1898-4A64-B7DA-B7CABB4207C5}"/>
                </a:ext>
              </a:extLst>
            </p:cNvPr>
            <p:cNvCxnSpPr>
              <a:cxnSpLocks/>
            </p:cNvCxnSpPr>
            <p:nvPr/>
          </p:nvCxnSpPr>
          <p:spPr>
            <a:xfrm>
              <a:off x="5319203" y="4420235"/>
              <a:ext cx="1010920"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B498B068-CB53-4F00-BB75-295734458CF0}"/>
                </a:ext>
              </a:extLst>
            </p:cNvPr>
            <p:cNvCxnSpPr>
              <a:cxnSpLocks/>
            </p:cNvCxnSpPr>
            <p:nvPr/>
          </p:nvCxnSpPr>
          <p:spPr>
            <a:xfrm>
              <a:off x="5319203" y="4105910"/>
              <a:ext cx="497519"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1F02659A-6333-4B84-A27F-4DCE7FC66DB7}"/>
                </a:ext>
              </a:extLst>
            </p:cNvPr>
            <p:cNvCxnSpPr>
              <a:cxnSpLocks/>
            </p:cNvCxnSpPr>
            <p:nvPr/>
          </p:nvCxnSpPr>
          <p:spPr>
            <a:xfrm>
              <a:off x="5827679" y="4105910"/>
              <a:ext cx="488828"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26" name="Group 25">
            <a:extLst>
              <a:ext uri="{FF2B5EF4-FFF2-40B4-BE49-F238E27FC236}">
                <a16:creationId xmlns:a16="http://schemas.microsoft.com/office/drawing/2014/main" id="{A3079793-7F13-441F-B14D-46E9794A19AA}"/>
              </a:ext>
            </a:extLst>
          </p:cNvPr>
          <p:cNvGrpSpPr/>
          <p:nvPr/>
        </p:nvGrpSpPr>
        <p:grpSpPr>
          <a:xfrm>
            <a:off x="6573786" y="1306076"/>
            <a:ext cx="1211931" cy="1099773"/>
            <a:chOff x="6573786" y="1306076"/>
            <a:chExt cx="1211931" cy="1099773"/>
          </a:xfrm>
        </p:grpSpPr>
        <p:cxnSp>
          <p:nvCxnSpPr>
            <p:cNvPr id="20" name="Straight Arrow Connector 19">
              <a:extLst>
                <a:ext uri="{FF2B5EF4-FFF2-40B4-BE49-F238E27FC236}">
                  <a16:creationId xmlns:a16="http://schemas.microsoft.com/office/drawing/2014/main" id="{C6CE0549-6D39-4118-8276-819823918384}"/>
                </a:ext>
              </a:extLst>
            </p:cNvPr>
            <p:cNvCxnSpPr/>
            <p:nvPr/>
          </p:nvCxnSpPr>
          <p:spPr>
            <a:xfrm>
              <a:off x="6880194" y="1669002"/>
              <a:ext cx="9055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6D523269-26BA-4A93-8F08-D300083E43B3}"/>
                </a:ext>
              </a:extLst>
            </p:cNvPr>
            <p:cNvCxnSpPr>
              <a:cxnSpLocks/>
            </p:cNvCxnSpPr>
            <p:nvPr/>
          </p:nvCxnSpPr>
          <p:spPr>
            <a:xfrm>
              <a:off x="6880194" y="1669002"/>
              <a:ext cx="0" cy="7368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F13438E-2D06-4874-B150-677FC1F0551F}"/>
                </a:ext>
              </a:extLst>
            </p:cNvPr>
            <p:cNvSpPr txBox="1"/>
            <p:nvPr/>
          </p:nvSpPr>
          <p:spPr>
            <a:xfrm>
              <a:off x="7136930" y="1306076"/>
              <a:ext cx="314510" cy="307777"/>
            </a:xfrm>
            <a:prstGeom prst="rect">
              <a:avLst/>
            </a:prstGeom>
            <a:noFill/>
          </p:spPr>
          <p:txBody>
            <a:bodyPr wrap="none" rtlCol="0">
              <a:spAutoFit/>
            </a:bodyPr>
            <a:lstStyle/>
            <a:p>
              <a:r>
                <a:rPr lang="en-US" dirty="0">
                  <a:solidFill>
                    <a:schemeClr val="accent4"/>
                  </a:solidFill>
                </a:rPr>
                <a:t>R</a:t>
              </a:r>
            </a:p>
          </p:txBody>
        </p:sp>
        <p:sp>
          <p:nvSpPr>
            <p:cNvPr id="25" name="TextBox 24">
              <a:extLst>
                <a:ext uri="{FF2B5EF4-FFF2-40B4-BE49-F238E27FC236}">
                  <a16:creationId xmlns:a16="http://schemas.microsoft.com/office/drawing/2014/main" id="{AA6877A3-B504-4C36-8653-7A79B25171B6}"/>
                </a:ext>
              </a:extLst>
            </p:cNvPr>
            <p:cNvSpPr txBox="1"/>
            <p:nvPr/>
          </p:nvSpPr>
          <p:spPr>
            <a:xfrm>
              <a:off x="6573786" y="1871841"/>
              <a:ext cx="284052" cy="307777"/>
            </a:xfrm>
            <a:prstGeom prst="rect">
              <a:avLst/>
            </a:prstGeom>
            <a:noFill/>
          </p:spPr>
          <p:txBody>
            <a:bodyPr wrap="none" rtlCol="0">
              <a:spAutoFit/>
            </a:bodyPr>
            <a:lstStyle/>
            <a:p>
              <a:r>
                <a:rPr lang="en-US" dirty="0">
                  <a:solidFill>
                    <a:schemeClr val="accent4"/>
                  </a:solidFill>
                </a:rPr>
                <a:t>L</a:t>
              </a:r>
            </a:p>
          </p:txBody>
        </p:sp>
      </p:grpSp>
    </p:spTree>
    <p:extLst>
      <p:ext uri="{BB962C8B-B14F-4D97-AF65-F5344CB8AC3E}">
        <p14:creationId xmlns:p14="http://schemas.microsoft.com/office/powerpoint/2010/main" val="1031126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2242-1038-4EDF-BC8F-E04D9DD3DB85}"/>
              </a:ext>
            </a:extLst>
          </p:cNvPr>
          <p:cNvSpPr>
            <a:spLocks noGrp="1"/>
          </p:cNvSpPr>
          <p:nvPr>
            <p:ph type="title"/>
          </p:nvPr>
        </p:nvSpPr>
        <p:spPr/>
        <p:txBody>
          <a:bodyPr/>
          <a:lstStyle/>
          <a:p>
            <a:r>
              <a:rPr lang="en-US" dirty="0"/>
              <a:t>maximumSubset(2..4,4)</a:t>
            </a:r>
          </a:p>
        </p:txBody>
      </p:sp>
      <p:graphicFrame>
        <p:nvGraphicFramePr>
          <p:cNvPr id="5" name="Table 4">
            <a:extLst>
              <a:ext uri="{FF2B5EF4-FFF2-40B4-BE49-F238E27FC236}">
                <a16:creationId xmlns:a16="http://schemas.microsoft.com/office/drawing/2014/main" id="{CCAAEA73-BD01-42B3-8749-C3474420F1F5}"/>
              </a:ext>
            </a:extLst>
          </p:cNvPr>
          <p:cNvGraphicFramePr>
            <a:graphicFrameLocks noGrp="1"/>
          </p:cNvGraphicFramePr>
          <p:nvPr>
            <p:extLst>
              <p:ext uri="{D42A27DB-BD31-4B8C-83A1-F6EECF244321}">
                <p14:modId xmlns:p14="http://schemas.microsoft.com/office/powerpoint/2010/main" val="3525554538"/>
              </p:ext>
            </p:extLst>
          </p:nvPr>
        </p:nvGraphicFramePr>
        <p:xfrm>
          <a:off x="7119533" y="1900397"/>
          <a:ext cx="4064000" cy="2369765"/>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3581792718"/>
                    </a:ext>
                  </a:extLst>
                </a:gridCol>
                <a:gridCol w="812800">
                  <a:extLst>
                    <a:ext uri="{9D8B030D-6E8A-4147-A177-3AD203B41FA5}">
                      <a16:colId xmlns:a16="http://schemas.microsoft.com/office/drawing/2014/main" val="2788945844"/>
                    </a:ext>
                  </a:extLst>
                </a:gridCol>
                <a:gridCol w="812800">
                  <a:extLst>
                    <a:ext uri="{9D8B030D-6E8A-4147-A177-3AD203B41FA5}">
                      <a16:colId xmlns:a16="http://schemas.microsoft.com/office/drawing/2014/main" val="975335569"/>
                    </a:ext>
                  </a:extLst>
                </a:gridCol>
                <a:gridCol w="812800">
                  <a:extLst>
                    <a:ext uri="{9D8B030D-6E8A-4147-A177-3AD203B41FA5}">
                      <a16:colId xmlns:a16="http://schemas.microsoft.com/office/drawing/2014/main" val="1163674230"/>
                    </a:ext>
                  </a:extLst>
                </a:gridCol>
                <a:gridCol w="812800">
                  <a:extLst>
                    <a:ext uri="{9D8B030D-6E8A-4147-A177-3AD203B41FA5}">
                      <a16:colId xmlns:a16="http://schemas.microsoft.com/office/drawing/2014/main" val="1192282801"/>
                    </a:ext>
                  </a:extLst>
                </a:gridCol>
              </a:tblGrid>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97632352"/>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683253905"/>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481485809"/>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349728257"/>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28912349"/>
                  </a:ext>
                </a:extLst>
              </a:tr>
            </a:tbl>
          </a:graphicData>
        </a:graphic>
      </p:graphicFrame>
      <p:grpSp>
        <p:nvGrpSpPr>
          <p:cNvPr id="7" name="Group 6">
            <a:extLst>
              <a:ext uri="{FF2B5EF4-FFF2-40B4-BE49-F238E27FC236}">
                <a16:creationId xmlns:a16="http://schemas.microsoft.com/office/drawing/2014/main" id="{864529B7-602B-4389-ACFC-E9100EA8A86A}"/>
              </a:ext>
            </a:extLst>
          </p:cNvPr>
          <p:cNvGrpSpPr/>
          <p:nvPr/>
        </p:nvGrpSpPr>
        <p:grpSpPr>
          <a:xfrm>
            <a:off x="1937854" y="2179618"/>
            <a:ext cx="3679568" cy="2090544"/>
            <a:chOff x="4673867" y="4105910"/>
            <a:chExt cx="2539014" cy="1209999"/>
          </a:xfrm>
        </p:grpSpPr>
        <p:cxnSp>
          <p:nvCxnSpPr>
            <p:cNvPr id="8" name="Straight Connector 7">
              <a:extLst>
                <a:ext uri="{FF2B5EF4-FFF2-40B4-BE49-F238E27FC236}">
                  <a16:creationId xmlns:a16="http://schemas.microsoft.com/office/drawing/2014/main" id="{41C9634D-66B4-43B9-9329-D0B74BABBD55}"/>
                </a:ext>
              </a:extLst>
            </p:cNvPr>
            <p:cNvCxnSpPr>
              <a:cxnSpLocks/>
            </p:cNvCxnSpPr>
            <p:nvPr/>
          </p:nvCxnSpPr>
          <p:spPr>
            <a:xfrm>
              <a:off x="4673867" y="5007005"/>
              <a:ext cx="2539014"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75E8EA6C-CCD2-4143-8590-AF7B93823B54}"/>
                </a:ext>
              </a:extLst>
            </p:cNvPr>
            <p:cNvSpPr txBox="1"/>
            <p:nvPr/>
          </p:nvSpPr>
          <p:spPr>
            <a:xfrm>
              <a:off x="4722877" y="5084327"/>
              <a:ext cx="2327820" cy="231582"/>
            </a:xfrm>
            <a:prstGeom prst="rect">
              <a:avLst/>
            </a:prstGeom>
            <a:noFill/>
          </p:spPr>
          <p:txBody>
            <a:bodyPr wrap="square" rtlCol="0">
              <a:spAutoFit/>
            </a:bodyPr>
            <a:lstStyle/>
            <a:p>
              <a:r>
                <a:rPr lang="en-US" sz="2000" dirty="0">
                  <a:solidFill>
                    <a:schemeClr val="bg2"/>
                  </a:solidFill>
                </a:rPr>
                <a:t>0        1         2        3        4</a:t>
              </a:r>
            </a:p>
          </p:txBody>
        </p:sp>
        <p:cxnSp>
          <p:nvCxnSpPr>
            <p:cNvPr id="10" name="Straight Connector 9">
              <a:extLst>
                <a:ext uri="{FF2B5EF4-FFF2-40B4-BE49-F238E27FC236}">
                  <a16:creationId xmlns:a16="http://schemas.microsoft.com/office/drawing/2014/main" id="{98A19015-7890-44B7-97F6-E3FE1C4E297D}"/>
                </a:ext>
              </a:extLst>
            </p:cNvPr>
            <p:cNvCxnSpPr/>
            <p:nvPr/>
          </p:nvCxnSpPr>
          <p:spPr>
            <a:xfrm flipV="1">
              <a:off x="4829452" y="4882718"/>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1" name="Straight Connector 10">
              <a:extLst>
                <a:ext uri="{FF2B5EF4-FFF2-40B4-BE49-F238E27FC236}">
                  <a16:creationId xmlns:a16="http://schemas.microsoft.com/office/drawing/2014/main" id="{225AEF98-06D2-42A6-A39E-B9ACD55EF44E}"/>
                </a:ext>
              </a:extLst>
            </p:cNvPr>
            <p:cNvCxnSpPr/>
            <p:nvPr/>
          </p:nvCxnSpPr>
          <p:spPr>
            <a:xfrm flipV="1">
              <a:off x="5319203" y="488419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2" name="Straight Connector 11">
              <a:extLst>
                <a:ext uri="{FF2B5EF4-FFF2-40B4-BE49-F238E27FC236}">
                  <a16:creationId xmlns:a16="http://schemas.microsoft.com/office/drawing/2014/main" id="{97CE7BE6-E8DA-4BAA-879F-80DAED40BA25}"/>
                </a:ext>
              </a:extLst>
            </p:cNvPr>
            <p:cNvCxnSpPr/>
            <p:nvPr/>
          </p:nvCxnSpPr>
          <p:spPr>
            <a:xfrm flipV="1">
              <a:off x="5827679" y="4882717"/>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3" name="Straight Connector 12">
              <a:extLst>
                <a:ext uri="{FF2B5EF4-FFF2-40B4-BE49-F238E27FC236}">
                  <a16:creationId xmlns:a16="http://schemas.microsoft.com/office/drawing/2014/main" id="{7B606B68-85E0-4DF1-A14E-F68C0B7F2B28}"/>
                </a:ext>
              </a:extLst>
            </p:cNvPr>
            <p:cNvCxnSpPr/>
            <p:nvPr/>
          </p:nvCxnSpPr>
          <p:spPr>
            <a:xfrm flipV="1">
              <a:off x="6330123" y="488271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4" name="Straight Connector 13">
              <a:extLst>
                <a:ext uri="{FF2B5EF4-FFF2-40B4-BE49-F238E27FC236}">
                  <a16:creationId xmlns:a16="http://schemas.microsoft.com/office/drawing/2014/main" id="{83E3A879-87C9-4ED3-96D9-152C10B89D9E}"/>
                </a:ext>
              </a:extLst>
            </p:cNvPr>
            <p:cNvCxnSpPr/>
            <p:nvPr/>
          </p:nvCxnSpPr>
          <p:spPr>
            <a:xfrm flipV="1">
              <a:off x="6803992" y="4882715"/>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5" name="Straight Arrow Connector 14">
              <a:extLst>
                <a:ext uri="{FF2B5EF4-FFF2-40B4-BE49-F238E27FC236}">
                  <a16:creationId xmlns:a16="http://schemas.microsoft.com/office/drawing/2014/main" id="{8C757EB1-F19E-4233-B331-292AC8A8E555}"/>
                </a:ext>
              </a:extLst>
            </p:cNvPr>
            <p:cNvCxnSpPr>
              <a:cxnSpLocks/>
            </p:cNvCxnSpPr>
            <p:nvPr/>
          </p:nvCxnSpPr>
          <p:spPr>
            <a:xfrm>
              <a:off x="4829452" y="4671060"/>
              <a:ext cx="1974540"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9C931AC1-1898-4A64-B7DA-B7CABB4207C5}"/>
                </a:ext>
              </a:extLst>
            </p:cNvPr>
            <p:cNvCxnSpPr>
              <a:cxnSpLocks/>
            </p:cNvCxnSpPr>
            <p:nvPr/>
          </p:nvCxnSpPr>
          <p:spPr>
            <a:xfrm>
              <a:off x="5319203" y="4420235"/>
              <a:ext cx="1010920"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B498B068-CB53-4F00-BB75-295734458CF0}"/>
                </a:ext>
              </a:extLst>
            </p:cNvPr>
            <p:cNvCxnSpPr>
              <a:cxnSpLocks/>
            </p:cNvCxnSpPr>
            <p:nvPr/>
          </p:nvCxnSpPr>
          <p:spPr>
            <a:xfrm>
              <a:off x="5319203" y="4105910"/>
              <a:ext cx="497519"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1F02659A-6333-4B84-A27F-4DCE7FC66DB7}"/>
                </a:ext>
              </a:extLst>
            </p:cNvPr>
            <p:cNvCxnSpPr>
              <a:cxnSpLocks/>
            </p:cNvCxnSpPr>
            <p:nvPr/>
          </p:nvCxnSpPr>
          <p:spPr>
            <a:xfrm>
              <a:off x="5827679" y="4105910"/>
              <a:ext cx="488828"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26" name="Group 25">
            <a:extLst>
              <a:ext uri="{FF2B5EF4-FFF2-40B4-BE49-F238E27FC236}">
                <a16:creationId xmlns:a16="http://schemas.microsoft.com/office/drawing/2014/main" id="{A3079793-7F13-441F-B14D-46E9794A19AA}"/>
              </a:ext>
            </a:extLst>
          </p:cNvPr>
          <p:cNvGrpSpPr/>
          <p:nvPr/>
        </p:nvGrpSpPr>
        <p:grpSpPr>
          <a:xfrm>
            <a:off x="6573786" y="1306076"/>
            <a:ext cx="1211931" cy="1099773"/>
            <a:chOff x="6573786" y="1306076"/>
            <a:chExt cx="1211931" cy="1099773"/>
          </a:xfrm>
        </p:grpSpPr>
        <p:cxnSp>
          <p:nvCxnSpPr>
            <p:cNvPr id="20" name="Straight Arrow Connector 19">
              <a:extLst>
                <a:ext uri="{FF2B5EF4-FFF2-40B4-BE49-F238E27FC236}">
                  <a16:creationId xmlns:a16="http://schemas.microsoft.com/office/drawing/2014/main" id="{C6CE0549-6D39-4118-8276-819823918384}"/>
                </a:ext>
              </a:extLst>
            </p:cNvPr>
            <p:cNvCxnSpPr/>
            <p:nvPr/>
          </p:nvCxnSpPr>
          <p:spPr>
            <a:xfrm>
              <a:off x="6880194" y="1669002"/>
              <a:ext cx="9055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6D523269-26BA-4A93-8F08-D300083E43B3}"/>
                </a:ext>
              </a:extLst>
            </p:cNvPr>
            <p:cNvCxnSpPr>
              <a:cxnSpLocks/>
            </p:cNvCxnSpPr>
            <p:nvPr/>
          </p:nvCxnSpPr>
          <p:spPr>
            <a:xfrm>
              <a:off x="6880194" y="1669002"/>
              <a:ext cx="0" cy="7368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F13438E-2D06-4874-B150-677FC1F0551F}"/>
                </a:ext>
              </a:extLst>
            </p:cNvPr>
            <p:cNvSpPr txBox="1"/>
            <p:nvPr/>
          </p:nvSpPr>
          <p:spPr>
            <a:xfrm>
              <a:off x="7136930" y="1306076"/>
              <a:ext cx="314510" cy="307777"/>
            </a:xfrm>
            <a:prstGeom prst="rect">
              <a:avLst/>
            </a:prstGeom>
            <a:noFill/>
          </p:spPr>
          <p:txBody>
            <a:bodyPr wrap="none" rtlCol="0">
              <a:spAutoFit/>
            </a:bodyPr>
            <a:lstStyle/>
            <a:p>
              <a:r>
                <a:rPr lang="en-US" dirty="0">
                  <a:solidFill>
                    <a:schemeClr val="accent4"/>
                  </a:solidFill>
                </a:rPr>
                <a:t>R</a:t>
              </a:r>
            </a:p>
          </p:txBody>
        </p:sp>
        <p:sp>
          <p:nvSpPr>
            <p:cNvPr id="25" name="TextBox 24">
              <a:extLst>
                <a:ext uri="{FF2B5EF4-FFF2-40B4-BE49-F238E27FC236}">
                  <a16:creationId xmlns:a16="http://schemas.microsoft.com/office/drawing/2014/main" id="{AA6877A3-B504-4C36-8653-7A79B25171B6}"/>
                </a:ext>
              </a:extLst>
            </p:cNvPr>
            <p:cNvSpPr txBox="1"/>
            <p:nvPr/>
          </p:nvSpPr>
          <p:spPr>
            <a:xfrm>
              <a:off x="6573786" y="1871841"/>
              <a:ext cx="284052" cy="307777"/>
            </a:xfrm>
            <a:prstGeom prst="rect">
              <a:avLst/>
            </a:prstGeom>
            <a:noFill/>
          </p:spPr>
          <p:txBody>
            <a:bodyPr wrap="none" rtlCol="0">
              <a:spAutoFit/>
            </a:bodyPr>
            <a:lstStyle/>
            <a:p>
              <a:r>
                <a:rPr lang="en-US" dirty="0">
                  <a:solidFill>
                    <a:schemeClr val="accent4"/>
                  </a:solidFill>
                </a:rPr>
                <a:t>L</a:t>
              </a:r>
            </a:p>
          </p:txBody>
        </p:sp>
      </p:grpSp>
      <p:sp>
        <p:nvSpPr>
          <p:cNvPr id="4" name="Rectangle 3">
            <a:extLst>
              <a:ext uri="{FF2B5EF4-FFF2-40B4-BE49-F238E27FC236}">
                <a16:creationId xmlns:a16="http://schemas.microsoft.com/office/drawing/2014/main" id="{6BA282BE-8B2E-434C-9F39-4DE266A43C98}"/>
              </a:ext>
            </a:extLst>
          </p:cNvPr>
          <p:cNvSpPr/>
          <p:nvPr/>
        </p:nvSpPr>
        <p:spPr>
          <a:xfrm>
            <a:off x="10347463" y="2840854"/>
            <a:ext cx="844948" cy="1429308"/>
          </a:xfrm>
          <a:prstGeom prst="rect">
            <a:avLst/>
          </a:prstGeom>
          <a:noFill/>
          <a:ln w="28575"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chemeClr val="tx2"/>
              </a:solidFill>
            </a:endParaRPr>
          </a:p>
        </p:txBody>
      </p:sp>
    </p:spTree>
    <p:extLst>
      <p:ext uri="{BB962C8B-B14F-4D97-AF65-F5344CB8AC3E}">
        <p14:creationId xmlns:p14="http://schemas.microsoft.com/office/powerpoint/2010/main" val="299225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2242-1038-4EDF-BC8F-E04D9DD3DB85}"/>
              </a:ext>
            </a:extLst>
          </p:cNvPr>
          <p:cNvSpPr>
            <a:spLocks noGrp="1"/>
          </p:cNvSpPr>
          <p:nvPr>
            <p:ph type="title"/>
          </p:nvPr>
        </p:nvSpPr>
        <p:spPr/>
        <p:txBody>
          <a:bodyPr/>
          <a:lstStyle/>
          <a:p>
            <a:r>
              <a:rPr lang="en-US" dirty="0"/>
              <a:t>maximumSubset(2,4)</a:t>
            </a:r>
          </a:p>
        </p:txBody>
      </p:sp>
      <p:graphicFrame>
        <p:nvGraphicFramePr>
          <p:cNvPr id="5" name="Table 4">
            <a:extLst>
              <a:ext uri="{FF2B5EF4-FFF2-40B4-BE49-F238E27FC236}">
                <a16:creationId xmlns:a16="http://schemas.microsoft.com/office/drawing/2014/main" id="{CCAAEA73-BD01-42B3-8749-C3474420F1F5}"/>
              </a:ext>
            </a:extLst>
          </p:cNvPr>
          <p:cNvGraphicFramePr>
            <a:graphicFrameLocks noGrp="1"/>
          </p:cNvGraphicFramePr>
          <p:nvPr>
            <p:extLst>
              <p:ext uri="{D42A27DB-BD31-4B8C-83A1-F6EECF244321}">
                <p14:modId xmlns:p14="http://schemas.microsoft.com/office/powerpoint/2010/main" val="2249338474"/>
              </p:ext>
            </p:extLst>
          </p:nvPr>
        </p:nvGraphicFramePr>
        <p:xfrm>
          <a:off x="7119533" y="1900397"/>
          <a:ext cx="4064000" cy="2369765"/>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3581792718"/>
                    </a:ext>
                  </a:extLst>
                </a:gridCol>
                <a:gridCol w="812800">
                  <a:extLst>
                    <a:ext uri="{9D8B030D-6E8A-4147-A177-3AD203B41FA5}">
                      <a16:colId xmlns:a16="http://schemas.microsoft.com/office/drawing/2014/main" val="2788945844"/>
                    </a:ext>
                  </a:extLst>
                </a:gridCol>
                <a:gridCol w="812800">
                  <a:extLst>
                    <a:ext uri="{9D8B030D-6E8A-4147-A177-3AD203B41FA5}">
                      <a16:colId xmlns:a16="http://schemas.microsoft.com/office/drawing/2014/main" val="975335569"/>
                    </a:ext>
                  </a:extLst>
                </a:gridCol>
                <a:gridCol w="812800">
                  <a:extLst>
                    <a:ext uri="{9D8B030D-6E8A-4147-A177-3AD203B41FA5}">
                      <a16:colId xmlns:a16="http://schemas.microsoft.com/office/drawing/2014/main" val="1163674230"/>
                    </a:ext>
                  </a:extLst>
                </a:gridCol>
                <a:gridCol w="812800">
                  <a:extLst>
                    <a:ext uri="{9D8B030D-6E8A-4147-A177-3AD203B41FA5}">
                      <a16:colId xmlns:a16="http://schemas.microsoft.com/office/drawing/2014/main" val="1192282801"/>
                    </a:ext>
                  </a:extLst>
                </a:gridCol>
              </a:tblGrid>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97632352"/>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683253905"/>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481485809"/>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349728257"/>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28912349"/>
                  </a:ext>
                </a:extLst>
              </a:tr>
            </a:tbl>
          </a:graphicData>
        </a:graphic>
      </p:graphicFrame>
      <p:grpSp>
        <p:nvGrpSpPr>
          <p:cNvPr id="7" name="Group 6">
            <a:extLst>
              <a:ext uri="{FF2B5EF4-FFF2-40B4-BE49-F238E27FC236}">
                <a16:creationId xmlns:a16="http://schemas.microsoft.com/office/drawing/2014/main" id="{864529B7-602B-4389-ACFC-E9100EA8A86A}"/>
              </a:ext>
            </a:extLst>
          </p:cNvPr>
          <p:cNvGrpSpPr/>
          <p:nvPr/>
        </p:nvGrpSpPr>
        <p:grpSpPr>
          <a:xfrm>
            <a:off x="1937854" y="2179618"/>
            <a:ext cx="3679568" cy="2090544"/>
            <a:chOff x="4673867" y="4105910"/>
            <a:chExt cx="2539014" cy="1209999"/>
          </a:xfrm>
        </p:grpSpPr>
        <p:cxnSp>
          <p:nvCxnSpPr>
            <p:cNvPr id="8" name="Straight Connector 7">
              <a:extLst>
                <a:ext uri="{FF2B5EF4-FFF2-40B4-BE49-F238E27FC236}">
                  <a16:creationId xmlns:a16="http://schemas.microsoft.com/office/drawing/2014/main" id="{41C9634D-66B4-43B9-9329-D0B74BABBD55}"/>
                </a:ext>
              </a:extLst>
            </p:cNvPr>
            <p:cNvCxnSpPr>
              <a:cxnSpLocks/>
            </p:cNvCxnSpPr>
            <p:nvPr/>
          </p:nvCxnSpPr>
          <p:spPr>
            <a:xfrm>
              <a:off x="4673867" y="5007005"/>
              <a:ext cx="2539014"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75E8EA6C-CCD2-4143-8590-AF7B93823B54}"/>
                </a:ext>
              </a:extLst>
            </p:cNvPr>
            <p:cNvSpPr txBox="1"/>
            <p:nvPr/>
          </p:nvSpPr>
          <p:spPr>
            <a:xfrm>
              <a:off x="4722877" y="5084327"/>
              <a:ext cx="2327820" cy="231582"/>
            </a:xfrm>
            <a:prstGeom prst="rect">
              <a:avLst/>
            </a:prstGeom>
            <a:noFill/>
          </p:spPr>
          <p:txBody>
            <a:bodyPr wrap="square" rtlCol="0">
              <a:spAutoFit/>
            </a:bodyPr>
            <a:lstStyle/>
            <a:p>
              <a:r>
                <a:rPr lang="en-US" sz="2000" dirty="0">
                  <a:solidFill>
                    <a:schemeClr val="bg2"/>
                  </a:solidFill>
                </a:rPr>
                <a:t>0        1         2        3        4</a:t>
              </a:r>
            </a:p>
          </p:txBody>
        </p:sp>
        <p:cxnSp>
          <p:nvCxnSpPr>
            <p:cNvPr id="10" name="Straight Connector 9">
              <a:extLst>
                <a:ext uri="{FF2B5EF4-FFF2-40B4-BE49-F238E27FC236}">
                  <a16:creationId xmlns:a16="http://schemas.microsoft.com/office/drawing/2014/main" id="{98A19015-7890-44B7-97F6-E3FE1C4E297D}"/>
                </a:ext>
              </a:extLst>
            </p:cNvPr>
            <p:cNvCxnSpPr/>
            <p:nvPr/>
          </p:nvCxnSpPr>
          <p:spPr>
            <a:xfrm flipV="1">
              <a:off x="4829452" y="4882718"/>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1" name="Straight Connector 10">
              <a:extLst>
                <a:ext uri="{FF2B5EF4-FFF2-40B4-BE49-F238E27FC236}">
                  <a16:creationId xmlns:a16="http://schemas.microsoft.com/office/drawing/2014/main" id="{225AEF98-06D2-42A6-A39E-B9ACD55EF44E}"/>
                </a:ext>
              </a:extLst>
            </p:cNvPr>
            <p:cNvCxnSpPr/>
            <p:nvPr/>
          </p:nvCxnSpPr>
          <p:spPr>
            <a:xfrm flipV="1">
              <a:off x="5319203" y="488419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2" name="Straight Connector 11">
              <a:extLst>
                <a:ext uri="{FF2B5EF4-FFF2-40B4-BE49-F238E27FC236}">
                  <a16:creationId xmlns:a16="http://schemas.microsoft.com/office/drawing/2014/main" id="{97CE7BE6-E8DA-4BAA-879F-80DAED40BA25}"/>
                </a:ext>
              </a:extLst>
            </p:cNvPr>
            <p:cNvCxnSpPr/>
            <p:nvPr/>
          </p:nvCxnSpPr>
          <p:spPr>
            <a:xfrm flipV="1">
              <a:off x="5827679" y="4882717"/>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3" name="Straight Connector 12">
              <a:extLst>
                <a:ext uri="{FF2B5EF4-FFF2-40B4-BE49-F238E27FC236}">
                  <a16:creationId xmlns:a16="http://schemas.microsoft.com/office/drawing/2014/main" id="{7B606B68-85E0-4DF1-A14E-F68C0B7F2B28}"/>
                </a:ext>
              </a:extLst>
            </p:cNvPr>
            <p:cNvCxnSpPr/>
            <p:nvPr/>
          </p:nvCxnSpPr>
          <p:spPr>
            <a:xfrm flipV="1">
              <a:off x="6330123" y="488271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4" name="Straight Connector 13">
              <a:extLst>
                <a:ext uri="{FF2B5EF4-FFF2-40B4-BE49-F238E27FC236}">
                  <a16:creationId xmlns:a16="http://schemas.microsoft.com/office/drawing/2014/main" id="{83E3A879-87C9-4ED3-96D9-152C10B89D9E}"/>
                </a:ext>
              </a:extLst>
            </p:cNvPr>
            <p:cNvCxnSpPr/>
            <p:nvPr/>
          </p:nvCxnSpPr>
          <p:spPr>
            <a:xfrm flipV="1">
              <a:off x="6803992" y="4882715"/>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5" name="Straight Arrow Connector 14">
              <a:extLst>
                <a:ext uri="{FF2B5EF4-FFF2-40B4-BE49-F238E27FC236}">
                  <a16:creationId xmlns:a16="http://schemas.microsoft.com/office/drawing/2014/main" id="{8C757EB1-F19E-4233-B331-292AC8A8E555}"/>
                </a:ext>
              </a:extLst>
            </p:cNvPr>
            <p:cNvCxnSpPr>
              <a:cxnSpLocks/>
            </p:cNvCxnSpPr>
            <p:nvPr/>
          </p:nvCxnSpPr>
          <p:spPr>
            <a:xfrm>
              <a:off x="4829452" y="4671060"/>
              <a:ext cx="1974540"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9C931AC1-1898-4A64-B7DA-B7CABB4207C5}"/>
                </a:ext>
              </a:extLst>
            </p:cNvPr>
            <p:cNvCxnSpPr>
              <a:cxnSpLocks/>
            </p:cNvCxnSpPr>
            <p:nvPr/>
          </p:nvCxnSpPr>
          <p:spPr>
            <a:xfrm>
              <a:off x="5319203" y="4420235"/>
              <a:ext cx="1010920"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B498B068-CB53-4F00-BB75-295734458CF0}"/>
                </a:ext>
              </a:extLst>
            </p:cNvPr>
            <p:cNvCxnSpPr>
              <a:cxnSpLocks/>
            </p:cNvCxnSpPr>
            <p:nvPr/>
          </p:nvCxnSpPr>
          <p:spPr>
            <a:xfrm>
              <a:off x="5319203" y="4105910"/>
              <a:ext cx="497519"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1F02659A-6333-4B84-A27F-4DCE7FC66DB7}"/>
                </a:ext>
              </a:extLst>
            </p:cNvPr>
            <p:cNvCxnSpPr>
              <a:cxnSpLocks/>
            </p:cNvCxnSpPr>
            <p:nvPr/>
          </p:nvCxnSpPr>
          <p:spPr>
            <a:xfrm>
              <a:off x="5827679" y="4105910"/>
              <a:ext cx="488828" cy="0"/>
            </a:xfrm>
            <a:prstGeom prst="straightConnector1">
              <a:avLst/>
            </a:prstGeom>
            <a:ln w="19050" cap="flat" cmpd="sng" algn="ctr">
              <a:solidFill>
                <a:schemeClr val="accent6">
                  <a:lumMod val="60000"/>
                  <a:lumOff val="4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26" name="Group 25">
            <a:extLst>
              <a:ext uri="{FF2B5EF4-FFF2-40B4-BE49-F238E27FC236}">
                <a16:creationId xmlns:a16="http://schemas.microsoft.com/office/drawing/2014/main" id="{A3079793-7F13-441F-B14D-46E9794A19AA}"/>
              </a:ext>
            </a:extLst>
          </p:cNvPr>
          <p:cNvGrpSpPr/>
          <p:nvPr/>
        </p:nvGrpSpPr>
        <p:grpSpPr>
          <a:xfrm>
            <a:off x="6573786" y="1306076"/>
            <a:ext cx="1211931" cy="1099773"/>
            <a:chOff x="6573786" y="1306076"/>
            <a:chExt cx="1211931" cy="1099773"/>
          </a:xfrm>
        </p:grpSpPr>
        <p:cxnSp>
          <p:nvCxnSpPr>
            <p:cNvPr id="20" name="Straight Arrow Connector 19">
              <a:extLst>
                <a:ext uri="{FF2B5EF4-FFF2-40B4-BE49-F238E27FC236}">
                  <a16:creationId xmlns:a16="http://schemas.microsoft.com/office/drawing/2014/main" id="{C6CE0549-6D39-4118-8276-819823918384}"/>
                </a:ext>
              </a:extLst>
            </p:cNvPr>
            <p:cNvCxnSpPr/>
            <p:nvPr/>
          </p:nvCxnSpPr>
          <p:spPr>
            <a:xfrm>
              <a:off x="6880194" y="1669002"/>
              <a:ext cx="9055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6D523269-26BA-4A93-8F08-D300083E43B3}"/>
                </a:ext>
              </a:extLst>
            </p:cNvPr>
            <p:cNvCxnSpPr>
              <a:cxnSpLocks/>
            </p:cNvCxnSpPr>
            <p:nvPr/>
          </p:nvCxnSpPr>
          <p:spPr>
            <a:xfrm>
              <a:off x="6880194" y="1669002"/>
              <a:ext cx="0" cy="7368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F13438E-2D06-4874-B150-677FC1F0551F}"/>
                </a:ext>
              </a:extLst>
            </p:cNvPr>
            <p:cNvSpPr txBox="1"/>
            <p:nvPr/>
          </p:nvSpPr>
          <p:spPr>
            <a:xfrm>
              <a:off x="7136930" y="1306076"/>
              <a:ext cx="314510" cy="307777"/>
            </a:xfrm>
            <a:prstGeom prst="rect">
              <a:avLst/>
            </a:prstGeom>
            <a:noFill/>
          </p:spPr>
          <p:txBody>
            <a:bodyPr wrap="none" rtlCol="0">
              <a:spAutoFit/>
            </a:bodyPr>
            <a:lstStyle/>
            <a:p>
              <a:r>
                <a:rPr lang="en-US" dirty="0">
                  <a:solidFill>
                    <a:schemeClr val="accent4"/>
                  </a:solidFill>
                </a:rPr>
                <a:t>R</a:t>
              </a:r>
            </a:p>
          </p:txBody>
        </p:sp>
        <p:sp>
          <p:nvSpPr>
            <p:cNvPr id="25" name="TextBox 24">
              <a:extLst>
                <a:ext uri="{FF2B5EF4-FFF2-40B4-BE49-F238E27FC236}">
                  <a16:creationId xmlns:a16="http://schemas.microsoft.com/office/drawing/2014/main" id="{AA6877A3-B504-4C36-8653-7A79B25171B6}"/>
                </a:ext>
              </a:extLst>
            </p:cNvPr>
            <p:cNvSpPr txBox="1"/>
            <p:nvPr/>
          </p:nvSpPr>
          <p:spPr>
            <a:xfrm>
              <a:off x="6573786" y="1871841"/>
              <a:ext cx="284052" cy="307777"/>
            </a:xfrm>
            <a:prstGeom prst="rect">
              <a:avLst/>
            </a:prstGeom>
            <a:noFill/>
          </p:spPr>
          <p:txBody>
            <a:bodyPr wrap="none" rtlCol="0">
              <a:spAutoFit/>
            </a:bodyPr>
            <a:lstStyle/>
            <a:p>
              <a:r>
                <a:rPr lang="en-US" dirty="0">
                  <a:solidFill>
                    <a:schemeClr val="accent4"/>
                  </a:solidFill>
                </a:rPr>
                <a:t>L</a:t>
              </a:r>
            </a:p>
          </p:txBody>
        </p:sp>
      </p:grpSp>
    </p:spTree>
    <p:extLst>
      <p:ext uri="{BB962C8B-B14F-4D97-AF65-F5344CB8AC3E}">
        <p14:creationId xmlns:p14="http://schemas.microsoft.com/office/powerpoint/2010/main" val="2705131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2242-1038-4EDF-BC8F-E04D9DD3DB85}"/>
              </a:ext>
            </a:extLst>
          </p:cNvPr>
          <p:cNvSpPr>
            <a:spLocks noGrp="1"/>
          </p:cNvSpPr>
          <p:nvPr>
            <p:ph type="title"/>
          </p:nvPr>
        </p:nvSpPr>
        <p:spPr/>
        <p:txBody>
          <a:bodyPr/>
          <a:lstStyle/>
          <a:p>
            <a:r>
              <a:rPr lang="en-US" dirty="0"/>
              <a:t>maximumSubset(1,3)</a:t>
            </a:r>
          </a:p>
        </p:txBody>
      </p:sp>
      <p:graphicFrame>
        <p:nvGraphicFramePr>
          <p:cNvPr id="5" name="Table 4">
            <a:extLst>
              <a:ext uri="{FF2B5EF4-FFF2-40B4-BE49-F238E27FC236}">
                <a16:creationId xmlns:a16="http://schemas.microsoft.com/office/drawing/2014/main" id="{CCAAEA73-BD01-42B3-8749-C3474420F1F5}"/>
              </a:ext>
            </a:extLst>
          </p:cNvPr>
          <p:cNvGraphicFramePr>
            <a:graphicFrameLocks noGrp="1"/>
          </p:cNvGraphicFramePr>
          <p:nvPr>
            <p:extLst>
              <p:ext uri="{D42A27DB-BD31-4B8C-83A1-F6EECF244321}">
                <p14:modId xmlns:p14="http://schemas.microsoft.com/office/powerpoint/2010/main" val="1058284184"/>
              </p:ext>
            </p:extLst>
          </p:nvPr>
        </p:nvGraphicFramePr>
        <p:xfrm>
          <a:off x="7119533" y="1900397"/>
          <a:ext cx="4064000" cy="2369765"/>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3581792718"/>
                    </a:ext>
                  </a:extLst>
                </a:gridCol>
                <a:gridCol w="812800">
                  <a:extLst>
                    <a:ext uri="{9D8B030D-6E8A-4147-A177-3AD203B41FA5}">
                      <a16:colId xmlns:a16="http://schemas.microsoft.com/office/drawing/2014/main" val="2788945844"/>
                    </a:ext>
                  </a:extLst>
                </a:gridCol>
                <a:gridCol w="812800">
                  <a:extLst>
                    <a:ext uri="{9D8B030D-6E8A-4147-A177-3AD203B41FA5}">
                      <a16:colId xmlns:a16="http://schemas.microsoft.com/office/drawing/2014/main" val="975335569"/>
                    </a:ext>
                  </a:extLst>
                </a:gridCol>
                <a:gridCol w="812800">
                  <a:extLst>
                    <a:ext uri="{9D8B030D-6E8A-4147-A177-3AD203B41FA5}">
                      <a16:colId xmlns:a16="http://schemas.microsoft.com/office/drawing/2014/main" val="1163674230"/>
                    </a:ext>
                  </a:extLst>
                </a:gridCol>
                <a:gridCol w="812800">
                  <a:extLst>
                    <a:ext uri="{9D8B030D-6E8A-4147-A177-3AD203B41FA5}">
                      <a16:colId xmlns:a16="http://schemas.microsoft.com/office/drawing/2014/main" val="1192282801"/>
                    </a:ext>
                  </a:extLst>
                </a:gridCol>
              </a:tblGrid>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97632352"/>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683253905"/>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481485809"/>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349728257"/>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28912349"/>
                  </a:ext>
                </a:extLst>
              </a:tr>
            </a:tbl>
          </a:graphicData>
        </a:graphic>
      </p:graphicFrame>
      <p:grpSp>
        <p:nvGrpSpPr>
          <p:cNvPr id="7" name="Group 6">
            <a:extLst>
              <a:ext uri="{FF2B5EF4-FFF2-40B4-BE49-F238E27FC236}">
                <a16:creationId xmlns:a16="http://schemas.microsoft.com/office/drawing/2014/main" id="{864529B7-602B-4389-ACFC-E9100EA8A86A}"/>
              </a:ext>
            </a:extLst>
          </p:cNvPr>
          <p:cNvGrpSpPr/>
          <p:nvPr/>
        </p:nvGrpSpPr>
        <p:grpSpPr>
          <a:xfrm>
            <a:off x="1937854" y="2179618"/>
            <a:ext cx="3679568" cy="2090544"/>
            <a:chOff x="4673867" y="4105910"/>
            <a:chExt cx="2539014" cy="1209999"/>
          </a:xfrm>
        </p:grpSpPr>
        <p:cxnSp>
          <p:nvCxnSpPr>
            <p:cNvPr id="8" name="Straight Connector 7">
              <a:extLst>
                <a:ext uri="{FF2B5EF4-FFF2-40B4-BE49-F238E27FC236}">
                  <a16:creationId xmlns:a16="http://schemas.microsoft.com/office/drawing/2014/main" id="{41C9634D-66B4-43B9-9329-D0B74BABBD55}"/>
                </a:ext>
              </a:extLst>
            </p:cNvPr>
            <p:cNvCxnSpPr>
              <a:cxnSpLocks/>
            </p:cNvCxnSpPr>
            <p:nvPr/>
          </p:nvCxnSpPr>
          <p:spPr>
            <a:xfrm>
              <a:off x="4673867" y="5007005"/>
              <a:ext cx="2539014"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75E8EA6C-CCD2-4143-8590-AF7B93823B54}"/>
                </a:ext>
              </a:extLst>
            </p:cNvPr>
            <p:cNvSpPr txBox="1"/>
            <p:nvPr/>
          </p:nvSpPr>
          <p:spPr>
            <a:xfrm>
              <a:off x="4722877" y="5084327"/>
              <a:ext cx="2327820" cy="231582"/>
            </a:xfrm>
            <a:prstGeom prst="rect">
              <a:avLst/>
            </a:prstGeom>
            <a:noFill/>
          </p:spPr>
          <p:txBody>
            <a:bodyPr wrap="square" rtlCol="0">
              <a:spAutoFit/>
            </a:bodyPr>
            <a:lstStyle/>
            <a:p>
              <a:r>
                <a:rPr lang="en-US" sz="2000" dirty="0">
                  <a:solidFill>
                    <a:schemeClr val="bg2"/>
                  </a:solidFill>
                </a:rPr>
                <a:t>0        1         2        3        4</a:t>
              </a:r>
            </a:p>
          </p:txBody>
        </p:sp>
        <p:cxnSp>
          <p:nvCxnSpPr>
            <p:cNvPr id="10" name="Straight Connector 9">
              <a:extLst>
                <a:ext uri="{FF2B5EF4-FFF2-40B4-BE49-F238E27FC236}">
                  <a16:creationId xmlns:a16="http://schemas.microsoft.com/office/drawing/2014/main" id="{98A19015-7890-44B7-97F6-E3FE1C4E297D}"/>
                </a:ext>
              </a:extLst>
            </p:cNvPr>
            <p:cNvCxnSpPr/>
            <p:nvPr/>
          </p:nvCxnSpPr>
          <p:spPr>
            <a:xfrm flipV="1">
              <a:off x="4829452" y="4882718"/>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1" name="Straight Connector 10">
              <a:extLst>
                <a:ext uri="{FF2B5EF4-FFF2-40B4-BE49-F238E27FC236}">
                  <a16:creationId xmlns:a16="http://schemas.microsoft.com/office/drawing/2014/main" id="{225AEF98-06D2-42A6-A39E-B9ACD55EF44E}"/>
                </a:ext>
              </a:extLst>
            </p:cNvPr>
            <p:cNvCxnSpPr/>
            <p:nvPr/>
          </p:nvCxnSpPr>
          <p:spPr>
            <a:xfrm flipV="1">
              <a:off x="5319203" y="488419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2" name="Straight Connector 11">
              <a:extLst>
                <a:ext uri="{FF2B5EF4-FFF2-40B4-BE49-F238E27FC236}">
                  <a16:creationId xmlns:a16="http://schemas.microsoft.com/office/drawing/2014/main" id="{97CE7BE6-E8DA-4BAA-879F-80DAED40BA25}"/>
                </a:ext>
              </a:extLst>
            </p:cNvPr>
            <p:cNvCxnSpPr/>
            <p:nvPr/>
          </p:nvCxnSpPr>
          <p:spPr>
            <a:xfrm flipV="1">
              <a:off x="5827679" y="4882717"/>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3" name="Straight Connector 12">
              <a:extLst>
                <a:ext uri="{FF2B5EF4-FFF2-40B4-BE49-F238E27FC236}">
                  <a16:creationId xmlns:a16="http://schemas.microsoft.com/office/drawing/2014/main" id="{7B606B68-85E0-4DF1-A14E-F68C0B7F2B28}"/>
                </a:ext>
              </a:extLst>
            </p:cNvPr>
            <p:cNvCxnSpPr/>
            <p:nvPr/>
          </p:nvCxnSpPr>
          <p:spPr>
            <a:xfrm flipV="1">
              <a:off x="6330123" y="488271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4" name="Straight Connector 13">
              <a:extLst>
                <a:ext uri="{FF2B5EF4-FFF2-40B4-BE49-F238E27FC236}">
                  <a16:creationId xmlns:a16="http://schemas.microsoft.com/office/drawing/2014/main" id="{83E3A879-87C9-4ED3-96D9-152C10B89D9E}"/>
                </a:ext>
              </a:extLst>
            </p:cNvPr>
            <p:cNvCxnSpPr/>
            <p:nvPr/>
          </p:nvCxnSpPr>
          <p:spPr>
            <a:xfrm flipV="1">
              <a:off x="6803992" y="4882715"/>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5" name="Straight Arrow Connector 14">
              <a:extLst>
                <a:ext uri="{FF2B5EF4-FFF2-40B4-BE49-F238E27FC236}">
                  <a16:creationId xmlns:a16="http://schemas.microsoft.com/office/drawing/2014/main" id="{8C757EB1-F19E-4233-B331-292AC8A8E555}"/>
                </a:ext>
              </a:extLst>
            </p:cNvPr>
            <p:cNvCxnSpPr>
              <a:cxnSpLocks/>
            </p:cNvCxnSpPr>
            <p:nvPr/>
          </p:nvCxnSpPr>
          <p:spPr>
            <a:xfrm>
              <a:off x="4829452" y="4671060"/>
              <a:ext cx="1974540"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9C931AC1-1898-4A64-B7DA-B7CABB4207C5}"/>
                </a:ext>
              </a:extLst>
            </p:cNvPr>
            <p:cNvCxnSpPr>
              <a:cxnSpLocks/>
            </p:cNvCxnSpPr>
            <p:nvPr/>
          </p:nvCxnSpPr>
          <p:spPr>
            <a:xfrm>
              <a:off x="5319203" y="4420235"/>
              <a:ext cx="1010920" cy="0"/>
            </a:xfrm>
            <a:prstGeom prst="straightConnector1">
              <a:avLst/>
            </a:prstGeom>
            <a:ln w="19050" cap="flat" cmpd="sng" algn="ctr">
              <a:solidFill>
                <a:schemeClr val="accent6">
                  <a:lumMod val="60000"/>
                  <a:lumOff val="4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B498B068-CB53-4F00-BB75-295734458CF0}"/>
                </a:ext>
              </a:extLst>
            </p:cNvPr>
            <p:cNvCxnSpPr>
              <a:cxnSpLocks/>
            </p:cNvCxnSpPr>
            <p:nvPr/>
          </p:nvCxnSpPr>
          <p:spPr>
            <a:xfrm>
              <a:off x="5319203" y="4105910"/>
              <a:ext cx="497519" cy="0"/>
            </a:xfrm>
            <a:prstGeom prst="straightConnector1">
              <a:avLst/>
            </a:prstGeom>
            <a:ln w="19050" cap="flat" cmpd="sng" algn="ctr">
              <a:solidFill>
                <a:srgbClr val="00AAD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1F02659A-6333-4B84-A27F-4DCE7FC66DB7}"/>
                </a:ext>
              </a:extLst>
            </p:cNvPr>
            <p:cNvCxnSpPr>
              <a:cxnSpLocks/>
            </p:cNvCxnSpPr>
            <p:nvPr/>
          </p:nvCxnSpPr>
          <p:spPr>
            <a:xfrm>
              <a:off x="5827679" y="4105910"/>
              <a:ext cx="488828"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26" name="Group 25">
            <a:extLst>
              <a:ext uri="{FF2B5EF4-FFF2-40B4-BE49-F238E27FC236}">
                <a16:creationId xmlns:a16="http://schemas.microsoft.com/office/drawing/2014/main" id="{A3079793-7F13-441F-B14D-46E9794A19AA}"/>
              </a:ext>
            </a:extLst>
          </p:cNvPr>
          <p:cNvGrpSpPr/>
          <p:nvPr/>
        </p:nvGrpSpPr>
        <p:grpSpPr>
          <a:xfrm>
            <a:off x="6573786" y="1306076"/>
            <a:ext cx="1211931" cy="1099773"/>
            <a:chOff x="6573786" y="1306076"/>
            <a:chExt cx="1211931" cy="1099773"/>
          </a:xfrm>
        </p:grpSpPr>
        <p:cxnSp>
          <p:nvCxnSpPr>
            <p:cNvPr id="20" name="Straight Arrow Connector 19">
              <a:extLst>
                <a:ext uri="{FF2B5EF4-FFF2-40B4-BE49-F238E27FC236}">
                  <a16:creationId xmlns:a16="http://schemas.microsoft.com/office/drawing/2014/main" id="{C6CE0549-6D39-4118-8276-819823918384}"/>
                </a:ext>
              </a:extLst>
            </p:cNvPr>
            <p:cNvCxnSpPr/>
            <p:nvPr/>
          </p:nvCxnSpPr>
          <p:spPr>
            <a:xfrm>
              <a:off x="6880194" y="1669002"/>
              <a:ext cx="9055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6D523269-26BA-4A93-8F08-D300083E43B3}"/>
                </a:ext>
              </a:extLst>
            </p:cNvPr>
            <p:cNvCxnSpPr>
              <a:cxnSpLocks/>
            </p:cNvCxnSpPr>
            <p:nvPr/>
          </p:nvCxnSpPr>
          <p:spPr>
            <a:xfrm>
              <a:off x="6880194" y="1669002"/>
              <a:ext cx="0" cy="7368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F13438E-2D06-4874-B150-677FC1F0551F}"/>
                </a:ext>
              </a:extLst>
            </p:cNvPr>
            <p:cNvSpPr txBox="1"/>
            <p:nvPr/>
          </p:nvSpPr>
          <p:spPr>
            <a:xfrm>
              <a:off x="7136930" y="1306076"/>
              <a:ext cx="314510" cy="307777"/>
            </a:xfrm>
            <a:prstGeom prst="rect">
              <a:avLst/>
            </a:prstGeom>
            <a:noFill/>
          </p:spPr>
          <p:txBody>
            <a:bodyPr wrap="none" rtlCol="0">
              <a:spAutoFit/>
            </a:bodyPr>
            <a:lstStyle/>
            <a:p>
              <a:r>
                <a:rPr lang="en-US" dirty="0">
                  <a:solidFill>
                    <a:schemeClr val="accent4"/>
                  </a:solidFill>
                </a:rPr>
                <a:t>R</a:t>
              </a:r>
            </a:p>
          </p:txBody>
        </p:sp>
        <p:sp>
          <p:nvSpPr>
            <p:cNvPr id="25" name="TextBox 24">
              <a:extLst>
                <a:ext uri="{FF2B5EF4-FFF2-40B4-BE49-F238E27FC236}">
                  <a16:creationId xmlns:a16="http://schemas.microsoft.com/office/drawing/2014/main" id="{AA6877A3-B504-4C36-8653-7A79B25171B6}"/>
                </a:ext>
              </a:extLst>
            </p:cNvPr>
            <p:cNvSpPr txBox="1"/>
            <p:nvPr/>
          </p:nvSpPr>
          <p:spPr>
            <a:xfrm>
              <a:off x="6573786" y="1871841"/>
              <a:ext cx="284052" cy="307777"/>
            </a:xfrm>
            <a:prstGeom prst="rect">
              <a:avLst/>
            </a:prstGeom>
            <a:noFill/>
          </p:spPr>
          <p:txBody>
            <a:bodyPr wrap="none" rtlCol="0">
              <a:spAutoFit/>
            </a:bodyPr>
            <a:lstStyle/>
            <a:p>
              <a:r>
                <a:rPr lang="en-US" dirty="0">
                  <a:solidFill>
                    <a:schemeClr val="accent4"/>
                  </a:solidFill>
                </a:rPr>
                <a:t>L</a:t>
              </a:r>
            </a:p>
          </p:txBody>
        </p:sp>
      </p:grpSp>
    </p:spTree>
    <p:extLst>
      <p:ext uri="{BB962C8B-B14F-4D97-AF65-F5344CB8AC3E}">
        <p14:creationId xmlns:p14="http://schemas.microsoft.com/office/powerpoint/2010/main" val="3818786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2242-1038-4EDF-BC8F-E04D9DD3DB85}"/>
              </a:ext>
            </a:extLst>
          </p:cNvPr>
          <p:cNvSpPr>
            <a:spLocks noGrp="1"/>
          </p:cNvSpPr>
          <p:nvPr>
            <p:ph type="title"/>
          </p:nvPr>
        </p:nvSpPr>
        <p:spPr/>
        <p:txBody>
          <a:bodyPr/>
          <a:lstStyle/>
          <a:p>
            <a:r>
              <a:rPr lang="en-US" dirty="0"/>
              <a:t>maximumSubset(1,4)</a:t>
            </a:r>
          </a:p>
        </p:txBody>
      </p:sp>
      <p:graphicFrame>
        <p:nvGraphicFramePr>
          <p:cNvPr id="5" name="Table 4">
            <a:extLst>
              <a:ext uri="{FF2B5EF4-FFF2-40B4-BE49-F238E27FC236}">
                <a16:creationId xmlns:a16="http://schemas.microsoft.com/office/drawing/2014/main" id="{CCAAEA73-BD01-42B3-8749-C3474420F1F5}"/>
              </a:ext>
            </a:extLst>
          </p:cNvPr>
          <p:cNvGraphicFramePr>
            <a:graphicFrameLocks noGrp="1"/>
          </p:cNvGraphicFramePr>
          <p:nvPr>
            <p:extLst>
              <p:ext uri="{D42A27DB-BD31-4B8C-83A1-F6EECF244321}">
                <p14:modId xmlns:p14="http://schemas.microsoft.com/office/powerpoint/2010/main" val="888805834"/>
              </p:ext>
            </p:extLst>
          </p:nvPr>
        </p:nvGraphicFramePr>
        <p:xfrm>
          <a:off x="7119533" y="1900397"/>
          <a:ext cx="4064000" cy="2369765"/>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3581792718"/>
                    </a:ext>
                  </a:extLst>
                </a:gridCol>
                <a:gridCol w="812800">
                  <a:extLst>
                    <a:ext uri="{9D8B030D-6E8A-4147-A177-3AD203B41FA5}">
                      <a16:colId xmlns:a16="http://schemas.microsoft.com/office/drawing/2014/main" val="2788945844"/>
                    </a:ext>
                  </a:extLst>
                </a:gridCol>
                <a:gridCol w="812800">
                  <a:extLst>
                    <a:ext uri="{9D8B030D-6E8A-4147-A177-3AD203B41FA5}">
                      <a16:colId xmlns:a16="http://schemas.microsoft.com/office/drawing/2014/main" val="975335569"/>
                    </a:ext>
                  </a:extLst>
                </a:gridCol>
                <a:gridCol w="812800">
                  <a:extLst>
                    <a:ext uri="{9D8B030D-6E8A-4147-A177-3AD203B41FA5}">
                      <a16:colId xmlns:a16="http://schemas.microsoft.com/office/drawing/2014/main" val="1163674230"/>
                    </a:ext>
                  </a:extLst>
                </a:gridCol>
                <a:gridCol w="812800">
                  <a:extLst>
                    <a:ext uri="{9D8B030D-6E8A-4147-A177-3AD203B41FA5}">
                      <a16:colId xmlns:a16="http://schemas.microsoft.com/office/drawing/2014/main" val="1192282801"/>
                    </a:ext>
                  </a:extLst>
                </a:gridCol>
              </a:tblGrid>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97632352"/>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683253905"/>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481485809"/>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349728257"/>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28912349"/>
                  </a:ext>
                </a:extLst>
              </a:tr>
            </a:tbl>
          </a:graphicData>
        </a:graphic>
      </p:graphicFrame>
      <p:grpSp>
        <p:nvGrpSpPr>
          <p:cNvPr id="7" name="Group 6">
            <a:extLst>
              <a:ext uri="{FF2B5EF4-FFF2-40B4-BE49-F238E27FC236}">
                <a16:creationId xmlns:a16="http://schemas.microsoft.com/office/drawing/2014/main" id="{864529B7-602B-4389-ACFC-E9100EA8A86A}"/>
              </a:ext>
            </a:extLst>
          </p:cNvPr>
          <p:cNvGrpSpPr/>
          <p:nvPr/>
        </p:nvGrpSpPr>
        <p:grpSpPr>
          <a:xfrm>
            <a:off x="1937854" y="2179618"/>
            <a:ext cx="3679568" cy="2090544"/>
            <a:chOff x="4673867" y="4105910"/>
            <a:chExt cx="2539014" cy="1209999"/>
          </a:xfrm>
        </p:grpSpPr>
        <p:cxnSp>
          <p:nvCxnSpPr>
            <p:cNvPr id="8" name="Straight Connector 7">
              <a:extLst>
                <a:ext uri="{FF2B5EF4-FFF2-40B4-BE49-F238E27FC236}">
                  <a16:creationId xmlns:a16="http://schemas.microsoft.com/office/drawing/2014/main" id="{41C9634D-66B4-43B9-9329-D0B74BABBD55}"/>
                </a:ext>
              </a:extLst>
            </p:cNvPr>
            <p:cNvCxnSpPr>
              <a:cxnSpLocks/>
            </p:cNvCxnSpPr>
            <p:nvPr/>
          </p:nvCxnSpPr>
          <p:spPr>
            <a:xfrm>
              <a:off x="4673867" y="5007005"/>
              <a:ext cx="2539014"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75E8EA6C-CCD2-4143-8590-AF7B93823B54}"/>
                </a:ext>
              </a:extLst>
            </p:cNvPr>
            <p:cNvSpPr txBox="1"/>
            <p:nvPr/>
          </p:nvSpPr>
          <p:spPr>
            <a:xfrm>
              <a:off x="4722877" y="5084327"/>
              <a:ext cx="2327820" cy="231582"/>
            </a:xfrm>
            <a:prstGeom prst="rect">
              <a:avLst/>
            </a:prstGeom>
            <a:noFill/>
          </p:spPr>
          <p:txBody>
            <a:bodyPr wrap="square" rtlCol="0">
              <a:spAutoFit/>
            </a:bodyPr>
            <a:lstStyle/>
            <a:p>
              <a:r>
                <a:rPr lang="en-US" sz="2000" dirty="0">
                  <a:solidFill>
                    <a:schemeClr val="bg2"/>
                  </a:solidFill>
                </a:rPr>
                <a:t>0        1         2        3        4</a:t>
              </a:r>
            </a:p>
          </p:txBody>
        </p:sp>
        <p:cxnSp>
          <p:nvCxnSpPr>
            <p:cNvPr id="10" name="Straight Connector 9">
              <a:extLst>
                <a:ext uri="{FF2B5EF4-FFF2-40B4-BE49-F238E27FC236}">
                  <a16:creationId xmlns:a16="http://schemas.microsoft.com/office/drawing/2014/main" id="{98A19015-7890-44B7-97F6-E3FE1C4E297D}"/>
                </a:ext>
              </a:extLst>
            </p:cNvPr>
            <p:cNvCxnSpPr/>
            <p:nvPr/>
          </p:nvCxnSpPr>
          <p:spPr>
            <a:xfrm flipV="1">
              <a:off x="4829452" y="4882718"/>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1" name="Straight Connector 10">
              <a:extLst>
                <a:ext uri="{FF2B5EF4-FFF2-40B4-BE49-F238E27FC236}">
                  <a16:creationId xmlns:a16="http://schemas.microsoft.com/office/drawing/2014/main" id="{225AEF98-06D2-42A6-A39E-B9ACD55EF44E}"/>
                </a:ext>
              </a:extLst>
            </p:cNvPr>
            <p:cNvCxnSpPr/>
            <p:nvPr/>
          </p:nvCxnSpPr>
          <p:spPr>
            <a:xfrm flipV="1">
              <a:off x="5319203" y="488419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2" name="Straight Connector 11">
              <a:extLst>
                <a:ext uri="{FF2B5EF4-FFF2-40B4-BE49-F238E27FC236}">
                  <a16:creationId xmlns:a16="http://schemas.microsoft.com/office/drawing/2014/main" id="{97CE7BE6-E8DA-4BAA-879F-80DAED40BA25}"/>
                </a:ext>
              </a:extLst>
            </p:cNvPr>
            <p:cNvCxnSpPr/>
            <p:nvPr/>
          </p:nvCxnSpPr>
          <p:spPr>
            <a:xfrm flipV="1">
              <a:off x="5827679" y="4882717"/>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3" name="Straight Connector 12">
              <a:extLst>
                <a:ext uri="{FF2B5EF4-FFF2-40B4-BE49-F238E27FC236}">
                  <a16:creationId xmlns:a16="http://schemas.microsoft.com/office/drawing/2014/main" id="{7B606B68-85E0-4DF1-A14E-F68C0B7F2B28}"/>
                </a:ext>
              </a:extLst>
            </p:cNvPr>
            <p:cNvCxnSpPr/>
            <p:nvPr/>
          </p:nvCxnSpPr>
          <p:spPr>
            <a:xfrm flipV="1">
              <a:off x="6330123" y="488271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4" name="Straight Connector 13">
              <a:extLst>
                <a:ext uri="{FF2B5EF4-FFF2-40B4-BE49-F238E27FC236}">
                  <a16:creationId xmlns:a16="http://schemas.microsoft.com/office/drawing/2014/main" id="{83E3A879-87C9-4ED3-96D9-152C10B89D9E}"/>
                </a:ext>
              </a:extLst>
            </p:cNvPr>
            <p:cNvCxnSpPr/>
            <p:nvPr/>
          </p:nvCxnSpPr>
          <p:spPr>
            <a:xfrm flipV="1">
              <a:off x="6803992" y="4882715"/>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5" name="Straight Arrow Connector 14">
              <a:extLst>
                <a:ext uri="{FF2B5EF4-FFF2-40B4-BE49-F238E27FC236}">
                  <a16:creationId xmlns:a16="http://schemas.microsoft.com/office/drawing/2014/main" id="{8C757EB1-F19E-4233-B331-292AC8A8E555}"/>
                </a:ext>
              </a:extLst>
            </p:cNvPr>
            <p:cNvCxnSpPr>
              <a:cxnSpLocks/>
            </p:cNvCxnSpPr>
            <p:nvPr/>
          </p:nvCxnSpPr>
          <p:spPr>
            <a:xfrm>
              <a:off x="4829452" y="4671060"/>
              <a:ext cx="1974540" cy="0"/>
            </a:xfrm>
            <a:prstGeom prst="straightConnector1">
              <a:avLst/>
            </a:prstGeom>
            <a:ln w="19050" cap="flat" cmpd="sng" algn="ctr">
              <a:solidFill>
                <a:schemeClr val="accent6">
                  <a:lumMod val="60000"/>
                  <a:lumOff val="4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9C931AC1-1898-4A64-B7DA-B7CABB4207C5}"/>
                </a:ext>
              </a:extLst>
            </p:cNvPr>
            <p:cNvCxnSpPr>
              <a:cxnSpLocks/>
            </p:cNvCxnSpPr>
            <p:nvPr/>
          </p:nvCxnSpPr>
          <p:spPr>
            <a:xfrm>
              <a:off x="5319203" y="4420235"/>
              <a:ext cx="1010920"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B498B068-CB53-4F00-BB75-295734458CF0}"/>
                </a:ext>
              </a:extLst>
            </p:cNvPr>
            <p:cNvCxnSpPr>
              <a:cxnSpLocks/>
            </p:cNvCxnSpPr>
            <p:nvPr/>
          </p:nvCxnSpPr>
          <p:spPr>
            <a:xfrm>
              <a:off x="5319203" y="4105910"/>
              <a:ext cx="497519"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1F02659A-6333-4B84-A27F-4DCE7FC66DB7}"/>
                </a:ext>
              </a:extLst>
            </p:cNvPr>
            <p:cNvCxnSpPr>
              <a:cxnSpLocks/>
            </p:cNvCxnSpPr>
            <p:nvPr/>
          </p:nvCxnSpPr>
          <p:spPr>
            <a:xfrm>
              <a:off x="5827679" y="4105910"/>
              <a:ext cx="488828"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26" name="Group 25">
            <a:extLst>
              <a:ext uri="{FF2B5EF4-FFF2-40B4-BE49-F238E27FC236}">
                <a16:creationId xmlns:a16="http://schemas.microsoft.com/office/drawing/2014/main" id="{A3079793-7F13-441F-B14D-46E9794A19AA}"/>
              </a:ext>
            </a:extLst>
          </p:cNvPr>
          <p:cNvGrpSpPr/>
          <p:nvPr/>
        </p:nvGrpSpPr>
        <p:grpSpPr>
          <a:xfrm>
            <a:off x="6573786" y="1306076"/>
            <a:ext cx="1211931" cy="1099773"/>
            <a:chOff x="6573786" y="1306076"/>
            <a:chExt cx="1211931" cy="1099773"/>
          </a:xfrm>
        </p:grpSpPr>
        <p:cxnSp>
          <p:nvCxnSpPr>
            <p:cNvPr id="20" name="Straight Arrow Connector 19">
              <a:extLst>
                <a:ext uri="{FF2B5EF4-FFF2-40B4-BE49-F238E27FC236}">
                  <a16:creationId xmlns:a16="http://schemas.microsoft.com/office/drawing/2014/main" id="{C6CE0549-6D39-4118-8276-819823918384}"/>
                </a:ext>
              </a:extLst>
            </p:cNvPr>
            <p:cNvCxnSpPr/>
            <p:nvPr/>
          </p:nvCxnSpPr>
          <p:spPr>
            <a:xfrm>
              <a:off x="6880194" y="1669002"/>
              <a:ext cx="9055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6D523269-26BA-4A93-8F08-D300083E43B3}"/>
                </a:ext>
              </a:extLst>
            </p:cNvPr>
            <p:cNvCxnSpPr>
              <a:cxnSpLocks/>
            </p:cNvCxnSpPr>
            <p:nvPr/>
          </p:nvCxnSpPr>
          <p:spPr>
            <a:xfrm>
              <a:off x="6880194" y="1669002"/>
              <a:ext cx="0" cy="7368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F13438E-2D06-4874-B150-677FC1F0551F}"/>
                </a:ext>
              </a:extLst>
            </p:cNvPr>
            <p:cNvSpPr txBox="1"/>
            <p:nvPr/>
          </p:nvSpPr>
          <p:spPr>
            <a:xfrm>
              <a:off x="7136930" y="1306076"/>
              <a:ext cx="314510" cy="307777"/>
            </a:xfrm>
            <a:prstGeom prst="rect">
              <a:avLst/>
            </a:prstGeom>
            <a:noFill/>
          </p:spPr>
          <p:txBody>
            <a:bodyPr wrap="none" rtlCol="0">
              <a:spAutoFit/>
            </a:bodyPr>
            <a:lstStyle/>
            <a:p>
              <a:r>
                <a:rPr lang="en-US" dirty="0">
                  <a:solidFill>
                    <a:schemeClr val="accent4"/>
                  </a:solidFill>
                </a:rPr>
                <a:t>R</a:t>
              </a:r>
            </a:p>
          </p:txBody>
        </p:sp>
        <p:sp>
          <p:nvSpPr>
            <p:cNvPr id="25" name="TextBox 24">
              <a:extLst>
                <a:ext uri="{FF2B5EF4-FFF2-40B4-BE49-F238E27FC236}">
                  <a16:creationId xmlns:a16="http://schemas.microsoft.com/office/drawing/2014/main" id="{AA6877A3-B504-4C36-8653-7A79B25171B6}"/>
                </a:ext>
              </a:extLst>
            </p:cNvPr>
            <p:cNvSpPr txBox="1"/>
            <p:nvPr/>
          </p:nvSpPr>
          <p:spPr>
            <a:xfrm>
              <a:off x="6573786" y="1871841"/>
              <a:ext cx="284052" cy="307777"/>
            </a:xfrm>
            <a:prstGeom prst="rect">
              <a:avLst/>
            </a:prstGeom>
            <a:noFill/>
          </p:spPr>
          <p:txBody>
            <a:bodyPr wrap="none" rtlCol="0">
              <a:spAutoFit/>
            </a:bodyPr>
            <a:lstStyle/>
            <a:p>
              <a:r>
                <a:rPr lang="en-US" dirty="0">
                  <a:solidFill>
                    <a:schemeClr val="accent4"/>
                  </a:solidFill>
                </a:rPr>
                <a:t>L</a:t>
              </a:r>
            </a:p>
          </p:txBody>
        </p:sp>
      </p:grpSp>
    </p:spTree>
    <p:extLst>
      <p:ext uri="{BB962C8B-B14F-4D97-AF65-F5344CB8AC3E}">
        <p14:creationId xmlns:p14="http://schemas.microsoft.com/office/powerpoint/2010/main" val="3599885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2242-1038-4EDF-BC8F-E04D9DD3DB85}"/>
              </a:ext>
            </a:extLst>
          </p:cNvPr>
          <p:cNvSpPr>
            <a:spLocks noGrp="1"/>
          </p:cNvSpPr>
          <p:nvPr>
            <p:ph type="title"/>
          </p:nvPr>
        </p:nvSpPr>
        <p:spPr/>
        <p:txBody>
          <a:bodyPr/>
          <a:lstStyle/>
          <a:p>
            <a:r>
              <a:rPr lang="en-US" dirty="0"/>
              <a:t>maximumSubset(0,4)</a:t>
            </a:r>
          </a:p>
        </p:txBody>
      </p:sp>
      <p:graphicFrame>
        <p:nvGraphicFramePr>
          <p:cNvPr id="5" name="Table 4">
            <a:extLst>
              <a:ext uri="{FF2B5EF4-FFF2-40B4-BE49-F238E27FC236}">
                <a16:creationId xmlns:a16="http://schemas.microsoft.com/office/drawing/2014/main" id="{CCAAEA73-BD01-42B3-8749-C3474420F1F5}"/>
              </a:ext>
            </a:extLst>
          </p:cNvPr>
          <p:cNvGraphicFramePr>
            <a:graphicFrameLocks noGrp="1"/>
          </p:cNvGraphicFramePr>
          <p:nvPr>
            <p:extLst>
              <p:ext uri="{D42A27DB-BD31-4B8C-83A1-F6EECF244321}">
                <p14:modId xmlns:p14="http://schemas.microsoft.com/office/powerpoint/2010/main" val="4023906557"/>
              </p:ext>
            </p:extLst>
          </p:nvPr>
        </p:nvGraphicFramePr>
        <p:xfrm>
          <a:off x="7119533" y="1900397"/>
          <a:ext cx="4064000" cy="2369765"/>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3581792718"/>
                    </a:ext>
                  </a:extLst>
                </a:gridCol>
                <a:gridCol w="812800">
                  <a:extLst>
                    <a:ext uri="{9D8B030D-6E8A-4147-A177-3AD203B41FA5}">
                      <a16:colId xmlns:a16="http://schemas.microsoft.com/office/drawing/2014/main" val="2788945844"/>
                    </a:ext>
                  </a:extLst>
                </a:gridCol>
                <a:gridCol w="812800">
                  <a:extLst>
                    <a:ext uri="{9D8B030D-6E8A-4147-A177-3AD203B41FA5}">
                      <a16:colId xmlns:a16="http://schemas.microsoft.com/office/drawing/2014/main" val="975335569"/>
                    </a:ext>
                  </a:extLst>
                </a:gridCol>
                <a:gridCol w="812800">
                  <a:extLst>
                    <a:ext uri="{9D8B030D-6E8A-4147-A177-3AD203B41FA5}">
                      <a16:colId xmlns:a16="http://schemas.microsoft.com/office/drawing/2014/main" val="1163674230"/>
                    </a:ext>
                  </a:extLst>
                </a:gridCol>
                <a:gridCol w="812800">
                  <a:extLst>
                    <a:ext uri="{9D8B030D-6E8A-4147-A177-3AD203B41FA5}">
                      <a16:colId xmlns:a16="http://schemas.microsoft.com/office/drawing/2014/main" val="1192282801"/>
                    </a:ext>
                  </a:extLst>
                </a:gridCol>
              </a:tblGrid>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97632352"/>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683253905"/>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481485809"/>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349728257"/>
                  </a:ext>
                </a:extLst>
              </a:tr>
              <a:tr h="47395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28912349"/>
                  </a:ext>
                </a:extLst>
              </a:tr>
            </a:tbl>
          </a:graphicData>
        </a:graphic>
      </p:graphicFrame>
      <p:grpSp>
        <p:nvGrpSpPr>
          <p:cNvPr id="7" name="Group 6">
            <a:extLst>
              <a:ext uri="{FF2B5EF4-FFF2-40B4-BE49-F238E27FC236}">
                <a16:creationId xmlns:a16="http://schemas.microsoft.com/office/drawing/2014/main" id="{864529B7-602B-4389-ACFC-E9100EA8A86A}"/>
              </a:ext>
            </a:extLst>
          </p:cNvPr>
          <p:cNvGrpSpPr/>
          <p:nvPr/>
        </p:nvGrpSpPr>
        <p:grpSpPr>
          <a:xfrm>
            <a:off x="1937854" y="2179618"/>
            <a:ext cx="3679568" cy="2090544"/>
            <a:chOff x="4673867" y="4105910"/>
            <a:chExt cx="2539014" cy="1209999"/>
          </a:xfrm>
        </p:grpSpPr>
        <p:cxnSp>
          <p:nvCxnSpPr>
            <p:cNvPr id="8" name="Straight Connector 7">
              <a:extLst>
                <a:ext uri="{FF2B5EF4-FFF2-40B4-BE49-F238E27FC236}">
                  <a16:creationId xmlns:a16="http://schemas.microsoft.com/office/drawing/2014/main" id="{41C9634D-66B4-43B9-9329-D0B74BABBD55}"/>
                </a:ext>
              </a:extLst>
            </p:cNvPr>
            <p:cNvCxnSpPr>
              <a:cxnSpLocks/>
            </p:cNvCxnSpPr>
            <p:nvPr/>
          </p:nvCxnSpPr>
          <p:spPr>
            <a:xfrm>
              <a:off x="4673867" y="5007005"/>
              <a:ext cx="2539014"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75E8EA6C-CCD2-4143-8590-AF7B93823B54}"/>
                </a:ext>
              </a:extLst>
            </p:cNvPr>
            <p:cNvSpPr txBox="1"/>
            <p:nvPr/>
          </p:nvSpPr>
          <p:spPr>
            <a:xfrm>
              <a:off x="4722877" y="5084327"/>
              <a:ext cx="2327820" cy="231582"/>
            </a:xfrm>
            <a:prstGeom prst="rect">
              <a:avLst/>
            </a:prstGeom>
            <a:noFill/>
          </p:spPr>
          <p:txBody>
            <a:bodyPr wrap="square" rtlCol="0">
              <a:spAutoFit/>
            </a:bodyPr>
            <a:lstStyle/>
            <a:p>
              <a:r>
                <a:rPr lang="en-US" sz="2000" dirty="0">
                  <a:solidFill>
                    <a:schemeClr val="bg2"/>
                  </a:solidFill>
                </a:rPr>
                <a:t>0        1         2        3        4</a:t>
              </a:r>
            </a:p>
          </p:txBody>
        </p:sp>
        <p:cxnSp>
          <p:nvCxnSpPr>
            <p:cNvPr id="10" name="Straight Connector 9">
              <a:extLst>
                <a:ext uri="{FF2B5EF4-FFF2-40B4-BE49-F238E27FC236}">
                  <a16:creationId xmlns:a16="http://schemas.microsoft.com/office/drawing/2014/main" id="{98A19015-7890-44B7-97F6-E3FE1C4E297D}"/>
                </a:ext>
              </a:extLst>
            </p:cNvPr>
            <p:cNvCxnSpPr/>
            <p:nvPr/>
          </p:nvCxnSpPr>
          <p:spPr>
            <a:xfrm flipV="1">
              <a:off x="4829452" y="4882718"/>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1" name="Straight Connector 10">
              <a:extLst>
                <a:ext uri="{FF2B5EF4-FFF2-40B4-BE49-F238E27FC236}">
                  <a16:creationId xmlns:a16="http://schemas.microsoft.com/office/drawing/2014/main" id="{225AEF98-06D2-42A6-A39E-B9ACD55EF44E}"/>
                </a:ext>
              </a:extLst>
            </p:cNvPr>
            <p:cNvCxnSpPr/>
            <p:nvPr/>
          </p:nvCxnSpPr>
          <p:spPr>
            <a:xfrm flipV="1">
              <a:off x="5319203" y="488419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2" name="Straight Connector 11">
              <a:extLst>
                <a:ext uri="{FF2B5EF4-FFF2-40B4-BE49-F238E27FC236}">
                  <a16:creationId xmlns:a16="http://schemas.microsoft.com/office/drawing/2014/main" id="{97CE7BE6-E8DA-4BAA-879F-80DAED40BA25}"/>
                </a:ext>
              </a:extLst>
            </p:cNvPr>
            <p:cNvCxnSpPr/>
            <p:nvPr/>
          </p:nvCxnSpPr>
          <p:spPr>
            <a:xfrm flipV="1">
              <a:off x="5827679" y="4882717"/>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3" name="Straight Connector 12">
              <a:extLst>
                <a:ext uri="{FF2B5EF4-FFF2-40B4-BE49-F238E27FC236}">
                  <a16:creationId xmlns:a16="http://schemas.microsoft.com/office/drawing/2014/main" id="{7B606B68-85E0-4DF1-A14E-F68C0B7F2B28}"/>
                </a:ext>
              </a:extLst>
            </p:cNvPr>
            <p:cNvCxnSpPr/>
            <p:nvPr/>
          </p:nvCxnSpPr>
          <p:spPr>
            <a:xfrm flipV="1">
              <a:off x="6330123" y="488271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4" name="Straight Connector 13">
              <a:extLst>
                <a:ext uri="{FF2B5EF4-FFF2-40B4-BE49-F238E27FC236}">
                  <a16:creationId xmlns:a16="http://schemas.microsoft.com/office/drawing/2014/main" id="{83E3A879-87C9-4ED3-96D9-152C10B89D9E}"/>
                </a:ext>
              </a:extLst>
            </p:cNvPr>
            <p:cNvCxnSpPr/>
            <p:nvPr/>
          </p:nvCxnSpPr>
          <p:spPr>
            <a:xfrm flipV="1">
              <a:off x="6803992" y="4882715"/>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5" name="Straight Arrow Connector 14">
              <a:extLst>
                <a:ext uri="{FF2B5EF4-FFF2-40B4-BE49-F238E27FC236}">
                  <a16:creationId xmlns:a16="http://schemas.microsoft.com/office/drawing/2014/main" id="{8C757EB1-F19E-4233-B331-292AC8A8E555}"/>
                </a:ext>
              </a:extLst>
            </p:cNvPr>
            <p:cNvCxnSpPr>
              <a:cxnSpLocks/>
            </p:cNvCxnSpPr>
            <p:nvPr/>
          </p:nvCxnSpPr>
          <p:spPr>
            <a:xfrm>
              <a:off x="4829452" y="4671060"/>
              <a:ext cx="1974540"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9C931AC1-1898-4A64-B7DA-B7CABB4207C5}"/>
                </a:ext>
              </a:extLst>
            </p:cNvPr>
            <p:cNvCxnSpPr>
              <a:cxnSpLocks/>
            </p:cNvCxnSpPr>
            <p:nvPr/>
          </p:nvCxnSpPr>
          <p:spPr>
            <a:xfrm>
              <a:off x="5319203" y="4420235"/>
              <a:ext cx="1010920"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B498B068-CB53-4F00-BB75-295734458CF0}"/>
                </a:ext>
              </a:extLst>
            </p:cNvPr>
            <p:cNvCxnSpPr>
              <a:cxnSpLocks/>
            </p:cNvCxnSpPr>
            <p:nvPr/>
          </p:nvCxnSpPr>
          <p:spPr>
            <a:xfrm>
              <a:off x="5319203" y="4105910"/>
              <a:ext cx="497519"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1F02659A-6333-4B84-A27F-4DCE7FC66DB7}"/>
                </a:ext>
              </a:extLst>
            </p:cNvPr>
            <p:cNvCxnSpPr>
              <a:cxnSpLocks/>
            </p:cNvCxnSpPr>
            <p:nvPr/>
          </p:nvCxnSpPr>
          <p:spPr>
            <a:xfrm>
              <a:off x="5827679" y="4105910"/>
              <a:ext cx="488828"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26" name="Group 25">
            <a:extLst>
              <a:ext uri="{FF2B5EF4-FFF2-40B4-BE49-F238E27FC236}">
                <a16:creationId xmlns:a16="http://schemas.microsoft.com/office/drawing/2014/main" id="{A3079793-7F13-441F-B14D-46E9794A19AA}"/>
              </a:ext>
            </a:extLst>
          </p:cNvPr>
          <p:cNvGrpSpPr/>
          <p:nvPr/>
        </p:nvGrpSpPr>
        <p:grpSpPr>
          <a:xfrm>
            <a:off x="6573786" y="1306076"/>
            <a:ext cx="1211931" cy="1099773"/>
            <a:chOff x="6573786" y="1306076"/>
            <a:chExt cx="1211931" cy="1099773"/>
          </a:xfrm>
        </p:grpSpPr>
        <p:cxnSp>
          <p:nvCxnSpPr>
            <p:cNvPr id="20" name="Straight Arrow Connector 19">
              <a:extLst>
                <a:ext uri="{FF2B5EF4-FFF2-40B4-BE49-F238E27FC236}">
                  <a16:creationId xmlns:a16="http://schemas.microsoft.com/office/drawing/2014/main" id="{C6CE0549-6D39-4118-8276-819823918384}"/>
                </a:ext>
              </a:extLst>
            </p:cNvPr>
            <p:cNvCxnSpPr/>
            <p:nvPr/>
          </p:nvCxnSpPr>
          <p:spPr>
            <a:xfrm>
              <a:off x="6880194" y="1669002"/>
              <a:ext cx="9055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6D523269-26BA-4A93-8F08-D300083E43B3}"/>
                </a:ext>
              </a:extLst>
            </p:cNvPr>
            <p:cNvCxnSpPr>
              <a:cxnSpLocks/>
            </p:cNvCxnSpPr>
            <p:nvPr/>
          </p:nvCxnSpPr>
          <p:spPr>
            <a:xfrm>
              <a:off x="6880194" y="1669002"/>
              <a:ext cx="0" cy="7368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F13438E-2D06-4874-B150-677FC1F0551F}"/>
                </a:ext>
              </a:extLst>
            </p:cNvPr>
            <p:cNvSpPr txBox="1"/>
            <p:nvPr/>
          </p:nvSpPr>
          <p:spPr>
            <a:xfrm>
              <a:off x="7136930" y="1306076"/>
              <a:ext cx="314510" cy="307777"/>
            </a:xfrm>
            <a:prstGeom prst="rect">
              <a:avLst/>
            </a:prstGeom>
            <a:noFill/>
          </p:spPr>
          <p:txBody>
            <a:bodyPr wrap="none" rtlCol="0">
              <a:spAutoFit/>
            </a:bodyPr>
            <a:lstStyle/>
            <a:p>
              <a:r>
                <a:rPr lang="en-US" dirty="0">
                  <a:solidFill>
                    <a:schemeClr val="accent4"/>
                  </a:solidFill>
                </a:rPr>
                <a:t>R</a:t>
              </a:r>
            </a:p>
          </p:txBody>
        </p:sp>
        <p:sp>
          <p:nvSpPr>
            <p:cNvPr id="25" name="TextBox 24">
              <a:extLst>
                <a:ext uri="{FF2B5EF4-FFF2-40B4-BE49-F238E27FC236}">
                  <a16:creationId xmlns:a16="http://schemas.microsoft.com/office/drawing/2014/main" id="{AA6877A3-B504-4C36-8653-7A79B25171B6}"/>
                </a:ext>
              </a:extLst>
            </p:cNvPr>
            <p:cNvSpPr txBox="1"/>
            <p:nvPr/>
          </p:nvSpPr>
          <p:spPr>
            <a:xfrm>
              <a:off x="6573786" y="1871841"/>
              <a:ext cx="284052" cy="307777"/>
            </a:xfrm>
            <a:prstGeom prst="rect">
              <a:avLst/>
            </a:prstGeom>
            <a:noFill/>
          </p:spPr>
          <p:txBody>
            <a:bodyPr wrap="none" rtlCol="0">
              <a:spAutoFit/>
            </a:bodyPr>
            <a:lstStyle/>
            <a:p>
              <a:r>
                <a:rPr lang="en-US" dirty="0">
                  <a:solidFill>
                    <a:schemeClr val="accent4"/>
                  </a:solidFill>
                </a:rPr>
                <a:t>L</a:t>
              </a:r>
            </a:p>
          </p:txBody>
        </p:sp>
      </p:grpSp>
      <p:sp>
        <p:nvSpPr>
          <p:cNvPr id="3" name="TextBox 2">
            <a:extLst>
              <a:ext uri="{FF2B5EF4-FFF2-40B4-BE49-F238E27FC236}">
                <a16:creationId xmlns:a16="http://schemas.microsoft.com/office/drawing/2014/main" id="{7661F2ED-444C-4AE0-94FD-E682281FDFB8}"/>
              </a:ext>
            </a:extLst>
          </p:cNvPr>
          <p:cNvSpPr txBox="1"/>
          <p:nvPr/>
        </p:nvSpPr>
        <p:spPr>
          <a:xfrm>
            <a:off x="4727844" y="5086571"/>
            <a:ext cx="2844048" cy="461665"/>
          </a:xfrm>
          <a:prstGeom prst="rect">
            <a:avLst/>
          </a:prstGeom>
          <a:noFill/>
        </p:spPr>
        <p:txBody>
          <a:bodyPr wrap="none" rtlCol="0">
            <a:spAutoFit/>
          </a:bodyPr>
          <a:lstStyle/>
          <a:p>
            <a:r>
              <a:rPr lang="en-US" sz="2400" b="1" dirty="0">
                <a:solidFill>
                  <a:schemeClr val="accent2"/>
                </a:solidFill>
                <a:latin typeface="Play"/>
              </a:rPr>
              <a:t>Maximum subset = 3</a:t>
            </a:r>
          </a:p>
        </p:txBody>
      </p:sp>
    </p:spTree>
    <p:extLst>
      <p:ext uri="{BB962C8B-B14F-4D97-AF65-F5344CB8AC3E}">
        <p14:creationId xmlns:p14="http://schemas.microsoft.com/office/powerpoint/2010/main" val="169640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0323E2-A938-4C0F-837A-CE99716B58B8}"/>
              </a:ext>
            </a:extLst>
          </p:cNvPr>
          <p:cNvSpPr>
            <a:spLocks noGrp="1"/>
          </p:cNvSpPr>
          <p:nvPr>
            <p:ph type="body" idx="4294967295"/>
          </p:nvPr>
        </p:nvSpPr>
        <p:spPr>
          <a:xfrm>
            <a:off x="662759" y="1293836"/>
            <a:ext cx="10381062" cy="1152525"/>
          </a:xfrm>
        </p:spPr>
        <p:txBody>
          <a:bodyPr/>
          <a:lstStyle/>
          <a:p>
            <a:pPr marL="203195" indent="0">
              <a:buNone/>
            </a:pPr>
            <a:r>
              <a:rPr lang="en-US" sz="2000" dirty="0"/>
              <a:t>What is the </a:t>
            </a:r>
            <a:r>
              <a:rPr lang="en-US" sz="2000" b="1" dirty="0">
                <a:solidFill>
                  <a:schemeClr val="tx2"/>
                </a:solidFill>
              </a:rPr>
              <a:t>maximum</a:t>
            </a:r>
            <a:r>
              <a:rPr lang="en-US" sz="2000" dirty="0"/>
              <a:t> subset size for the following segments such that each pair of segments in this subset either </a:t>
            </a:r>
            <a:r>
              <a:rPr lang="en-US" sz="2000" u="sng" dirty="0"/>
              <a:t>non-intersecting or one of them lies inside the other one</a:t>
            </a:r>
            <a:r>
              <a:rPr lang="en-US" sz="2000" dirty="0"/>
              <a:t>?</a:t>
            </a:r>
          </a:p>
        </p:txBody>
      </p:sp>
      <p:sp>
        <p:nvSpPr>
          <p:cNvPr id="6" name="TextBox 5">
            <a:extLst>
              <a:ext uri="{FF2B5EF4-FFF2-40B4-BE49-F238E27FC236}">
                <a16:creationId xmlns:a16="http://schemas.microsoft.com/office/drawing/2014/main" id="{9714D791-C441-4BBC-ADEA-0D522FB43649}"/>
              </a:ext>
            </a:extLst>
          </p:cNvPr>
          <p:cNvSpPr txBox="1"/>
          <p:nvPr/>
        </p:nvSpPr>
        <p:spPr>
          <a:xfrm>
            <a:off x="1074199" y="2999610"/>
            <a:ext cx="2166152" cy="338554"/>
          </a:xfrm>
          <a:prstGeom prst="rect">
            <a:avLst/>
          </a:prstGeom>
          <a:noFill/>
        </p:spPr>
        <p:txBody>
          <a:bodyPr wrap="square">
            <a:spAutoFit/>
          </a:bodyPr>
          <a:lstStyle/>
          <a:p>
            <a:r>
              <a:rPr lang="en-US" sz="1600" dirty="0">
                <a:solidFill>
                  <a:schemeClr val="accent5"/>
                </a:solidFill>
              </a:rPr>
              <a:t>{[1,5],[2,4],[2,3],[3,4]}</a:t>
            </a:r>
          </a:p>
        </p:txBody>
      </p:sp>
      <p:sp>
        <p:nvSpPr>
          <p:cNvPr id="7" name="TextBox 6">
            <a:extLst>
              <a:ext uri="{FF2B5EF4-FFF2-40B4-BE49-F238E27FC236}">
                <a16:creationId xmlns:a16="http://schemas.microsoft.com/office/drawing/2014/main" id="{F995638B-530D-45E2-B630-11E0F189A9D8}"/>
              </a:ext>
            </a:extLst>
          </p:cNvPr>
          <p:cNvSpPr txBox="1"/>
          <p:nvPr/>
        </p:nvSpPr>
        <p:spPr>
          <a:xfrm>
            <a:off x="1074199" y="3760785"/>
            <a:ext cx="3636147" cy="338554"/>
          </a:xfrm>
          <a:prstGeom prst="rect">
            <a:avLst/>
          </a:prstGeom>
          <a:noFill/>
        </p:spPr>
        <p:txBody>
          <a:bodyPr wrap="square">
            <a:spAutoFit/>
          </a:bodyPr>
          <a:lstStyle/>
          <a:p>
            <a:r>
              <a:rPr lang="en-US" sz="1600" dirty="0">
                <a:solidFill>
                  <a:schemeClr val="accent5"/>
                </a:solidFill>
              </a:rPr>
              <a:t>{[1,5],[2,3],[2,5],[3,5],[2,2]}</a:t>
            </a:r>
          </a:p>
        </p:txBody>
      </p:sp>
      <p:sp>
        <p:nvSpPr>
          <p:cNvPr id="8" name="TextBox 7">
            <a:extLst>
              <a:ext uri="{FF2B5EF4-FFF2-40B4-BE49-F238E27FC236}">
                <a16:creationId xmlns:a16="http://schemas.microsoft.com/office/drawing/2014/main" id="{2CE870C2-0EDB-4317-A744-C35790F68DB9}"/>
              </a:ext>
            </a:extLst>
          </p:cNvPr>
          <p:cNvSpPr txBox="1"/>
          <p:nvPr/>
        </p:nvSpPr>
        <p:spPr>
          <a:xfrm>
            <a:off x="1074199" y="4521960"/>
            <a:ext cx="2826800" cy="338554"/>
          </a:xfrm>
          <a:prstGeom prst="rect">
            <a:avLst/>
          </a:prstGeom>
          <a:noFill/>
        </p:spPr>
        <p:txBody>
          <a:bodyPr wrap="square">
            <a:spAutoFit/>
          </a:bodyPr>
          <a:lstStyle/>
          <a:p>
            <a:r>
              <a:rPr lang="en-US" sz="1600" dirty="0">
                <a:solidFill>
                  <a:schemeClr val="accent5"/>
                </a:solidFill>
              </a:rPr>
              <a:t>{[1,3],[2,4],[2,3]}</a:t>
            </a:r>
          </a:p>
        </p:txBody>
      </p:sp>
      <p:sp>
        <p:nvSpPr>
          <p:cNvPr id="9" name="TextBox 8">
            <a:extLst>
              <a:ext uri="{FF2B5EF4-FFF2-40B4-BE49-F238E27FC236}">
                <a16:creationId xmlns:a16="http://schemas.microsoft.com/office/drawing/2014/main" id="{91993938-7226-47C2-B175-2126C654F18E}"/>
              </a:ext>
            </a:extLst>
          </p:cNvPr>
          <p:cNvSpPr txBox="1"/>
          <p:nvPr/>
        </p:nvSpPr>
        <p:spPr>
          <a:xfrm>
            <a:off x="1074199" y="5352983"/>
            <a:ext cx="4731798" cy="338554"/>
          </a:xfrm>
          <a:prstGeom prst="rect">
            <a:avLst/>
          </a:prstGeom>
          <a:noFill/>
        </p:spPr>
        <p:txBody>
          <a:bodyPr wrap="square">
            <a:spAutoFit/>
          </a:bodyPr>
          <a:lstStyle/>
          <a:p>
            <a:r>
              <a:rPr lang="en-US" sz="1600" dirty="0">
                <a:solidFill>
                  <a:schemeClr val="accent5"/>
                </a:solidFill>
              </a:rPr>
              <a:t>{[1,10],[2,8],[2,5],[3,4],[4,4],[6,8],[7,7]}</a:t>
            </a:r>
          </a:p>
        </p:txBody>
      </p:sp>
      <p:sp>
        <p:nvSpPr>
          <p:cNvPr id="11" name="TextBox 10">
            <a:extLst>
              <a:ext uri="{FF2B5EF4-FFF2-40B4-BE49-F238E27FC236}">
                <a16:creationId xmlns:a16="http://schemas.microsoft.com/office/drawing/2014/main" id="{1482D498-EDA4-4F42-90C9-0789E1CF9142}"/>
              </a:ext>
            </a:extLst>
          </p:cNvPr>
          <p:cNvSpPr txBox="1"/>
          <p:nvPr/>
        </p:nvSpPr>
        <p:spPr>
          <a:xfrm>
            <a:off x="858067" y="2661056"/>
            <a:ext cx="1114408" cy="338554"/>
          </a:xfrm>
          <a:prstGeom prst="rect">
            <a:avLst/>
          </a:prstGeom>
          <a:noFill/>
        </p:spPr>
        <p:txBody>
          <a:bodyPr wrap="none" rtlCol="0">
            <a:spAutoFit/>
          </a:bodyPr>
          <a:lstStyle/>
          <a:p>
            <a:r>
              <a:rPr lang="en-US" sz="1600" dirty="0">
                <a:solidFill>
                  <a:schemeClr val="accent3"/>
                </a:solidFill>
                <a:latin typeface="Neris Black" panose="00000A00000000000000" pitchFamily="50" charset="0"/>
              </a:rPr>
              <a:t>Example 1</a:t>
            </a:r>
          </a:p>
        </p:txBody>
      </p:sp>
      <p:sp>
        <p:nvSpPr>
          <p:cNvPr id="12" name="TextBox 11">
            <a:extLst>
              <a:ext uri="{FF2B5EF4-FFF2-40B4-BE49-F238E27FC236}">
                <a16:creationId xmlns:a16="http://schemas.microsoft.com/office/drawing/2014/main" id="{576F6047-6553-4865-B4F2-0B03DE1507F7}"/>
              </a:ext>
            </a:extLst>
          </p:cNvPr>
          <p:cNvSpPr txBox="1"/>
          <p:nvPr/>
        </p:nvSpPr>
        <p:spPr>
          <a:xfrm>
            <a:off x="828333" y="3429000"/>
            <a:ext cx="1154483" cy="338554"/>
          </a:xfrm>
          <a:prstGeom prst="rect">
            <a:avLst/>
          </a:prstGeom>
          <a:noFill/>
        </p:spPr>
        <p:txBody>
          <a:bodyPr wrap="none" rtlCol="0">
            <a:spAutoFit/>
          </a:bodyPr>
          <a:lstStyle/>
          <a:p>
            <a:r>
              <a:rPr lang="en-US" sz="1600" dirty="0">
                <a:solidFill>
                  <a:schemeClr val="accent3"/>
                </a:solidFill>
                <a:latin typeface="Neris Black" panose="00000A00000000000000" pitchFamily="50" charset="0"/>
              </a:rPr>
              <a:t>Example 2</a:t>
            </a:r>
          </a:p>
        </p:txBody>
      </p:sp>
      <p:sp>
        <p:nvSpPr>
          <p:cNvPr id="13" name="TextBox 12">
            <a:extLst>
              <a:ext uri="{FF2B5EF4-FFF2-40B4-BE49-F238E27FC236}">
                <a16:creationId xmlns:a16="http://schemas.microsoft.com/office/drawing/2014/main" id="{2DB71D58-2ECC-480E-AA96-37101FC16D32}"/>
              </a:ext>
            </a:extLst>
          </p:cNvPr>
          <p:cNvSpPr txBox="1"/>
          <p:nvPr/>
        </p:nvSpPr>
        <p:spPr>
          <a:xfrm>
            <a:off x="817992" y="4219031"/>
            <a:ext cx="1154483" cy="338554"/>
          </a:xfrm>
          <a:prstGeom prst="rect">
            <a:avLst/>
          </a:prstGeom>
          <a:noFill/>
        </p:spPr>
        <p:txBody>
          <a:bodyPr wrap="none" rtlCol="0">
            <a:spAutoFit/>
          </a:bodyPr>
          <a:lstStyle/>
          <a:p>
            <a:r>
              <a:rPr lang="en-US" sz="1600" dirty="0">
                <a:solidFill>
                  <a:schemeClr val="accent3"/>
                </a:solidFill>
                <a:latin typeface="Neris Black" panose="00000A00000000000000" pitchFamily="50" charset="0"/>
              </a:rPr>
              <a:t>Example 3</a:t>
            </a:r>
          </a:p>
        </p:txBody>
      </p:sp>
      <p:sp>
        <p:nvSpPr>
          <p:cNvPr id="14" name="TextBox 13">
            <a:extLst>
              <a:ext uri="{FF2B5EF4-FFF2-40B4-BE49-F238E27FC236}">
                <a16:creationId xmlns:a16="http://schemas.microsoft.com/office/drawing/2014/main" id="{27C96C8E-C116-4E61-8BBB-0C42125FEBE3}"/>
              </a:ext>
            </a:extLst>
          </p:cNvPr>
          <p:cNvSpPr txBox="1"/>
          <p:nvPr/>
        </p:nvSpPr>
        <p:spPr>
          <a:xfrm>
            <a:off x="817992" y="5014429"/>
            <a:ext cx="1154483" cy="338554"/>
          </a:xfrm>
          <a:prstGeom prst="rect">
            <a:avLst/>
          </a:prstGeom>
          <a:noFill/>
        </p:spPr>
        <p:txBody>
          <a:bodyPr wrap="none" rtlCol="0">
            <a:spAutoFit/>
          </a:bodyPr>
          <a:lstStyle/>
          <a:p>
            <a:r>
              <a:rPr lang="en-US" sz="1600" dirty="0">
                <a:solidFill>
                  <a:schemeClr val="accent3"/>
                </a:solidFill>
                <a:latin typeface="Neris Black" panose="00000A00000000000000" pitchFamily="50" charset="0"/>
              </a:rPr>
              <a:t>Example 4</a:t>
            </a:r>
          </a:p>
        </p:txBody>
      </p:sp>
      <p:sp>
        <p:nvSpPr>
          <p:cNvPr id="18" name="Title 1">
            <a:extLst>
              <a:ext uri="{FF2B5EF4-FFF2-40B4-BE49-F238E27FC236}">
                <a16:creationId xmlns:a16="http://schemas.microsoft.com/office/drawing/2014/main" id="{EB98C8F3-796C-494F-B155-264D220C6972}"/>
              </a:ext>
            </a:extLst>
          </p:cNvPr>
          <p:cNvSpPr>
            <a:spLocks noGrp="1"/>
          </p:cNvSpPr>
          <p:nvPr>
            <p:ph type="title"/>
          </p:nvPr>
        </p:nvSpPr>
        <p:spPr>
          <a:xfrm>
            <a:off x="828333" y="580667"/>
            <a:ext cx="10355200" cy="763600"/>
          </a:xfrm>
        </p:spPr>
        <p:txBody>
          <a:bodyPr/>
          <a:lstStyle/>
          <a:p>
            <a:pPr algn="l"/>
            <a:r>
              <a:rPr lang="en-US" dirty="0">
                <a:solidFill>
                  <a:schemeClr val="accent5"/>
                </a:solidFill>
              </a:rPr>
              <a:t>Examples</a:t>
            </a:r>
          </a:p>
        </p:txBody>
      </p:sp>
    </p:spTree>
    <p:extLst>
      <p:ext uri="{BB962C8B-B14F-4D97-AF65-F5344CB8AC3E}">
        <p14:creationId xmlns:p14="http://schemas.microsoft.com/office/powerpoint/2010/main" val="1014538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F3FD-9B74-475E-8506-47549395DFB6}"/>
              </a:ext>
            </a:extLst>
          </p:cNvPr>
          <p:cNvSpPr>
            <a:spLocks noGrp="1"/>
          </p:cNvSpPr>
          <p:nvPr>
            <p:ph type="title"/>
          </p:nvPr>
        </p:nvSpPr>
        <p:spPr>
          <a:xfrm>
            <a:off x="5606833" y="730267"/>
            <a:ext cx="5719200" cy="2030688"/>
          </a:xfrm>
        </p:spPr>
        <p:txBody>
          <a:bodyPr/>
          <a:lstStyle/>
          <a:p>
            <a:pPr algn="ct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End</a:t>
            </a:r>
          </a:p>
        </p:txBody>
      </p:sp>
      <p:sp>
        <p:nvSpPr>
          <p:cNvPr id="3" name="TextBox 2">
            <a:extLst>
              <a:ext uri="{FF2B5EF4-FFF2-40B4-BE49-F238E27FC236}">
                <a16:creationId xmlns:a16="http://schemas.microsoft.com/office/drawing/2014/main" id="{094AE71C-F129-48C1-84BA-D5A310AAC9F9}"/>
              </a:ext>
            </a:extLst>
          </p:cNvPr>
          <p:cNvSpPr txBox="1"/>
          <p:nvPr/>
        </p:nvSpPr>
        <p:spPr>
          <a:xfrm>
            <a:off x="7909560" y="3573826"/>
            <a:ext cx="3602736" cy="523220"/>
          </a:xfrm>
          <a:prstGeom prst="rect">
            <a:avLst/>
          </a:prstGeom>
          <a:noFill/>
        </p:spPr>
        <p:txBody>
          <a:bodyPr wrap="square" rtlCol="0">
            <a:spAutoFit/>
          </a:bodyPr>
          <a:lstStyle/>
          <a:p>
            <a:r>
              <a:rPr lang="en-US" dirty="0">
                <a:solidFill>
                  <a:schemeClr val="bg2"/>
                </a:solidFill>
              </a:rPr>
              <a:t>SOURCE: </a:t>
            </a:r>
            <a:r>
              <a:rPr lang="en-US" dirty="0">
                <a:hlinkClick r:id="rId2"/>
              </a:rPr>
              <a:t>https://codeforces.com/blog/entry/81082</a:t>
            </a:r>
            <a:endParaRPr lang="en-US" dirty="0"/>
          </a:p>
        </p:txBody>
      </p:sp>
    </p:spTree>
    <p:extLst>
      <p:ext uri="{BB962C8B-B14F-4D97-AF65-F5344CB8AC3E}">
        <p14:creationId xmlns:p14="http://schemas.microsoft.com/office/powerpoint/2010/main" val="2768064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5BAB47D-8F6C-43E7-BEB1-352D62F51A7D}"/>
              </a:ext>
            </a:extLst>
          </p:cNvPr>
          <p:cNvSpPr txBox="1"/>
          <p:nvPr/>
        </p:nvSpPr>
        <p:spPr>
          <a:xfrm>
            <a:off x="3869997" y="4997292"/>
            <a:ext cx="4090104" cy="400110"/>
          </a:xfrm>
          <a:prstGeom prst="rect">
            <a:avLst/>
          </a:prstGeom>
          <a:noFill/>
        </p:spPr>
        <p:txBody>
          <a:bodyPr wrap="square">
            <a:spAutoFit/>
          </a:bodyPr>
          <a:lstStyle/>
          <a:p>
            <a:pPr algn="ctr"/>
            <a:r>
              <a:rPr lang="en-US" sz="2000" dirty="0">
                <a:solidFill>
                  <a:schemeClr val="tx2"/>
                </a:solidFill>
                <a:latin typeface="Neris Black" panose="00000A00000000000000" pitchFamily="50" charset="0"/>
              </a:rPr>
              <a:t>{[1,5],[2,4],[2,3],[3,4]}</a:t>
            </a:r>
          </a:p>
        </p:txBody>
      </p:sp>
      <p:sp>
        <p:nvSpPr>
          <p:cNvPr id="11" name="Title 1">
            <a:extLst>
              <a:ext uri="{FF2B5EF4-FFF2-40B4-BE49-F238E27FC236}">
                <a16:creationId xmlns:a16="http://schemas.microsoft.com/office/drawing/2014/main" id="{EBE75D0C-B77F-4D37-9132-3CE8556D18B4}"/>
              </a:ext>
            </a:extLst>
          </p:cNvPr>
          <p:cNvSpPr txBox="1">
            <a:spLocks/>
          </p:cNvSpPr>
          <p:nvPr/>
        </p:nvSpPr>
        <p:spPr>
          <a:xfrm>
            <a:off x="828333" y="580667"/>
            <a:ext cx="10355200"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5"/>
              </a:buClr>
              <a:buSzPts val="2800"/>
              <a:buFont typeface="Audiowide"/>
              <a:buNone/>
              <a:defRPr sz="2800" b="0" i="0" u="none" strike="noStrike" cap="none">
                <a:solidFill>
                  <a:schemeClr val="accent5"/>
                </a:solidFill>
                <a:latin typeface="Audiowide"/>
                <a:ea typeface="Audiowide"/>
                <a:cs typeface="Audiowide"/>
                <a:sym typeface="Audiowide"/>
              </a:defRPr>
            </a:lvl1pPr>
            <a:lvl2pPr marR="0" lvl="1" algn="l" rtl="0" eaLnBrk="1" hangingPunct="1">
              <a:lnSpc>
                <a:spcPct val="100000"/>
              </a:lnSpc>
              <a:spcBef>
                <a:spcPts val="0"/>
              </a:spcBef>
              <a:spcAft>
                <a:spcPts val="0"/>
              </a:spcAft>
              <a:buClr>
                <a:schemeClr val="accent5"/>
              </a:buClr>
              <a:buSzPts val="2800"/>
              <a:buFont typeface="Audiowide"/>
              <a:buNone/>
              <a:defRPr sz="2800" b="0" i="0" u="none" strike="noStrike" cap="none">
                <a:solidFill>
                  <a:schemeClr val="accent5"/>
                </a:solidFill>
                <a:latin typeface="Audiowide"/>
                <a:ea typeface="Audiowide"/>
                <a:cs typeface="Audiowide"/>
                <a:sym typeface="Audiowide"/>
              </a:defRPr>
            </a:lvl2pPr>
            <a:lvl3pPr marR="0" lvl="2" algn="l" rtl="0" eaLnBrk="1" hangingPunct="1">
              <a:lnSpc>
                <a:spcPct val="100000"/>
              </a:lnSpc>
              <a:spcBef>
                <a:spcPts val="0"/>
              </a:spcBef>
              <a:spcAft>
                <a:spcPts val="0"/>
              </a:spcAft>
              <a:buClr>
                <a:schemeClr val="accent5"/>
              </a:buClr>
              <a:buSzPts val="2800"/>
              <a:buFont typeface="Audiowide"/>
              <a:buNone/>
              <a:defRPr sz="2800" b="0" i="0" u="none" strike="noStrike" cap="none">
                <a:solidFill>
                  <a:schemeClr val="accent5"/>
                </a:solidFill>
                <a:latin typeface="Audiowide"/>
                <a:ea typeface="Audiowide"/>
                <a:cs typeface="Audiowide"/>
                <a:sym typeface="Audiowide"/>
              </a:defRPr>
            </a:lvl3pPr>
            <a:lvl4pPr marR="0" lvl="3" algn="l" rtl="0" eaLnBrk="1" hangingPunct="1">
              <a:lnSpc>
                <a:spcPct val="100000"/>
              </a:lnSpc>
              <a:spcBef>
                <a:spcPts val="0"/>
              </a:spcBef>
              <a:spcAft>
                <a:spcPts val="0"/>
              </a:spcAft>
              <a:buClr>
                <a:schemeClr val="accent5"/>
              </a:buClr>
              <a:buSzPts val="2800"/>
              <a:buFont typeface="Audiowide"/>
              <a:buNone/>
              <a:defRPr sz="2800" b="0" i="0" u="none" strike="noStrike" cap="none">
                <a:solidFill>
                  <a:schemeClr val="accent5"/>
                </a:solidFill>
                <a:latin typeface="Audiowide"/>
                <a:ea typeface="Audiowide"/>
                <a:cs typeface="Audiowide"/>
                <a:sym typeface="Audiowide"/>
              </a:defRPr>
            </a:lvl4pPr>
            <a:lvl5pPr marR="0" lvl="4" algn="l" rtl="0" eaLnBrk="1" hangingPunct="1">
              <a:lnSpc>
                <a:spcPct val="100000"/>
              </a:lnSpc>
              <a:spcBef>
                <a:spcPts val="0"/>
              </a:spcBef>
              <a:spcAft>
                <a:spcPts val="0"/>
              </a:spcAft>
              <a:buClr>
                <a:schemeClr val="accent5"/>
              </a:buClr>
              <a:buSzPts val="2800"/>
              <a:buFont typeface="Audiowide"/>
              <a:buNone/>
              <a:defRPr sz="2800" b="0" i="0" u="none" strike="noStrike" cap="none">
                <a:solidFill>
                  <a:schemeClr val="accent5"/>
                </a:solidFill>
                <a:latin typeface="Audiowide"/>
                <a:ea typeface="Audiowide"/>
                <a:cs typeface="Audiowide"/>
                <a:sym typeface="Audiowide"/>
              </a:defRPr>
            </a:lvl5pPr>
            <a:lvl6pPr marR="0" lvl="5" algn="l" rtl="0" eaLnBrk="1" hangingPunct="1">
              <a:lnSpc>
                <a:spcPct val="100000"/>
              </a:lnSpc>
              <a:spcBef>
                <a:spcPts val="0"/>
              </a:spcBef>
              <a:spcAft>
                <a:spcPts val="0"/>
              </a:spcAft>
              <a:buClr>
                <a:schemeClr val="accent5"/>
              </a:buClr>
              <a:buSzPts val="2800"/>
              <a:buFont typeface="Audiowide"/>
              <a:buNone/>
              <a:defRPr sz="2800" b="0" i="0" u="none" strike="noStrike" cap="none">
                <a:solidFill>
                  <a:schemeClr val="accent5"/>
                </a:solidFill>
                <a:latin typeface="Audiowide"/>
                <a:ea typeface="Audiowide"/>
                <a:cs typeface="Audiowide"/>
                <a:sym typeface="Audiowide"/>
              </a:defRPr>
            </a:lvl6pPr>
            <a:lvl7pPr marR="0" lvl="6" algn="l" rtl="0" eaLnBrk="1" hangingPunct="1">
              <a:lnSpc>
                <a:spcPct val="100000"/>
              </a:lnSpc>
              <a:spcBef>
                <a:spcPts val="0"/>
              </a:spcBef>
              <a:spcAft>
                <a:spcPts val="0"/>
              </a:spcAft>
              <a:buClr>
                <a:schemeClr val="accent5"/>
              </a:buClr>
              <a:buSzPts val="2800"/>
              <a:buFont typeface="Audiowide"/>
              <a:buNone/>
              <a:defRPr sz="2800" b="0" i="0" u="none" strike="noStrike" cap="none">
                <a:solidFill>
                  <a:schemeClr val="accent5"/>
                </a:solidFill>
                <a:latin typeface="Audiowide"/>
                <a:ea typeface="Audiowide"/>
                <a:cs typeface="Audiowide"/>
                <a:sym typeface="Audiowide"/>
              </a:defRPr>
            </a:lvl7pPr>
            <a:lvl8pPr marR="0" lvl="7" algn="l" rtl="0" eaLnBrk="1" hangingPunct="1">
              <a:lnSpc>
                <a:spcPct val="100000"/>
              </a:lnSpc>
              <a:spcBef>
                <a:spcPts val="0"/>
              </a:spcBef>
              <a:spcAft>
                <a:spcPts val="0"/>
              </a:spcAft>
              <a:buClr>
                <a:schemeClr val="accent5"/>
              </a:buClr>
              <a:buSzPts val="2800"/>
              <a:buFont typeface="Audiowide"/>
              <a:buNone/>
              <a:defRPr sz="2800" b="0" i="0" u="none" strike="noStrike" cap="none">
                <a:solidFill>
                  <a:schemeClr val="accent5"/>
                </a:solidFill>
                <a:latin typeface="Audiowide"/>
                <a:ea typeface="Audiowide"/>
                <a:cs typeface="Audiowide"/>
                <a:sym typeface="Audiowide"/>
              </a:defRPr>
            </a:lvl8pPr>
            <a:lvl9pPr marR="0" lvl="8" algn="l" rtl="0" eaLnBrk="1" hangingPunct="1">
              <a:lnSpc>
                <a:spcPct val="100000"/>
              </a:lnSpc>
              <a:spcBef>
                <a:spcPts val="0"/>
              </a:spcBef>
              <a:spcAft>
                <a:spcPts val="0"/>
              </a:spcAft>
              <a:buClr>
                <a:schemeClr val="accent5"/>
              </a:buClr>
              <a:buSzPts val="2800"/>
              <a:buFont typeface="Audiowide"/>
              <a:buNone/>
              <a:defRPr sz="2800" b="0" i="0" u="none" strike="noStrike" cap="none">
                <a:solidFill>
                  <a:schemeClr val="accent5"/>
                </a:solidFill>
                <a:latin typeface="Audiowide"/>
                <a:ea typeface="Audiowide"/>
                <a:cs typeface="Audiowide"/>
                <a:sym typeface="Audiowide"/>
              </a:defRPr>
            </a:lvl9pPr>
          </a:lstStyle>
          <a:p>
            <a:pPr algn="l"/>
            <a:r>
              <a:rPr lang="en-US" dirty="0"/>
              <a:t>Example 1</a:t>
            </a:r>
          </a:p>
        </p:txBody>
      </p:sp>
      <p:grpSp>
        <p:nvGrpSpPr>
          <p:cNvPr id="41" name="Group 40">
            <a:extLst>
              <a:ext uri="{FF2B5EF4-FFF2-40B4-BE49-F238E27FC236}">
                <a16:creationId xmlns:a16="http://schemas.microsoft.com/office/drawing/2014/main" id="{0A391EBF-D556-4FE4-944F-270A7BBCBC63}"/>
              </a:ext>
            </a:extLst>
          </p:cNvPr>
          <p:cNvGrpSpPr/>
          <p:nvPr/>
        </p:nvGrpSpPr>
        <p:grpSpPr>
          <a:xfrm>
            <a:off x="4157272" y="2658831"/>
            <a:ext cx="3679568" cy="2090544"/>
            <a:chOff x="4673867" y="4105910"/>
            <a:chExt cx="2539014" cy="1209999"/>
          </a:xfrm>
        </p:grpSpPr>
        <p:cxnSp>
          <p:nvCxnSpPr>
            <p:cNvPr id="16" name="Straight Connector 15">
              <a:extLst>
                <a:ext uri="{FF2B5EF4-FFF2-40B4-BE49-F238E27FC236}">
                  <a16:creationId xmlns:a16="http://schemas.microsoft.com/office/drawing/2014/main" id="{FAEB705B-20BF-4CA4-B9B3-71DF06C1CB9B}"/>
                </a:ext>
              </a:extLst>
            </p:cNvPr>
            <p:cNvCxnSpPr>
              <a:cxnSpLocks/>
            </p:cNvCxnSpPr>
            <p:nvPr/>
          </p:nvCxnSpPr>
          <p:spPr>
            <a:xfrm>
              <a:off x="4673867" y="5007005"/>
              <a:ext cx="2539014"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1B8723DA-07A6-4601-87C0-949330D12651}"/>
                </a:ext>
              </a:extLst>
            </p:cNvPr>
            <p:cNvSpPr txBox="1"/>
            <p:nvPr/>
          </p:nvSpPr>
          <p:spPr>
            <a:xfrm>
              <a:off x="4722877" y="5084327"/>
              <a:ext cx="2327820" cy="231582"/>
            </a:xfrm>
            <a:prstGeom prst="rect">
              <a:avLst/>
            </a:prstGeom>
            <a:noFill/>
          </p:spPr>
          <p:txBody>
            <a:bodyPr wrap="square" rtlCol="0">
              <a:spAutoFit/>
            </a:bodyPr>
            <a:lstStyle/>
            <a:p>
              <a:r>
                <a:rPr lang="en-US" sz="2000" dirty="0">
                  <a:solidFill>
                    <a:schemeClr val="bg2"/>
                  </a:solidFill>
                </a:rPr>
                <a:t>1        2         3        4        5</a:t>
              </a:r>
            </a:p>
          </p:txBody>
        </p:sp>
        <p:cxnSp>
          <p:nvCxnSpPr>
            <p:cNvPr id="26" name="Straight Connector 25">
              <a:extLst>
                <a:ext uri="{FF2B5EF4-FFF2-40B4-BE49-F238E27FC236}">
                  <a16:creationId xmlns:a16="http://schemas.microsoft.com/office/drawing/2014/main" id="{1F61C86F-A7BF-41A1-A0A4-A3A7BD325F7F}"/>
                </a:ext>
              </a:extLst>
            </p:cNvPr>
            <p:cNvCxnSpPr/>
            <p:nvPr/>
          </p:nvCxnSpPr>
          <p:spPr>
            <a:xfrm flipV="1">
              <a:off x="4829452" y="4882718"/>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7" name="Straight Connector 26">
              <a:extLst>
                <a:ext uri="{FF2B5EF4-FFF2-40B4-BE49-F238E27FC236}">
                  <a16:creationId xmlns:a16="http://schemas.microsoft.com/office/drawing/2014/main" id="{03C33A83-ACE8-437D-A655-42422C01F55C}"/>
                </a:ext>
              </a:extLst>
            </p:cNvPr>
            <p:cNvCxnSpPr/>
            <p:nvPr/>
          </p:nvCxnSpPr>
          <p:spPr>
            <a:xfrm flipV="1">
              <a:off x="5319203" y="488419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8" name="Straight Connector 27">
              <a:extLst>
                <a:ext uri="{FF2B5EF4-FFF2-40B4-BE49-F238E27FC236}">
                  <a16:creationId xmlns:a16="http://schemas.microsoft.com/office/drawing/2014/main" id="{8D2EB1D1-A38B-445A-B308-912C07A0D253}"/>
                </a:ext>
              </a:extLst>
            </p:cNvPr>
            <p:cNvCxnSpPr/>
            <p:nvPr/>
          </p:nvCxnSpPr>
          <p:spPr>
            <a:xfrm flipV="1">
              <a:off x="5827679" y="4882717"/>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9" name="Straight Connector 28">
              <a:extLst>
                <a:ext uri="{FF2B5EF4-FFF2-40B4-BE49-F238E27FC236}">
                  <a16:creationId xmlns:a16="http://schemas.microsoft.com/office/drawing/2014/main" id="{84A7ECA1-4F1A-4103-994E-4565138B7318}"/>
                </a:ext>
              </a:extLst>
            </p:cNvPr>
            <p:cNvCxnSpPr/>
            <p:nvPr/>
          </p:nvCxnSpPr>
          <p:spPr>
            <a:xfrm flipV="1">
              <a:off x="6330123" y="488271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30" name="Straight Connector 29">
              <a:extLst>
                <a:ext uri="{FF2B5EF4-FFF2-40B4-BE49-F238E27FC236}">
                  <a16:creationId xmlns:a16="http://schemas.microsoft.com/office/drawing/2014/main" id="{48AA8858-C721-4B60-A05C-E3FC5BCBCFCE}"/>
                </a:ext>
              </a:extLst>
            </p:cNvPr>
            <p:cNvCxnSpPr/>
            <p:nvPr/>
          </p:nvCxnSpPr>
          <p:spPr>
            <a:xfrm flipV="1">
              <a:off x="6803992" y="4882715"/>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32" name="Straight Arrow Connector 31">
              <a:extLst>
                <a:ext uri="{FF2B5EF4-FFF2-40B4-BE49-F238E27FC236}">
                  <a16:creationId xmlns:a16="http://schemas.microsoft.com/office/drawing/2014/main" id="{20F2CCAF-6D8D-4465-8966-80EC0CE17181}"/>
                </a:ext>
              </a:extLst>
            </p:cNvPr>
            <p:cNvCxnSpPr>
              <a:cxnSpLocks/>
            </p:cNvCxnSpPr>
            <p:nvPr/>
          </p:nvCxnSpPr>
          <p:spPr>
            <a:xfrm>
              <a:off x="4829452" y="4671060"/>
              <a:ext cx="1974540"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1FDC3EB7-BE10-411B-A02B-8FE8ED91BE4C}"/>
                </a:ext>
              </a:extLst>
            </p:cNvPr>
            <p:cNvCxnSpPr>
              <a:cxnSpLocks/>
            </p:cNvCxnSpPr>
            <p:nvPr/>
          </p:nvCxnSpPr>
          <p:spPr>
            <a:xfrm>
              <a:off x="5319203" y="4420235"/>
              <a:ext cx="1010920"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CD0BFCC8-7AF9-4DE6-83BA-DA7D4506B492}"/>
                </a:ext>
              </a:extLst>
            </p:cNvPr>
            <p:cNvCxnSpPr>
              <a:cxnSpLocks/>
            </p:cNvCxnSpPr>
            <p:nvPr/>
          </p:nvCxnSpPr>
          <p:spPr>
            <a:xfrm>
              <a:off x="5319203" y="4105910"/>
              <a:ext cx="497519"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49C6C721-A15F-415D-8048-D7AC71BA7145}"/>
                </a:ext>
              </a:extLst>
            </p:cNvPr>
            <p:cNvCxnSpPr>
              <a:cxnSpLocks/>
            </p:cNvCxnSpPr>
            <p:nvPr/>
          </p:nvCxnSpPr>
          <p:spPr>
            <a:xfrm>
              <a:off x="5827679" y="4105910"/>
              <a:ext cx="488828"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
        <p:nvSpPr>
          <p:cNvPr id="3" name="TextBox 2">
            <a:extLst>
              <a:ext uri="{FF2B5EF4-FFF2-40B4-BE49-F238E27FC236}">
                <a16:creationId xmlns:a16="http://schemas.microsoft.com/office/drawing/2014/main" id="{2D4811F5-2B25-4C57-8EAC-6109C7083E1A}"/>
              </a:ext>
            </a:extLst>
          </p:cNvPr>
          <p:cNvSpPr txBox="1"/>
          <p:nvPr/>
        </p:nvSpPr>
        <p:spPr>
          <a:xfrm>
            <a:off x="828333" y="1338685"/>
            <a:ext cx="4176143" cy="792781"/>
          </a:xfrm>
          <a:prstGeom prst="rect">
            <a:avLst/>
          </a:prstGeom>
          <a:noFill/>
        </p:spPr>
        <p:txBody>
          <a:bodyPr wrap="none" rtlCol="0">
            <a:spAutoFit/>
          </a:bodyPr>
          <a:lstStyle/>
          <a:p>
            <a:pPr marL="285750" indent="-285750">
              <a:lnSpc>
                <a:spcPct val="150000"/>
              </a:lnSpc>
              <a:buClr>
                <a:schemeClr val="accent5"/>
              </a:buClr>
              <a:buFont typeface="Arial" panose="020B0604020202020204" pitchFamily="34" charset="0"/>
              <a:buChar char="•"/>
            </a:pPr>
            <a:r>
              <a:rPr lang="en-US" sz="1600" dirty="0">
                <a:solidFill>
                  <a:schemeClr val="bg2"/>
                </a:solidFill>
                <a:latin typeface="Play"/>
              </a:rPr>
              <a:t>Rule 1: non-intersecting</a:t>
            </a:r>
          </a:p>
          <a:p>
            <a:pPr marL="285750" indent="-285750">
              <a:lnSpc>
                <a:spcPct val="150000"/>
              </a:lnSpc>
              <a:buClr>
                <a:schemeClr val="accent5"/>
              </a:buClr>
              <a:buFont typeface="Arial" panose="020B0604020202020204" pitchFamily="34" charset="0"/>
              <a:buChar char="•"/>
            </a:pPr>
            <a:r>
              <a:rPr lang="en-US" sz="1600" dirty="0">
                <a:solidFill>
                  <a:schemeClr val="bg2"/>
                </a:solidFill>
                <a:latin typeface="Play"/>
              </a:rPr>
              <a:t>Rule 2: one of them lies inside the other one</a:t>
            </a:r>
          </a:p>
        </p:txBody>
      </p:sp>
      <p:sp>
        <p:nvSpPr>
          <p:cNvPr id="4" name="&quot;Not Allowed&quot; Symbol 3">
            <a:extLst>
              <a:ext uri="{FF2B5EF4-FFF2-40B4-BE49-F238E27FC236}">
                <a16:creationId xmlns:a16="http://schemas.microsoft.com/office/drawing/2014/main" id="{0BC46B66-4A78-45DC-9F76-8570E5F17E23}"/>
              </a:ext>
            </a:extLst>
          </p:cNvPr>
          <p:cNvSpPr/>
          <p:nvPr/>
        </p:nvSpPr>
        <p:spPr>
          <a:xfrm>
            <a:off x="5324279" y="2509241"/>
            <a:ext cx="257452" cy="259302"/>
          </a:xfrm>
          <a:prstGeom prst="noSmoking">
            <a:avLst>
              <a:gd name="adj" fmla="val 2403"/>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27966B30-03E7-481E-BD07-8197FC6F9350}"/>
              </a:ext>
            </a:extLst>
          </p:cNvPr>
          <p:cNvSpPr txBox="1"/>
          <p:nvPr/>
        </p:nvSpPr>
        <p:spPr>
          <a:xfrm>
            <a:off x="9164278" y="3629544"/>
            <a:ext cx="2178802" cy="369332"/>
          </a:xfrm>
          <a:prstGeom prst="rect">
            <a:avLst/>
          </a:prstGeom>
          <a:noFill/>
        </p:spPr>
        <p:txBody>
          <a:bodyPr wrap="none" rtlCol="0">
            <a:spAutoFit/>
          </a:bodyPr>
          <a:lstStyle/>
          <a:p>
            <a:r>
              <a:rPr lang="en-US" sz="1800" dirty="0">
                <a:solidFill>
                  <a:schemeClr val="accent4"/>
                </a:solidFill>
                <a:latin typeface="Neris Black" panose="00000A00000000000000" pitchFamily="50" charset="0"/>
              </a:rPr>
              <a:t>MaxSubsetSize = 3</a:t>
            </a:r>
          </a:p>
        </p:txBody>
      </p:sp>
      <p:sp>
        <p:nvSpPr>
          <p:cNvPr id="20" name="&quot;Not Allowed&quot; Symbol 19">
            <a:extLst>
              <a:ext uri="{FF2B5EF4-FFF2-40B4-BE49-F238E27FC236}">
                <a16:creationId xmlns:a16="http://schemas.microsoft.com/office/drawing/2014/main" id="{9D6CED99-4499-4D68-86DA-A9E5F93BC360}"/>
              </a:ext>
            </a:extLst>
          </p:cNvPr>
          <p:cNvSpPr/>
          <p:nvPr/>
        </p:nvSpPr>
        <p:spPr>
          <a:xfrm>
            <a:off x="6045289" y="2520668"/>
            <a:ext cx="257452" cy="259302"/>
          </a:xfrm>
          <a:prstGeom prst="noSmoking">
            <a:avLst>
              <a:gd name="adj" fmla="val 240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458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CA766D-5CA2-4A5E-B86A-13BB58F0E193}"/>
              </a:ext>
            </a:extLst>
          </p:cNvPr>
          <p:cNvSpPr txBox="1">
            <a:spLocks/>
          </p:cNvSpPr>
          <p:nvPr/>
        </p:nvSpPr>
        <p:spPr>
          <a:xfrm>
            <a:off x="828333" y="580667"/>
            <a:ext cx="10355200"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5"/>
              </a:buClr>
              <a:buSzPts val="2800"/>
              <a:buFont typeface="Audiowide"/>
              <a:buNone/>
              <a:defRPr sz="2800" b="0" i="0" u="none" strike="noStrike" cap="none">
                <a:solidFill>
                  <a:schemeClr val="accent5"/>
                </a:solidFill>
                <a:latin typeface="Audiowide"/>
                <a:ea typeface="Audiowide"/>
                <a:cs typeface="Audiowide"/>
                <a:sym typeface="Audiowide"/>
              </a:defRPr>
            </a:lvl1pPr>
            <a:lvl2pPr marR="0" lvl="1" algn="l" rtl="0" eaLnBrk="1" hangingPunct="1">
              <a:lnSpc>
                <a:spcPct val="100000"/>
              </a:lnSpc>
              <a:spcBef>
                <a:spcPts val="0"/>
              </a:spcBef>
              <a:spcAft>
                <a:spcPts val="0"/>
              </a:spcAft>
              <a:buClr>
                <a:schemeClr val="accent5"/>
              </a:buClr>
              <a:buSzPts val="2800"/>
              <a:buFont typeface="Audiowide"/>
              <a:buNone/>
              <a:defRPr sz="2800" b="0" i="0" u="none" strike="noStrike" cap="none">
                <a:solidFill>
                  <a:schemeClr val="accent5"/>
                </a:solidFill>
                <a:latin typeface="Audiowide"/>
                <a:ea typeface="Audiowide"/>
                <a:cs typeface="Audiowide"/>
                <a:sym typeface="Audiowide"/>
              </a:defRPr>
            </a:lvl2pPr>
            <a:lvl3pPr marR="0" lvl="2" algn="l" rtl="0" eaLnBrk="1" hangingPunct="1">
              <a:lnSpc>
                <a:spcPct val="100000"/>
              </a:lnSpc>
              <a:spcBef>
                <a:spcPts val="0"/>
              </a:spcBef>
              <a:spcAft>
                <a:spcPts val="0"/>
              </a:spcAft>
              <a:buClr>
                <a:schemeClr val="accent5"/>
              </a:buClr>
              <a:buSzPts val="2800"/>
              <a:buFont typeface="Audiowide"/>
              <a:buNone/>
              <a:defRPr sz="2800" b="0" i="0" u="none" strike="noStrike" cap="none">
                <a:solidFill>
                  <a:schemeClr val="accent5"/>
                </a:solidFill>
                <a:latin typeface="Audiowide"/>
                <a:ea typeface="Audiowide"/>
                <a:cs typeface="Audiowide"/>
                <a:sym typeface="Audiowide"/>
              </a:defRPr>
            </a:lvl3pPr>
            <a:lvl4pPr marR="0" lvl="3" algn="l" rtl="0" eaLnBrk="1" hangingPunct="1">
              <a:lnSpc>
                <a:spcPct val="100000"/>
              </a:lnSpc>
              <a:spcBef>
                <a:spcPts val="0"/>
              </a:spcBef>
              <a:spcAft>
                <a:spcPts val="0"/>
              </a:spcAft>
              <a:buClr>
                <a:schemeClr val="accent5"/>
              </a:buClr>
              <a:buSzPts val="2800"/>
              <a:buFont typeface="Audiowide"/>
              <a:buNone/>
              <a:defRPr sz="2800" b="0" i="0" u="none" strike="noStrike" cap="none">
                <a:solidFill>
                  <a:schemeClr val="accent5"/>
                </a:solidFill>
                <a:latin typeface="Audiowide"/>
                <a:ea typeface="Audiowide"/>
                <a:cs typeface="Audiowide"/>
                <a:sym typeface="Audiowide"/>
              </a:defRPr>
            </a:lvl4pPr>
            <a:lvl5pPr marR="0" lvl="4" algn="l" rtl="0" eaLnBrk="1" hangingPunct="1">
              <a:lnSpc>
                <a:spcPct val="100000"/>
              </a:lnSpc>
              <a:spcBef>
                <a:spcPts val="0"/>
              </a:spcBef>
              <a:spcAft>
                <a:spcPts val="0"/>
              </a:spcAft>
              <a:buClr>
                <a:schemeClr val="accent5"/>
              </a:buClr>
              <a:buSzPts val="2800"/>
              <a:buFont typeface="Audiowide"/>
              <a:buNone/>
              <a:defRPr sz="2800" b="0" i="0" u="none" strike="noStrike" cap="none">
                <a:solidFill>
                  <a:schemeClr val="accent5"/>
                </a:solidFill>
                <a:latin typeface="Audiowide"/>
                <a:ea typeface="Audiowide"/>
                <a:cs typeface="Audiowide"/>
                <a:sym typeface="Audiowide"/>
              </a:defRPr>
            </a:lvl5pPr>
            <a:lvl6pPr marR="0" lvl="5" algn="l" rtl="0" eaLnBrk="1" hangingPunct="1">
              <a:lnSpc>
                <a:spcPct val="100000"/>
              </a:lnSpc>
              <a:spcBef>
                <a:spcPts val="0"/>
              </a:spcBef>
              <a:spcAft>
                <a:spcPts val="0"/>
              </a:spcAft>
              <a:buClr>
                <a:schemeClr val="accent5"/>
              </a:buClr>
              <a:buSzPts val="2800"/>
              <a:buFont typeface="Audiowide"/>
              <a:buNone/>
              <a:defRPr sz="2800" b="0" i="0" u="none" strike="noStrike" cap="none">
                <a:solidFill>
                  <a:schemeClr val="accent5"/>
                </a:solidFill>
                <a:latin typeface="Audiowide"/>
                <a:ea typeface="Audiowide"/>
                <a:cs typeface="Audiowide"/>
                <a:sym typeface="Audiowide"/>
              </a:defRPr>
            </a:lvl6pPr>
            <a:lvl7pPr marR="0" lvl="6" algn="l" rtl="0" eaLnBrk="1" hangingPunct="1">
              <a:lnSpc>
                <a:spcPct val="100000"/>
              </a:lnSpc>
              <a:spcBef>
                <a:spcPts val="0"/>
              </a:spcBef>
              <a:spcAft>
                <a:spcPts val="0"/>
              </a:spcAft>
              <a:buClr>
                <a:schemeClr val="accent5"/>
              </a:buClr>
              <a:buSzPts val="2800"/>
              <a:buFont typeface="Audiowide"/>
              <a:buNone/>
              <a:defRPr sz="2800" b="0" i="0" u="none" strike="noStrike" cap="none">
                <a:solidFill>
                  <a:schemeClr val="accent5"/>
                </a:solidFill>
                <a:latin typeface="Audiowide"/>
                <a:ea typeface="Audiowide"/>
                <a:cs typeface="Audiowide"/>
                <a:sym typeface="Audiowide"/>
              </a:defRPr>
            </a:lvl7pPr>
            <a:lvl8pPr marR="0" lvl="7" algn="l" rtl="0" eaLnBrk="1" hangingPunct="1">
              <a:lnSpc>
                <a:spcPct val="100000"/>
              </a:lnSpc>
              <a:spcBef>
                <a:spcPts val="0"/>
              </a:spcBef>
              <a:spcAft>
                <a:spcPts val="0"/>
              </a:spcAft>
              <a:buClr>
                <a:schemeClr val="accent5"/>
              </a:buClr>
              <a:buSzPts val="2800"/>
              <a:buFont typeface="Audiowide"/>
              <a:buNone/>
              <a:defRPr sz="2800" b="0" i="0" u="none" strike="noStrike" cap="none">
                <a:solidFill>
                  <a:schemeClr val="accent5"/>
                </a:solidFill>
                <a:latin typeface="Audiowide"/>
                <a:ea typeface="Audiowide"/>
                <a:cs typeface="Audiowide"/>
                <a:sym typeface="Audiowide"/>
              </a:defRPr>
            </a:lvl8pPr>
            <a:lvl9pPr marR="0" lvl="8" algn="l" rtl="0" eaLnBrk="1" hangingPunct="1">
              <a:lnSpc>
                <a:spcPct val="100000"/>
              </a:lnSpc>
              <a:spcBef>
                <a:spcPts val="0"/>
              </a:spcBef>
              <a:spcAft>
                <a:spcPts val="0"/>
              </a:spcAft>
              <a:buClr>
                <a:schemeClr val="accent5"/>
              </a:buClr>
              <a:buSzPts val="2800"/>
              <a:buFont typeface="Audiowide"/>
              <a:buNone/>
              <a:defRPr sz="2800" b="0" i="0" u="none" strike="noStrike" cap="none">
                <a:solidFill>
                  <a:schemeClr val="accent5"/>
                </a:solidFill>
                <a:latin typeface="Audiowide"/>
                <a:ea typeface="Audiowide"/>
                <a:cs typeface="Audiowide"/>
                <a:sym typeface="Audiowide"/>
              </a:defRPr>
            </a:lvl9pPr>
          </a:lstStyle>
          <a:p>
            <a:pPr algn="l"/>
            <a:r>
              <a:rPr lang="en-US" dirty="0"/>
              <a:t>Example 2</a:t>
            </a:r>
          </a:p>
        </p:txBody>
      </p:sp>
      <p:sp>
        <p:nvSpPr>
          <p:cNvPr id="5" name="TextBox 4">
            <a:extLst>
              <a:ext uri="{FF2B5EF4-FFF2-40B4-BE49-F238E27FC236}">
                <a16:creationId xmlns:a16="http://schemas.microsoft.com/office/drawing/2014/main" id="{E0A704CF-D2F7-4879-A028-CB73094931B8}"/>
              </a:ext>
            </a:extLst>
          </p:cNvPr>
          <p:cNvSpPr txBox="1"/>
          <p:nvPr/>
        </p:nvSpPr>
        <p:spPr>
          <a:xfrm>
            <a:off x="3869997" y="4997292"/>
            <a:ext cx="4090104" cy="400110"/>
          </a:xfrm>
          <a:prstGeom prst="rect">
            <a:avLst/>
          </a:prstGeom>
          <a:noFill/>
        </p:spPr>
        <p:txBody>
          <a:bodyPr wrap="square">
            <a:spAutoFit/>
          </a:bodyPr>
          <a:lstStyle/>
          <a:p>
            <a:pPr algn="ctr"/>
            <a:r>
              <a:rPr lang="en-US" sz="2000" dirty="0">
                <a:solidFill>
                  <a:schemeClr val="tx2"/>
                </a:solidFill>
                <a:latin typeface="Neris Black" panose="00000A00000000000000" pitchFamily="50" charset="0"/>
              </a:rPr>
              <a:t>{[1,5],[2,3],[2,5],[3,5],[2,2]}</a:t>
            </a:r>
          </a:p>
        </p:txBody>
      </p:sp>
      <p:grpSp>
        <p:nvGrpSpPr>
          <p:cNvPr id="6" name="Group 5">
            <a:extLst>
              <a:ext uri="{FF2B5EF4-FFF2-40B4-BE49-F238E27FC236}">
                <a16:creationId xmlns:a16="http://schemas.microsoft.com/office/drawing/2014/main" id="{F242F7E2-076E-4D0D-B77B-BD60FC0C5181}"/>
              </a:ext>
            </a:extLst>
          </p:cNvPr>
          <p:cNvGrpSpPr/>
          <p:nvPr/>
        </p:nvGrpSpPr>
        <p:grpSpPr>
          <a:xfrm>
            <a:off x="4157272" y="2283034"/>
            <a:ext cx="3679568" cy="2466341"/>
            <a:chOff x="4673867" y="3888400"/>
            <a:chExt cx="2539014" cy="1427509"/>
          </a:xfrm>
        </p:grpSpPr>
        <p:cxnSp>
          <p:nvCxnSpPr>
            <p:cNvPr id="7" name="Straight Connector 6">
              <a:extLst>
                <a:ext uri="{FF2B5EF4-FFF2-40B4-BE49-F238E27FC236}">
                  <a16:creationId xmlns:a16="http://schemas.microsoft.com/office/drawing/2014/main" id="{A6F9FBDA-717E-44F0-B797-CC6DBC474A37}"/>
                </a:ext>
              </a:extLst>
            </p:cNvPr>
            <p:cNvCxnSpPr>
              <a:cxnSpLocks/>
            </p:cNvCxnSpPr>
            <p:nvPr/>
          </p:nvCxnSpPr>
          <p:spPr>
            <a:xfrm>
              <a:off x="4673867" y="5007005"/>
              <a:ext cx="2539014"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55B035ED-C2EF-449A-A654-CBA00E2B53F9}"/>
                </a:ext>
              </a:extLst>
            </p:cNvPr>
            <p:cNvSpPr txBox="1"/>
            <p:nvPr/>
          </p:nvSpPr>
          <p:spPr>
            <a:xfrm>
              <a:off x="4722877" y="5084327"/>
              <a:ext cx="2327820" cy="231582"/>
            </a:xfrm>
            <a:prstGeom prst="rect">
              <a:avLst/>
            </a:prstGeom>
            <a:noFill/>
          </p:spPr>
          <p:txBody>
            <a:bodyPr wrap="square" rtlCol="0">
              <a:spAutoFit/>
            </a:bodyPr>
            <a:lstStyle/>
            <a:p>
              <a:r>
                <a:rPr lang="en-US" sz="2000" dirty="0">
                  <a:solidFill>
                    <a:schemeClr val="bg2"/>
                  </a:solidFill>
                </a:rPr>
                <a:t>1        2         3        4        5</a:t>
              </a:r>
            </a:p>
          </p:txBody>
        </p:sp>
        <p:cxnSp>
          <p:nvCxnSpPr>
            <p:cNvPr id="9" name="Straight Connector 8">
              <a:extLst>
                <a:ext uri="{FF2B5EF4-FFF2-40B4-BE49-F238E27FC236}">
                  <a16:creationId xmlns:a16="http://schemas.microsoft.com/office/drawing/2014/main" id="{83869C9A-CD95-4B4A-B3A4-66D334AD8ACD}"/>
                </a:ext>
              </a:extLst>
            </p:cNvPr>
            <p:cNvCxnSpPr/>
            <p:nvPr/>
          </p:nvCxnSpPr>
          <p:spPr>
            <a:xfrm flipV="1">
              <a:off x="4829452" y="4882718"/>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0" name="Straight Connector 9">
              <a:extLst>
                <a:ext uri="{FF2B5EF4-FFF2-40B4-BE49-F238E27FC236}">
                  <a16:creationId xmlns:a16="http://schemas.microsoft.com/office/drawing/2014/main" id="{35B74F00-75AE-4FF4-BF9C-E3F41111D2E1}"/>
                </a:ext>
              </a:extLst>
            </p:cNvPr>
            <p:cNvCxnSpPr/>
            <p:nvPr/>
          </p:nvCxnSpPr>
          <p:spPr>
            <a:xfrm flipV="1">
              <a:off x="5319203" y="488419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1" name="Straight Connector 10">
              <a:extLst>
                <a:ext uri="{FF2B5EF4-FFF2-40B4-BE49-F238E27FC236}">
                  <a16:creationId xmlns:a16="http://schemas.microsoft.com/office/drawing/2014/main" id="{DC791B75-8BA1-4ABF-AA3E-1F55575E6BB8}"/>
                </a:ext>
              </a:extLst>
            </p:cNvPr>
            <p:cNvCxnSpPr/>
            <p:nvPr/>
          </p:nvCxnSpPr>
          <p:spPr>
            <a:xfrm flipV="1">
              <a:off x="5827679" y="4882717"/>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2" name="Straight Connector 11">
              <a:extLst>
                <a:ext uri="{FF2B5EF4-FFF2-40B4-BE49-F238E27FC236}">
                  <a16:creationId xmlns:a16="http://schemas.microsoft.com/office/drawing/2014/main" id="{ECB29D1C-75B9-4C8B-BE43-CF6A9EAD3E5B}"/>
                </a:ext>
              </a:extLst>
            </p:cNvPr>
            <p:cNvCxnSpPr/>
            <p:nvPr/>
          </p:nvCxnSpPr>
          <p:spPr>
            <a:xfrm flipV="1">
              <a:off x="6330123" y="488271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3" name="Straight Connector 12">
              <a:extLst>
                <a:ext uri="{FF2B5EF4-FFF2-40B4-BE49-F238E27FC236}">
                  <a16:creationId xmlns:a16="http://schemas.microsoft.com/office/drawing/2014/main" id="{430ACA03-DDB4-48B0-9CB9-3D6E23171AC1}"/>
                </a:ext>
              </a:extLst>
            </p:cNvPr>
            <p:cNvCxnSpPr/>
            <p:nvPr/>
          </p:nvCxnSpPr>
          <p:spPr>
            <a:xfrm flipV="1">
              <a:off x="6803992" y="4882715"/>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4" name="Straight Arrow Connector 13">
              <a:extLst>
                <a:ext uri="{FF2B5EF4-FFF2-40B4-BE49-F238E27FC236}">
                  <a16:creationId xmlns:a16="http://schemas.microsoft.com/office/drawing/2014/main" id="{D646CE07-86DE-4276-B749-68753FB93E5F}"/>
                </a:ext>
              </a:extLst>
            </p:cNvPr>
            <p:cNvCxnSpPr>
              <a:cxnSpLocks/>
            </p:cNvCxnSpPr>
            <p:nvPr/>
          </p:nvCxnSpPr>
          <p:spPr>
            <a:xfrm>
              <a:off x="4829452" y="4671060"/>
              <a:ext cx="2023545"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6F7963DB-0F35-4F87-94D7-3BCF1526EF61}"/>
                </a:ext>
              </a:extLst>
            </p:cNvPr>
            <p:cNvCxnSpPr>
              <a:cxnSpLocks/>
            </p:cNvCxnSpPr>
            <p:nvPr/>
          </p:nvCxnSpPr>
          <p:spPr>
            <a:xfrm>
              <a:off x="5368208" y="4144460"/>
              <a:ext cx="508476"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46DEAAD4-BCBD-4848-A525-C6D19694BF8B}"/>
                </a:ext>
              </a:extLst>
            </p:cNvPr>
            <p:cNvCxnSpPr>
              <a:cxnSpLocks/>
            </p:cNvCxnSpPr>
            <p:nvPr/>
          </p:nvCxnSpPr>
          <p:spPr>
            <a:xfrm>
              <a:off x="5368209" y="4419351"/>
              <a:ext cx="1484789"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0D4EB506-526A-4852-8F7E-E8A072F1A256}"/>
                </a:ext>
              </a:extLst>
            </p:cNvPr>
            <p:cNvCxnSpPr>
              <a:cxnSpLocks/>
            </p:cNvCxnSpPr>
            <p:nvPr/>
          </p:nvCxnSpPr>
          <p:spPr>
            <a:xfrm>
              <a:off x="5865727" y="4144460"/>
              <a:ext cx="987270"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FD26E426-3609-4E15-8B7F-C768A31EF3A4}"/>
                </a:ext>
              </a:extLst>
            </p:cNvPr>
            <p:cNvCxnSpPr>
              <a:cxnSpLocks/>
            </p:cNvCxnSpPr>
            <p:nvPr/>
          </p:nvCxnSpPr>
          <p:spPr>
            <a:xfrm>
              <a:off x="5368208" y="3888400"/>
              <a:ext cx="158381"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
        <p:nvSpPr>
          <p:cNvPr id="18" name="TextBox 17">
            <a:extLst>
              <a:ext uri="{FF2B5EF4-FFF2-40B4-BE49-F238E27FC236}">
                <a16:creationId xmlns:a16="http://schemas.microsoft.com/office/drawing/2014/main" id="{CA9B4452-3A15-4307-996A-26FF1C6D2D71}"/>
              </a:ext>
            </a:extLst>
          </p:cNvPr>
          <p:cNvSpPr txBox="1"/>
          <p:nvPr/>
        </p:nvSpPr>
        <p:spPr>
          <a:xfrm>
            <a:off x="828333" y="1338685"/>
            <a:ext cx="4176143" cy="792781"/>
          </a:xfrm>
          <a:prstGeom prst="rect">
            <a:avLst/>
          </a:prstGeom>
          <a:noFill/>
        </p:spPr>
        <p:txBody>
          <a:bodyPr wrap="none" rtlCol="0">
            <a:spAutoFit/>
          </a:bodyPr>
          <a:lstStyle/>
          <a:p>
            <a:pPr marL="285750" indent="-285750">
              <a:lnSpc>
                <a:spcPct val="150000"/>
              </a:lnSpc>
              <a:buClr>
                <a:schemeClr val="accent5"/>
              </a:buClr>
              <a:buFont typeface="Arial" panose="020B0604020202020204" pitchFamily="34" charset="0"/>
              <a:buChar char="•"/>
            </a:pPr>
            <a:r>
              <a:rPr lang="en-US" sz="1600" dirty="0">
                <a:solidFill>
                  <a:schemeClr val="bg2"/>
                </a:solidFill>
                <a:latin typeface="Play"/>
              </a:rPr>
              <a:t>Rule 1: non-intersecting</a:t>
            </a:r>
          </a:p>
          <a:p>
            <a:pPr marL="285750" indent="-285750">
              <a:lnSpc>
                <a:spcPct val="150000"/>
              </a:lnSpc>
              <a:buClr>
                <a:schemeClr val="accent5"/>
              </a:buClr>
              <a:buFont typeface="Arial" panose="020B0604020202020204" pitchFamily="34" charset="0"/>
              <a:buChar char="•"/>
            </a:pPr>
            <a:r>
              <a:rPr lang="en-US" sz="1600" dirty="0">
                <a:solidFill>
                  <a:schemeClr val="bg2"/>
                </a:solidFill>
                <a:latin typeface="Play"/>
              </a:rPr>
              <a:t>Rule 2: one of them lies inside the other one</a:t>
            </a:r>
          </a:p>
        </p:txBody>
      </p:sp>
      <p:sp>
        <p:nvSpPr>
          <p:cNvPr id="19" name="TextBox 18">
            <a:extLst>
              <a:ext uri="{FF2B5EF4-FFF2-40B4-BE49-F238E27FC236}">
                <a16:creationId xmlns:a16="http://schemas.microsoft.com/office/drawing/2014/main" id="{0068DD5A-7DF4-4293-AB22-A46A98772485}"/>
              </a:ext>
            </a:extLst>
          </p:cNvPr>
          <p:cNvSpPr txBox="1"/>
          <p:nvPr/>
        </p:nvSpPr>
        <p:spPr>
          <a:xfrm>
            <a:off x="8844682" y="3200371"/>
            <a:ext cx="2178802" cy="369332"/>
          </a:xfrm>
          <a:prstGeom prst="rect">
            <a:avLst/>
          </a:prstGeom>
          <a:noFill/>
        </p:spPr>
        <p:txBody>
          <a:bodyPr wrap="none" rtlCol="0">
            <a:spAutoFit/>
          </a:bodyPr>
          <a:lstStyle/>
          <a:p>
            <a:r>
              <a:rPr lang="en-US" sz="1800" dirty="0">
                <a:solidFill>
                  <a:schemeClr val="accent4"/>
                </a:solidFill>
                <a:latin typeface="Neris Black" panose="00000A00000000000000" pitchFamily="50" charset="0"/>
              </a:rPr>
              <a:t>MaxSubsetSize = 4</a:t>
            </a:r>
          </a:p>
        </p:txBody>
      </p:sp>
      <p:sp>
        <p:nvSpPr>
          <p:cNvPr id="20" name="&quot;Not Allowed&quot; Symbol 19">
            <a:extLst>
              <a:ext uri="{FF2B5EF4-FFF2-40B4-BE49-F238E27FC236}">
                <a16:creationId xmlns:a16="http://schemas.microsoft.com/office/drawing/2014/main" id="{82A31411-FABB-4AF1-8721-2C3C2DB00799}"/>
              </a:ext>
            </a:extLst>
          </p:cNvPr>
          <p:cNvSpPr/>
          <p:nvPr/>
        </p:nvSpPr>
        <p:spPr>
          <a:xfrm>
            <a:off x="5403237" y="2588753"/>
            <a:ext cx="257452" cy="259302"/>
          </a:xfrm>
          <a:prstGeom prst="noSmoking">
            <a:avLst>
              <a:gd name="adj" fmla="val 2403"/>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21" name="&quot;Not Allowed&quot; Symbol 20">
            <a:extLst>
              <a:ext uri="{FF2B5EF4-FFF2-40B4-BE49-F238E27FC236}">
                <a16:creationId xmlns:a16="http://schemas.microsoft.com/office/drawing/2014/main" id="{6D793A0E-31FB-4672-BFA5-416BDA684F56}"/>
              </a:ext>
            </a:extLst>
          </p:cNvPr>
          <p:cNvSpPr/>
          <p:nvPr/>
        </p:nvSpPr>
        <p:spPr>
          <a:xfrm>
            <a:off x="6428811" y="2599262"/>
            <a:ext cx="257452" cy="259302"/>
          </a:xfrm>
          <a:prstGeom prst="noSmoking">
            <a:avLst>
              <a:gd name="adj" fmla="val 240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2" name="Slide Number Placeholder 1">
            <a:extLst>
              <a:ext uri="{FF2B5EF4-FFF2-40B4-BE49-F238E27FC236}">
                <a16:creationId xmlns:a16="http://schemas.microsoft.com/office/drawing/2014/main" id="{5346226B-3DD3-44E0-975C-1133D125B8E3}"/>
              </a:ext>
            </a:extLst>
          </p:cNvPr>
          <p:cNvSpPr>
            <a:spLocks noGrp="1"/>
          </p:cNvSpPr>
          <p:nvPr>
            <p:ph type="sldNum" idx="12"/>
          </p:nvPr>
        </p:nvSpPr>
        <p:spPr/>
        <p:txBody>
          <a:bodyPr/>
          <a:lstStyle/>
          <a:p>
            <a:fld id="{8EE6A8FF-1951-4ED4-AD21-454C5F211873}" type="slidenum">
              <a:rPr lang="en-US" smtClean="0"/>
              <a:t>5</a:t>
            </a:fld>
            <a:endParaRPr lang="en-US"/>
          </a:p>
        </p:txBody>
      </p:sp>
    </p:spTree>
    <p:extLst>
      <p:ext uri="{BB962C8B-B14F-4D97-AF65-F5344CB8AC3E}">
        <p14:creationId xmlns:p14="http://schemas.microsoft.com/office/powerpoint/2010/main" val="400892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80">
                                          <p:stCondLst>
                                            <p:cond delay="0"/>
                                          </p:stCondLst>
                                        </p:cTn>
                                        <p:tgtEl>
                                          <p:spTgt spid="20"/>
                                        </p:tgtEl>
                                      </p:cBhvr>
                                    </p:animEffect>
                                    <p:anim calcmode="lin" valueType="num">
                                      <p:cBhvr>
                                        <p:cTn id="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
                                        </p:tgtEl>
                                      </p:cBhvr>
                                      <p:to x="100000" y="60000"/>
                                    </p:animScale>
                                    <p:animScale>
                                      <p:cBhvr>
                                        <p:cTn id="14" dur="166" decel="50000">
                                          <p:stCondLst>
                                            <p:cond delay="676"/>
                                          </p:stCondLst>
                                        </p:cTn>
                                        <p:tgtEl>
                                          <p:spTgt spid="20"/>
                                        </p:tgtEl>
                                      </p:cBhvr>
                                      <p:to x="100000" y="100000"/>
                                    </p:animScale>
                                    <p:animScale>
                                      <p:cBhvr>
                                        <p:cTn id="15" dur="26">
                                          <p:stCondLst>
                                            <p:cond delay="1312"/>
                                          </p:stCondLst>
                                        </p:cTn>
                                        <p:tgtEl>
                                          <p:spTgt spid="20"/>
                                        </p:tgtEl>
                                      </p:cBhvr>
                                      <p:to x="100000" y="80000"/>
                                    </p:animScale>
                                    <p:animScale>
                                      <p:cBhvr>
                                        <p:cTn id="16" dur="166" decel="50000">
                                          <p:stCondLst>
                                            <p:cond delay="1338"/>
                                          </p:stCondLst>
                                        </p:cTn>
                                        <p:tgtEl>
                                          <p:spTgt spid="20"/>
                                        </p:tgtEl>
                                      </p:cBhvr>
                                      <p:to x="100000" y="100000"/>
                                    </p:animScale>
                                    <p:animScale>
                                      <p:cBhvr>
                                        <p:cTn id="17" dur="26">
                                          <p:stCondLst>
                                            <p:cond delay="1642"/>
                                          </p:stCondLst>
                                        </p:cTn>
                                        <p:tgtEl>
                                          <p:spTgt spid="20"/>
                                        </p:tgtEl>
                                      </p:cBhvr>
                                      <p:to x="100000" y="90000"/>
                                    </p:animScale>
                                    <p:animScale>
                                      <p:cBhvr>
                                        <p:cTn id="18" dur="166" decel="50000">
                                          <p:stCondLst>
                                            <p:cond delay="1668"/>
                                          </p:stCondLst>
                                        </p:cTn>
                                        <p:tgtEl>
                                          <p:spTgt spid="20"/>
                                        </p:tgtEl>
                                      </p:cBhvr>
                                      <p:to x="100000" y="100000"/>
                                    </p:animScale>
                                    <p:animScale>
                                      <p:cBhvr>
                                        <p:cTn id="19" dur="26">
                                          <p:stCondLst>
                                            <p:cond delay="1808"/>
                                          </p:stCondLst>
                                        </p:cTn>
                                        <p:tgtEl>
                                          <p:spTgt spid="20"/>
                                        </p:tgtEl>
                                      </p:cBhvr>
                                      <p:to x="100000" y="95000"/>
                                    </p:animScale>
                                    <p:animScale>
                                      <p:cBhvr>
                                        <p:cTn id="20" dur="166" decel="50000">
                                          <p:stCondLst>
                                            <p:cond delay="1834"/>
                                          </p:stCondLst>
                                        </p:cTn>
                                        <p:tgtEl>
                                          <p:spTgt spid="2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9A687-2812-4579-9FCA-1C4A6F00E30E}"/>
              </a:ext>
            </a:extLst>
          </p:cNvPr>
          <p:cNvSpPr>
            <a:spLocks noGrp="1"/>
          </p:cNvSpPr>
          <p:nvPr>
            <p:ph type="title"/>
          </p:nvPr>
        </p:nvSpPr>
        <p:spPr/>
        <p:txBody>
          <a:bodyPr/>
          <a:lstStyle/>
          <a:p>
            <a:r>
              <a:rPr lang="en-US" dirty="0"/>
              <a:t>Dynamic Programming Problem</a:t>
            </a:r>
          </a:p>
        </p:txBody>
      </p:sp>
      <p:sp>
        <p:nvSpPr>
          <p:cNvPr id="3" name="Text Placeholder 2">
            <a:extLst>
              <a:ext uri="{FF2B5EF4-FFF2-40B4-BE49-F238E27FC236}">
                <a16:creationId xmlns:a16="http://schemas.microsoft.com/office/drawing/2014/main" id="{E53296EA-3834-4C06-933E-CA4336F4EE5D}"/>
              </a:ext>
            </a:extLst>
          </p:cNvPr>
          <p:cNvSpPr>
            <a:spLocks noGrp="1"/>
          </p:cNvSpPr>
          <p:nvPr>
            <p:ph type="body" idx="1"/>
          </p:nvPr>
        </p:nvSpPr>
        <p:spPr>
          <a:xfrm>
            <a:off x="828333" y="1805932"/>
            <a:ext cx="10431200" cy="1268321"/>
          </a:xfrm>
        </p:spPr>
        <p:txBody>
          <a:bodyPr/>
          <a:lstStyle/>
          <a:p>
            <a:pPr>
              <a:lnSpc>
                <a:spcPct val="150000"/>
              </a:lnSpc>
            </a:pPr>
            <a:r>
              <a:rPr lang="en-US" sz="2000" dirty="0"/>
              <a:t>Requires minimum or maximum of a certain quantity</a:t>
            </a:r>
          </a:p>
          <a:p>
            <a:pPr>
              <a:lnSpc>
                <a:spcPct val="150000"/>
              </a:lnSpc>
            </a:pPr>
            <a:r>
              <a:rPr lang="en-US" sz="2000" dirty="0"/>
              <a:t>Can be split into subproblems</a:t>
            </a:r>
          </a:p>
          <a:p>
            <a:pPr>
              <a:lnSpc>
                <a:spcPct val="150000"/>
              </a:lnSpc>
            </a:pPr>
            <a:endParaRPr lang="en-US" sz="2000" dirty="0"/>
          </a:p>
        </p:txBody>
      </p:sp>
      <p:sp>
        <p:nvSpPr>
          <p:cNvPr id="4" name="Text Placeholder 2">
            <a:extLst>
              <a:ext uri="{FF2B5EF4-FFF2-40B4-BE49-F238E27FC236}">
                <a16:creationId xmlns:a16="http://schemas.microsoft.com/office/drawing/2014/main" id="{F5D9B060-DDB5-4869-95F9-E1212A496417}"/>
              </a:ext>
            </a:extLst>
          </p:cNvPr>
          <p:cNvSpPr txBox="1">
            <a:spLocks/>
          </p:cNvSpPr>
          <p:nvPr/>
        </p:nvSpPr>
        <p:spPr>
          <a:xfrm>
            <a:off x="828333" y="3435942"/>
            <a:ext cx="10431200" cy="1160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06390" algn="l" rtl="0" eaLnBrk="1" hangingPunct="1">
              <a:lnSpc>
                <a:spcPct val="100000"/>
              </a:lnSpc>
              <a:spcBef>
                <a:spcPts val="0"/>
              </a:spcBef>
              <a:spcAft>
                <a:spcPts val="0"/>
              </a:spcAft>
              <a:buClr>
                <a:schemeClr val="accent5"/>
              </a:buClr>
              <a:buSzPts val="1200"/>
              <a:buFont typeface="Muli"/>
              <a:buAutoNum type="arabicPeriod"/>
              <a:defRPr sz="1600" b="0" i="0" u="none" strike="noStrike" cap="none">
                <a:solidFill>
                  <a:schemeClr val="accent4"/>
                </a:solidFill>
                <a:latin typeface="Play"/>
                <a:ea typeface="Play"/>
                <a:cs typeface="Play"/>
                <a:sym typeface="Play"/>
              </a:defRPr>
            </a:lvl1pPr>
            <a:lvl2pPr marL="1219170" marR="0" lvl="1" indent="-406390" algn="l" rtl="0" eaLnBrk="1" hangingPunct="1">
              <a:lnSpc>
                <a:spcPct val="115000"/>
              </a:lnSpc>
              <a:spcBef>
                <a:spcPts val="2133"/>
              </a:spcBef>
              <a:spcAft>
                <a:spcPts val="0"/>
              </a:spcAft>
              <a:buClr>
                <a:srgbClr val="434343"/>
              </a:buClr>
              <a:buSzPts val="1200"/>
              <a:buFont typeface="Roboto Condensed Light"/>
              <a:buAutoNum type="alphaLcPeriod"/>
              <a:defRPr sz="1867" b="0" i="0" u="none" strike="noStrike" cap="none">
                <a:solidFill>
                  <a:schemeClr val="accent4"/>
                </a:solidFill>
                <a:latin typeface="Play"/>
                <a:ea typeface="Play"/>
                <a:cs typeface="Play"/>
                <a:sym typeface="Play"/>
              </a:defRPr>
            </a:lvl2pPr>
            <a:lvl3pPr marL="1828754" marR="0" lvl="2" indent="-406390" algn="l" rtl="0" eaLnBrk="1" hangingPunct="1">
              <a:lnSpc>
                <a:spcPct val="115000"/>
              </a:lnSpc>
              <a:spcBef>
                <a:spcPts val="2133"/>
              </a:spcBef>
              <a:spcAft>
                <a:spcPts val="0"/>
              </a:spcAft>
              <a:buClr>
                <a:srgbClr val="434343"/>
              </a:buClr>
              <a:buSzPts val="1200"/>
              <a:buFont typeface="Roboto Condensed Light"/>
              <a:buAutoNum type="romanLcPeriod"/>
              <a:defRPr sz="1867" b="0" i="0" u="none" strike="noStrike" cap="none">
                <a:solidFill>
                  <a:schemeClr val="accent4"/>
                </a:solidFill>
                <a:latin typeface="Play"/>
                <a:ea typeface="Play"/>
                <a:cs typeface="Play"/>
                <a:sym typeface="Play"/>
              </a:defRPr>
            </a:lvl3pPr>
            <a:lvl4pPr marL="2438339" marR="0" lvl="3" indent="-406390" algn="l" rtl="0" eaLnBrk="1" hangingPunct="1">
              <a:lnSpc>
                <a:spcPct val="115000"/>
              </a:lnSpc>
              <a:spcBef>
                <a:spcPts val="2133"/>
              </a:spcBef>
              <a:spcAft>
                <a:spcPts val="0"/>
              </a:spcAft>
              <a:buClr>
                <a:srgbClr val="434343"/>
              </a:buClr>
              <a:buSzPts val="1200"/>
              <a:buFont typeface="Roboto Condensed Light"/>
              <a:buAutoNum type="arabicPeriod"/>
              <a:defRPr sz="1867" b="0" i="0" u="none" strike="noStrike" cap="none">
                <a:solidFill>
                  <a:schemeClr val="accent4"/>
                </a:solidFill>
                <a:latin typeface="Play"/>
                <a:ea typeface="Play"/>
                <a:cs typeface="Play"/>
                <a:sym typeface="Play"/>
              </a:defRPr>
            </a:lvl4pPr>
            <a:lvl5pPr marL="3047924" marR="0" lvl="4" indent="-406390" algn="l" rtl="0" eaLnBrk="1" hangingPunct="1">
              <a:lnSpc>
                <a:spcPct val="115000"/>
              </a:lnSpc>
              <a:spcBef>
                <a:spcPts val="2133"/>
              </a:spcBef>
              <a:spcAft>
                <a:spcPts val="0"/>
              </a:spcAft>
              <a:buClr>
                <a:srgbClr val="434343"/>
              </a:buClr>
              <a:buSzPts val="1200"/>
              <a:buFont typeface="Roboto Condensed Light"/>
              <a:buAutoNum type="alphaLcPeriod"/>
              <a:defRPr sz="1867" b="0" i="0" u="none" strike="noStrike" cap="none">
                <a:solidFill>
                  <a:schemeClr val="accent4"/>
                </a:solidFill>
                <a:latin typeface="Play"/>
                <a:ea typeface="Play"/>
                <a:cs typeface="Play"/>
                <a:sym typeface="Play"/>
              </a:defRPr>
            </a:lvl5pPr>
            <a:lvl6pPr marL="3657509" marR="0" lvl="5" indent="-406390" algn="l" rtl="0" eaLnBrk="1" hangingPunct="1">
              <a:lnSpc>
                <a:spcPct val="115000"/>
              </a:lnSpc>
              <a:spcBef>
                <a:spcPts val="2133"/>
              </a:spcBef>
              <a:spcAft>
                <a:spcPts val="0"/>
              </a:spcAft>
              <a:buClr>
                <a:srgbClr val="434343"/>
              </a:buClr>
              <a:buSzPts val="1200"/>
              <a:buFont typeface="Roboto Condensed Light"/>
              <a:buAutoNum type="romanLcPeriod"/>
              <a:defRPr sz="1867" b="0" i="0" u="none" strike="noStrike" cap="none">
                <a:solidFill>
                  <a:schemeClr val="accent4"/>
                </a:solidFill>
                <a:latin typeface="Play"/>
                <a:ea typeface="Play"/>
                <a:cs typeface="Play"/>
                <a:sym typeface="Play"/>
              </a:defRPr>
            </a:lvl6pPr>
            <a:lvl7pPr marL="4267093" marR="0" lvl="6" indent="-406390" algn="l" rtl="0" eaLnBrk="1" hangingPunct="1">
              <a:lnSpc>
                <a:spcPct val="115000"/>
              </a:lnSpc>
              <a:spcBef>
                <a:spcPts val="2133"/>
              </a:spcBef>
              <a:spcAft>
                <a:spcPts val="0"/>
              </a:spcAft>
              <a:buClr>
                <a:srgbClr val="434343"/>
              </a:buClr>
              <a:buSzPts val="1200"/>
              <a:buFont typeface="Roboto Condensed Light"/>
              <a:buAutoNum type="arabicPeriod"/>
              <a:defRPr sz="1867" b="0" i="0" u="none" strike="noStrike" cap="none">
                <a:solidFill>
                  <a:schemeClr val="accent4"/>
                </a:solidFill>
                <a:latin typeface="Play"/>
                <a:ea typeface="Play"/>
                <a:cs typeface="Play"/>
                <a:sym typeface="Play"/>
              </a:defRPr>
            </a:lvl7pPr>
            <a:lvl8pPr marL="4876678" marR="0" lvl="7" indent="-406390" algn="l" rtl="0" eaLnBrk="1" hangingPunct="1">
              <a:lnSpc>
                <a:spcPct val="115000"/>
              </a:lnSpc>
              <a:spcBef>
                <a:spcPts val="2133"/>
              </a:spcBef>
              <a:spcAft>
                <a:spcPts val="0"/>
              </a:spcAft>
              <a:buClr>
                <a:srgbClr val="434343"/>
              </a:buClr>
              <a:buSzPts val="1200"/>
              <a:buFont typeface="Roboto Condensed Light"/>
              <a:buAutoNum type="alphaLcPeriod"/>
              <a:defRPr sz="1867" b="0" i="0" u="none" strike="noStrike" cap="none">
                <a:solidFill>
                  <a:schemeClr val="accent4"/>
                </a:solidFill>
                <a:latin typeface="Play"/>
                <a:ea typeface="Play"/>
                <a:cs typeface="Play"/>
                <a:sym typeface="Play"/>
              </a:defRPr>
            </a:lvl8pPr>
            <a:lvl9pPr marL="5486263" marR="0" lvl="8" indent="-406390" algn="l" rtl="0" eaLnBrk="1" hangingPunct="1">
              <a:lnSpc>
                <a:spcPct val="115000"/>
              </a:lnSpc>
              <a:spcBef>
                <a:spcPts val="2133"/>
              </a:spcBef>
              <a:spcAft>
                <a:spcPts val="2133"/>
              </a:spcAft>
              <a:buClr>
                <a:srgbClr val="434343"/>
              </a:buClr>
              <a:buSzPts val="1200"/>
              <a:buFont typeface="Roboto Condensed Light"/>
              <a:buAutoNum type="romanLcPeriod"/>
              <a:defRPr sz="1867" b="0" i="0" u="none" strike="noStrike" cap="none">
                <a:solidFill>
                  <a:schemeClr val="accent4"/>
                </a:solidFill>
                <a:latin typeface="Play"/>
                <a:ea typeface="Play"/>
                <a:cs typeface="Play"/>
                <a:sym typeface="Play"/>
              </a:defRPr>
            </a:lvl9pPr>
          </a:lstStyle>
          <a:p>
            <a:pPr>
              <a:lnSpc>
                <a:spcPct val="150000"/>
              </a:lnSpc>
            </a:pPr>
            <a:r>
              <a:rPr lang="en-US" sz="2000" dirty="0"/>
              <a:t>Recursive solution</a:t>
            </a:r>
          </a:p>
          <a:p>
            <a:pPr>
              <a:lnSpc>
                <a:spcPct val="150000"/>
              </a:lnSpc>
            </a:pPr>
            <a:r>
              <a:rPr lang="en-US" sz="2000" dirty="0"/>
              <a:t>Adding memory</a:t>
            </a:r>
          </a:p>
          <a:p>
            <a:pPr>
              <a:lnSpc>
                <a:spcPct val="150000"/>
              </a:lnSpc>
            </a:pPr>
            <a:endParaRPr lang="en-US" sz="2000" dirty="0"/>
          </a:p>
        </p:txBody>
      </p:sp>
      <p:sp>
        <p:nvSpPr>
          <p:cNvPr id="5" name="TextBox 4">
            <a:extLst>
              <a:ext uri="{FF2B5EF4-FFF2-40B4-BE49-F238E27FC236}">
                <a16:creationId xmlns:a16="http://schemas.microsoft.com/office/drawing/2014/main" id="{1562B9B5-A387-4BA2-B7DD-F7738F329507}"/>
              </a:ext>
            </a:extLst>
          </p:cNvPr>
          <p:cNvSpPr txBox="1"/>
          <p:nvPr/>
        </p:nvSpPr>
        <p:spPr>
          <a:xfrm>
            <a:off x="932467" y="3083188"/>
            <a:ext cx="1074333" cy="461665"/>
          </a:xfrm>
          <a:prstGeom prst="rect">
            <a:avLst/>
          </a:prstGeom>
          <a:noFill/>
        </p:spPr>
        <p:txBody>
          <a:bodyPr wrap="none" rtlCol="0">
            <a:spAutoFit/>
          </a:bodyPr>
          <a:lstStyle/>
          <a:p>
            <a:r>
              <a:rPr lang="en-US" sz="2400" dirty="0">
                <a:solidFill>
                  <a:schemeClr val="tx2"/>
                </a:solidFill>
                <a:latin typeface="Play"/>
              </a:rPr>
              <a:t>Solving</a:t>
            </a:r>
          </a:p>
        </p:txBody>
      </p:sp>
      <p:sp>
        <p:nvSpPr>
          <p:cNvPr id="7" name="TextBox 6">
            <a:extLst>
              <a:ext uri="{FF2B5EF4-FFF2-40B4-BE49-F238E27FC236}">
                <a16:creationId xmlns:a16="http://schemas.microsoft.com/office/drawing/2014/main" id="{78DC94D1-51CA-4A6E-8633-9C1B187535EC}"/>
              </a:ext>
            </a:extLst>
          </p:cNvPr>
          <p:cNvSpPr txBox="1"/>
          <p:nvPr/>
        </p:nvSpPr>
        <p:spPr>
          <a:xfrm>
            <a:off x="932914" y="1462756"/>
            <a:ext cx="1289135" cy="461665"/>
          </a:xfrm>
          <a:prstGeom prst="rect">
            <a:avLst/>
          </a:prstGeom>
          <a:noFill/>
        </p:spPr>
        <p:txBody>
          <a:bodyPr wrap="none" rtlCol="0">
            <a:spAutoFit/>
          </a:bodyPr>
          <a:lstStyle/>
          <a:p>
            <a:r>
              <a:rPr lang="en-US" sz="2400" dirty="0">
                <a:solidFill>
                  <a:schemeClr val="tx2"/>
                </a:solidFill>
                <a:latin typeface="Play"/>
              </a:rPr>
              <a:t>Qualities</a:t>
            </a:r>
          </a:p>
        </p:txBody>
      </p:sp>
    </p:spTree>
    <p:extLst>
      <p:ext uri="{BB962C8B-B14F-4D97-AF65-F5344CB8AC3E}">
        <p14:creationId xmlns:p14="http://schemas.microsoft.com/office/powerpoint/2010/main" val="372075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FB8-F4F9-42F0-BE14-31DEA24997C6}"/>
              </a:ext>
            </a:extLst>
          </p:cNvPr>
          <p:cNvSpPr>
            <a:spLocks noGrp="1"/>
          </p:cNvSpPr>
          <p:nvPr>
            <p:ph type="title"/>
          </p:nvPr>
        </p:nvSpPr>
        <p:spPr/>
        <p:txBody>
          <a:bodyPr/>
          <a:lstStyle/>
          <a:p>
            <a:r>
              <a:rPr lang="en-US" dirty="0">
                <a:solidFill>
                  <a:schemeClr val="accent5"/>
                </a:solidFill>
              </a:rPr>
              <a:t>Adding memory</a:t>
            </a:r>
          </a:p>
        </p:txBody>
      </p:sp>
      <p:sp>
        <p:nvSpPr>
          <p:cNvPr id="28" name="TextBox 27">
            <a:extLst>
              <a:ext uri="{FF2B5EF4-FFF2-40B4-BE49-F238E27FC236}">
                <a16:creationId xmlns:a16="http://schemas.microsoft.com/office/drawing/2014/main" id="{7AACD9FF-42D4-40F9-AF8A-4D8E8637B55A}"/>
              </a:ext>
            </a:extLst>
          </p:cNvPr>
          <p:cNvSpPr txBox="1"/>
          <p:nvPr/>
        </p:nvSpPr>
        <p:spPr>
          <a:xfrm>
            <a:off x="2919168" y="1903979"/>
            <a:ext cx="1356462" cy="369332"/>
          </a:xfrm>
          <a:prstGeom prst="rect">
            <a:avLst/>
          </a:prstGeom>
          <a:noFill/>
        </p:spPr>
        <p:txBody>
          <a:bodyPr wrap="none" rtlCol="0">
            <a:spAutoFit/>
          </a:bodyPr>
          <a:lstStyle/>
          <a:p>
            <a:r>
              <a:rPr lang="en-US" sz="1800" dirty="0">
                <a:solidFill>
                  <a:schemeClr val="accent2"/>
                </a:solidFill>
                <a:latin typeface="Play"/>
              </a:rPr>
              <a:t>Simple State</a:t>
            </a:r>
          </a:p>
        </p:txBody>
      </p:sp>
      <p:sp>
        <p:nvSpPr>
          <p:cNvPr id="29" name="TextBox 28">
            <a:extLst>
              <a:ext uri="{FF2B5EF4-FFF2-40B4-BE49-F238E27FC236}">
                <a16:creationId xmlns:a16="http://schemas.microsoft.com/office/drawing/2014/main" id="{FCEC37EC-189F-4238-8D1C-953128410ADD}"/>
              </a:ext>
            </a:extLst>
          </p:cNvPr>
          <p:cNvSpPr txBox="1"/>
          <p:nvPr/>
        </p:nvSpPr>
        <p:spPr>
          <a:xfrm>
            <a:off x="7916370" y="1910282"/>
            <a:ext cx="1542410" cy="369332"/>
          </a:xfrm>
          <a:prstGeom prst="rect">
            <a:avLst/>
          </a:prstGeom>
          <a:noFill/>
        </p:spPr>
        <p:txBody>
          <a:bodyPr wrap="none" rtlCol="0">
            <a:spAutoFit/>
          </a:bodyPr>
          <a:lstStyle/>
          <a:p>
            <a:r>
              <a:rPr lang="en-US" sz="1800" dirty="0">
                <a:solidFill>
                  <a:schemeClr val="accent2"/>
                </a:solidFill>
                <a:latin typeface="Play"/>
              </a:rPr>
              <a:t>Complex State</a:t>
            </a:r>
          </a:p>
        </p:txBody>
      </p:sp>
      <p:sp>
        <p:nvSpPr>
          <p:cNvPr id="31" name="TextBox 30">
            <a:extLst>
              <a:ext uri="{FF2B5EF4-FFF2-40B4-BE49-F238E27FC236}">
                <a16:creationId xmlns:a16="http://schemas.microsoft.com/office/drawing/2014/main" id="{18685125-6111-40DF-93C9-B410F3869F16}"/>
              </a:ext>
            </a:extLst>
          </p:cNvPr>
          <p:cNvSpPr txBox="1"/>
          <p:nvPr/>
        </p:nvSpPr>
        <p:spPr>
          <a:xfrm>
            <a:off x="4275630" y="1187690"/>
            <a:ext cx="3640740" cy="338554"/>
          </a:xfrm>
          <a:prstGeom prst="rect">
            <a:avLst/>
          </a:prstGeom>
          <a:noFill/>
        </p:spPr>
        <p:txBody>
          <a:bodyPr wrap="none" rtlCol="0">
            <a:spAutoFit/>
          </a:bodyPr>
          <a:lstStyle/>
          <a:p>
            <a:pPr algn="ctr"/>
            <a:r>
              <a:rPr lang="en-US" sz="1600" dirty="0">
                <a:solidFill>
                  <a:schemeClr val="bg2"/>
                </a:solidFill>
                <a:latin typeface="Play"/>
              </a:rPr>
              <a:t>Memorizing the output for a set of inputs</a:t>
            </a:r>
          </a:p>
        </p:txBody>
      </p:sp>
      <p:sp>
        <p:nvSpPr>
          <p:cNvPr id="32" name="Rectangle 1">
            <a:extLst>
              <a:ext uri="{FF2B5EF4-FFF2-40B4-BE49-F238E27FC236}">
                <a16:creationId xmlns:a16="http://schemas.microsoft.com/office/drawing/2014/main" id="{886CA0A1-0E62-4190-BB91-9993D20D94A4}"/>
              </a:ext>
            </a:extLst>
          </p:cNvPr>
          <p:cNvSpPr>
            <a:spLocks noChangeArrowheads="1"/>
          </p:cNvSpPr>
          <p:nvPr/>
        </p:nvSpPr>
        <p:spPr bwMode="auto">
          <a:xfrm>
            <a:off x="2593216" y="2420214"/>
            <a:ext cx="2008366" cy="6929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900" b="0" i="0" u="none" strike="noStrike" cap="none" normalizeH="0" baseline="0" dirty="0">
                <a:ln>
                  <a:noFill/>
                </a:ln>
                <a:solidFill>
                  <a:srgbClr val="0033B3"/>
                </a:solidFill>
                <a:effectLst/>
                <a:latin typeface="JetBrains Mono" panose="020B0509020102050004" pitchFamily="49" charset="0"/>
              </a:rPr>
              <a:t>static int</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dp1</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033B3"/>
                </a:solidFill>
                <a:effectLst/>
                <a:latin typeface="JetBrains Mono" panose="020B0509020102050004" pitchFamily="49" charset="0"/>
              </a:rPr>
              <a:t>static int</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871094"/>
                </a:solidFill>
                <a:effectLst/>
                <a:latin typeface="JetBrains Mono" panose="020B0509020102050004" pitchFamily="49" charset="0"/>
              </a:rPr>
              <a:t>dp2</a:t>
            </a:r>
            <a:r>
              <a:rPr kumimoji="0" lang="en-US" altLang="en-US" sz="900" b="0" i="0" u="none" strike="noStrike" cap="none" normalizeH="0" baseline="0" dirty="0">
                <a:ln>
                  <a:noFill/>
                </a:ln>
                <a:solidFill>
                  <a:srgbClr val="080808"/>
                </a:solidFill>
                <a:effectLst/>
                <a:latin typeface="JetBrains Mono" panose="020B050902010205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3">
            <a:extLst>
              <a:ext uri="{FF2B5EF4-FFF2-40B4-BE49-F238E27FC236}">
                <a16:creationId xmlns:a16="http://schemas.microsoft.com/office/drawing/2014/main" id="{775A98DA-1CF5-42C1-8B3C-4D11F2701B02}"/>
              </a:ext>
            </a:extLst>
          </p:cNvPr>
          <p:cNvSpPr>
            <a:spLocks noChangeArrowheads="1"/>
          </p:cNvSpPr>
          <p:nvPr/>
        </p:nvSpPr>
        <p:spPr bwMode="auto">
          <a:xfrm>
            <a:off x="6237338" y="2420214"/>
            <a:ext cx="4900474"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33B3"/>
                </a:solidFill>
                <a:effectLst/>
                <a:latin typeface="JetBrains Mono" panose="020B0509020102050004" pitchFamily="49" charset="0"/>
              </a:rPr>
              <a:t>final static </a:t>
            </a:r>
            <a:r>
              <a:rPr kumimoji="0" lang="en-US" altLang="en-US" sz="900" b="0" i="0" u="none" strike="noStrike" cap="none" normalizeH="0" baseline="0">
                <a:ln>
                  <a:noFill/>
                </a:ln>
                <a:solidFill>
                  <a:srgbClr val="000000"/>
                </a:solidFill>
                <a:effectLst/>
                <a:latin typeface="JetBrains Mono" panose="020B0509020102050004" pitchFamily="49" charset="0"/>
              </a:rPr>
              <a:t>Map</a:t>
            </a:r>
            <a:r>
              <a:rPr kumimoji="0" lang="en-US" altLang="en-US" sz="900" b="0" i="0" u="none" strike="noStrike" cap="none" normalizeH="0" baseline="0">
                <a:ln>
                  <a:noFill/>
                </a:ln>
                <a:solidFill>
                  <a:srgbClr val="080808"/>
                </a:solidFill>
                <a:effectLst/>
                <a:latin typeface="JetBrains Mono" panose="020B0509020102050004" pitchFamily="49" charset="0"/>
              </a:rPr>
              <a:t>&lt;</a:t>
            </a:r>
            <a:r>
              <a:rPr kumimoji="0" lang="en-US" altLang="en-US" sz="900" b="0" i="0" u="none" strike="noStrike" cap="none" normalizeH="0" baseline="0">
                <a:ln>
                  <a:noFill/>
                </a:ln>
                <a:solidFill>
                  <a:srgbClr val="000000"/>
                </a:solidFill>
                <a:effectLst/>
                <a:latin typeface="JetBrains Mono" panose="020B0509020102050004" pitchFamily="49" charset="0"/>
              </a:rPr>
              <a:t>State</a:t>
            </a:r>
            <a:r>
              <a:rPr kumimoji="0" lang="en-US" altLang="en-US" sz="900" b="0" i="0" u="none" strike="noStrike" cap="none" normalizeH="0" baseline="0">
                <a:ln>
                  <a:noFill/>
                </a:ln>
                <a:solidFill>
                  <a:srgbClr val="080808"/>
                </a:solidFill>
                <a:effectLst/>
                <a:latin typeface="JetBrains Mono" panose="020B0509020102050004" pitchFamily="49" charset="0"/>
              </a:rPr>
              <a:t>, </a:t>
            </a:r>
            <a:r>
              <a:rPr kumimoji="0" lang="en-US" altLang="en-US" sz="900" b="0" i="0" u="none" strike="noStrike" cap="none" normalizeH="0" baseline="0">
                <a:ln>
                  <a:noFill/>
                </a:ln>
                <a:solidFill>
                  <a:srgbClr val="000000"/>
                </a:solidFill>
                <a:effectLst/>
                <a:latin typeface="JetBrains Mono" panose="020B0509020102050004" pitchFamily="49" charset="0"/>
              </a:rPr>
              <a:t>Integer</a:t>
            </a:r>
            <a:r>
              <a:rPr kumimoji="0" lang="en-US" altLang="en-US" sz="900" b="0" i="0" u="none" strike="noStrike" cap="none" normalizeH="0" baseline="0">
                <a:ln>
                  <a:noFill/>
                </a:ln>
                <a:solidFill>
                  <a:srgbClr val="080808"/>
                </a:solidFill>
                <a:effectLst/>
                <a:latin typeface="JetBrains Mono" panose="020B0509020102050004" pitchFamily="49" charset="0"/>
              </a:rPr>
              <a:t>&gt; </a:t>
            </a:r>
            <a:r>
              <a:rPr kumimoji="0" lang="en-US" altLang="en-US" sz="900" b="0" i="1" u="none" strike="noStrike" cap="none" normalizeH="0" baseline="0">
                <a:ln>
                  <a:noFill/>
                </a:ln>
                <a:solidFill>
                  <a:srgbClr val="871094"/>
                </a:solidFill>
                <a:effectLst/>
                <a:latin typeface="JetBrains Mono" panose="020B0509020102050004" pitchFamily="49" charset="0"/>
              </a:rPr>
              <a:t>dp </a:t>
            </a:r>
            <a:r>
              <a:rPr kumimoji="0" lang="en-US" altLang="en-US" sz="900" b="0" i="0" u="none" strike="noStrike" cap="none" normalizeH="0" baseline="0">
                <a:ln>
                  <a:noFill/>
                </a:ln>
                <a:solidFill>
                  <a:srgbClr val="080808"/>
                </a:solidFill>
                <a:effectLst/>
                <a:latin typeface="JetBrains Mono" panose="020B0509020102050004" pitchFamily="49" charset="0"/>
              </a:rPr>
              <a:t>= </a:t>
            </a:r>
            <a:r>
              <a:rPr kumimoji="0" lang="en-US" altLang="en-US" sz="900" b="0" i="0" u="none" strike="noStrike" cap="none" normalizeH="0" baseline="0">
                <a:ln>
                  <a:noFill/>
                </a:ln>
                <a:solidFill>
                  <a:srgbClr val="0033B3"/>
                </a:solidFill>
                <a:effectLst/>
                <a:latin typeface="JetBrains Mono" panose="020B0509020102050004" pitchFamily="49" charset="0"/>
              </a:rPr>
              <a:t>new </a:t>
            </a:r>
            <a:r>
              <a:rPr kumimoji="0" lang="en-US" altLang="en-US" sz="900" b="0" i="0" u="none" strike="noStrike" cap="none" normalizeH="0" baseline="0">
                <a:ln>
                  <a:noFill/>
                </a:ln>
                <a:solidFill>
                  <a:srgbClr val="080808"/>
                </a:solidFill>
                <a:effectLst/>
                <a:latin typeface="JetBrains Mono" panose="020B0509020102050004" pitchFamily="49" charset="0"/>
              </a:rPr>
              <a:t>HashMap&lt;&gt;();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4">
            <a:extLst>
              <a:ext uri="{FF2B5EF4-FFF2-40B4-BE49-F238E27FC236}">
                <a16:creationId xmlns:a16="http://schemas.microsoft.com/office/drawing/2014/main" id="{F8B8E7A8-D934-4760-833D-F968B87D39D3}"/>
              </a:ext>
            </a:extLst>
          </p:cNvPr>
          <p:cNvSpPr>
            <a:spLocks noChangeArrowheads="1"/>
          </p:cNvSpPr>
          <p:nvPr/>
        </p:nvSpPr>
        <p:spPr bwMode="auto">
          <a:xfrm>
            <a:off x="6237338" y="2686143"/>
            <a:ext cx="4900475" cy="39527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700" b="0" i="0" u="none" strike="noStrike" cap="none" normalizeH="0" baseline="0" dirty="0">
                <a:ln>
                  <a:noFill/>
                </a:ln>
                <a:solidFill>
                  <a:srgbClr val="0033B3"/>
                </a:solidFill>
                <a:effectLst/>
                <a:latin typeface="JetBrains Mono" panose="020B0509020102050004" pitchFamily="49" charset="0"/>
              </a:rPr>
              <a:t>class </a:t>
            </a:r>
            <a:r>
              <a:rPr kumimoji="0" lang="en-US" altLang="en-US" sz="700" b="0" i="0" u="none" strike="noStrike" cap="none" normalizeH="0" baseline="0" dirty="0">
                <a:ln>
                  <a:noFill/>
                </a:ln>
                <a:solidFill>
                  <a:srgbClr val="000000"/>
                </a:solidFill>
                <a:effectLst/>
                <a:latin typeface="JetBrains Mono" panose="020B0509020102050004" pitchFamily="49" charset="0"/>
              </a:rPr>
              <a:t>State </a:t>
            </a:r>
            <a:r>
              <a:rPr kumimoji="0" lang="en-US" altLang="en-US" sz="700" b="0" i="0" u="none" strike="noStrike" cap="none" normalizeH="0" baseline="0" dirty="0">
                <a:ln>
                  <a:noFill/>
                </a:ln>
                <a:solidFill>
                  <a:srgbClr val="080808"/>
                </a:solidFill>
                <a:effectLst/>
                <a:latin typeface="JetBrains Mono" panose="020B0509020102050004" pitchFamily="49" charset="0"/>
              </a:rPr>
              <a:t>{</a:t>
            </a:r>
            <a:br>
              <a:rPr kumimoji="0" lang="en-US" altLang="en-US" sz="700" b="0" i="0" u="none" strike="noStrike" cap="none" normalizeH="0" baseline="0" dirty="0">
                <a:ln>
                  <a:noFill/>
                </a:ln>
                <a:solidFill>
                  <a:srgbClr val="080808"/>
                </a:solidFill>
                <a:effectLst/>
                <a:latin typeface="JetBrains Mono" panose="020B0509020102050004" pitchFamily="49" charset="0"/>
              </a:rPr>
            </a:b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0033B3"/>
                </a:solidFill>
                <a:effectLst/>
                <a:latin typeface="JetBrains Mono" panose="020B0509020102050004" pitchFamily="49" charset="0"/>
              </a:rPr>
              <a:t>final int </a:t>
            </a:r>
            <a:r>
              <a:rPr kumimoji="0" lang="en-US" altLang="en-US" sz="700" b="0" i="0" u="none" strike="noStrike" cap="none" normalizeH="0" baseline="0" dirty="0">
                <a:ln>
                  <a:noFill/>
                </a:ln>
                <a:solidFill>
                  <a:srgbClr val="871094"/>
                </a:solidFill>
                <a:effectLst/>
                <a:latin typeface="JetBrains Mono" panose="020B0509020102050004" pitchFamily="49" charset="0"/>
              </a:rPr>
              <a:t>param1</a:t>
            </a: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871094"/>
                </a:solidFill>
                <a:effectLst/>
                <a:latin typeface="JetBrains Mono" panose="020B0509020102050004" pitchFamily="49" charset="0"/>
              </a:rPr>
              <a:t>param2</a:t>
            </a: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871094"/>
                </a:solidFill>
                <a:effectLst/>
                <a:latin typeface="JetBrains Mono" panose="020B0509020102050004" pitchFamily="49" charset="0"/>
              </a:rPr>
              <a:t>param3</a:t>
            </a:r>
            <a:r>
              <a:rPr kumimoji="0" lang="en-US" altLang="en-US" sz="700" b="0" i="0" u="none" strike="noStrike" cap="none" normalizeH="0" baseline="0" dirty="0">
                <a:ln>
                  <a:noFill/>
                </a:ln>
                <a:solidFill>
                  <a:srgbClr val="080808"/>
                </a:solidFill>
                <a:effectLst/>
                <a:latin typeface="JetBrains Mono" panose="020B0509020102050004" pitchFamily="49" charset="0"/>
              </a:rPr>
              <a:t>;</a:t>
            </a:r>
            <a:br>
              <a:rPr kumimoji="0" lang="en-US" altLang="en-US" sz="700" b="0" i="0" u="none" strike="noStrike" cap="none" normalizeH="0" baseline="0" dirty="0">
                <a:ln>
                  <a:noFill/>
                </a:ln>
                <a:solidFill>
                  <a:srgbClr val="080808"/>
                </a:solidFill>
                <a:effectLst/>
                <a:latin typeface="JetBrains Mono" panose="020B0509020102050004" pitchFamily="49" charset="0"/>
              </a:rPr>
            </a:br>
            <a:br>
              <a:rPr kumimoji="0" lang="en-US" altLang="en-US" sz="700" b="0" i="0" u="none" strike="noStrike" cap="none" normalizeH="0" baseline="0" dirty="0">
                <a:ln>
                  <a:noFill/>
                </a:ln>
                <a:solidFill>
                  <a:srgbClr val="080808"/>
                </a:solidFill>
                <a:effectLst/>
                <a:latin typeface="JetBrains Mono" panose="020B0509020102050004" pitchFamily="49" charset="0"/>
              </a:rPr>
            </a:b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00627A"/>
                </a:solidFill>
                <a:effectLst/>
                <a:latin typeface="JetBrains Mono" panose="020B0509020102050004" pitchFamily="49" charset="0"/>
              </a:rPr>
              <a:t>State</a:t>
            </a:r>
            <a:r>
              <a:rPr kumimoji="0" lang="en-US" altLang="en-US" sz="700" b="0" i="0" u="none" strike="noStrike" cap="none" normalizeH="0" baseline="0" dirty="0">
                <a:ln>
                  <a:noFill/>
                </a:ln>
                <a:solidFill>
                  <a:srgbClr val="080808"/>
                </a:solidFill>
                <a:effectLst/>
                <a:latin typeface="JetBrains Mono" panose="020B0509020102050004" pitchFamily="49" charset="0"/>
              </a:rPr>
              <a:t>(</a:t>
            </a:r>
            <a:r>
              <a:rPr kumimoji="0" lang="en-US" altLang="en-US" sz="700" b="0" i="0" u="none" strike="noStrike" cap="none" normalizeH="0" baseline="0" dirty="0">
                <a:ln>
                  <a:noFill/>
                </a:ln>
                <a:solidFill>
                  <a:srgbClr val="0033B3"/>
                </a:solidFill>
                <a:effectLst/>
                <a:latin typeface="JetBrains Mono" panose="020B0509020102050004" pitchFamily="49" charset="0"/>
              </a:rPr>
              <a:t>int </a:t>
            </a:r>
            <a:r>
              <a:rPr kumimoji="0" lang="en-US" altLang="en-US" sz="700" b="0" i="0" u="none" strike="noStrike" cap="none" normalizeH="0" baseline="0" dirty="0">
                <a:ln>
                  <a:noFill/>
                </a:ln>
                <a:solidFill>
                  <a:srgbClr val="080808"/>
                </a:solidFill>
                <a:effectLst/>
                <a:latin typeface="JetBrains Mono" panose="020B0509020102050004" pitchFamily="49" charset="0"/>
              </a:rPr>
              <a:t>param1, </a:t>
            </a:r>
            <a:r>
              <a:rPr kumimoji="0" lang="en-US" altLang="en-US" sz="700" b="0" i="0" u="none" strike="noStrike" cap="none" normalizeH="0" baseline="0" dirty="0">
                <a:ln>
                  <a:noFill/>
                </a:ln>
                <a:solidFill>
                  <a:srgbClr val="0033B3"/>
                </a:solidFill>
                <a:effectLst/>
                <a:latin typeface="JetBrains Mono" panose="020B0509020102050004" pitchFamily="49" charset="0"/>
              </a:rPr>
              <a:t>int </a:t>
            </a:r>
            <a:r>
              <a:rPr kumimoji="0" lang="en-US" altLang="en-US" sz="700" b="0" i="0" u="none" strike="noStrike" cap="none" normalizeH="0" baseline="0" dirty="0">
                <a:ln>
                  <a:noFill/>
                </a:ln>
                <a:solidFill>
                  <a:srgbClr val="080808"/>
                </a:solidFill>
                <a:effectLst/>
                <a:latin typeface="JetBrains Mono" panose="020B0509020102050004" pitchFamily="49" charset="0"/>
              </a:rPr>
              <a:t>param2, </a:t>
            </a:r>
            <a:r>
              <a:rPr kumimoji="0" lang="en-US" altLang="en-US" sz="700" b="0" i="0" u="none" strike="noStrike" cap="none" normalizeH="0" baseline="0" dirty="0">
                <a:ln>
                  <a:noFill/>
                </a:ln>
                <a:solidFill>
                  <a:srgbClr val="0033B3"/>
                </a:solidFill>
                <a:effectLst/>
                <a:latin typeface="JetBrains Mono" panose="020B0509020102050004" pitchFamily="49" charset="0"/>
              </a:rPr>
              <a:t>int </a:t>
            </a:r>
            <a:r>
              <a:rPr kumimoji="0" lang="en-US" altLang="en-US" sz="700" b="0" i="0" u="none" strike="noStrike" cap="none" normalizeH="0" baseline="0" dirty="0">
                <a:ln>
                  <a:noFill/>
                </a:ln>
                <a:solidFill>
                  <a:srgbClr val="080808"/>
                </a:solidFill>
                <a:effectLst/>
                <a:latin typeface="JetBrains Mono" panose="020B0509020102050004" pitchFamily="49" charset="0"/>
              </a:rPr>
              <a:t>param3) {</a:t>
            </a:r>
            <a:br>
              <a:rPr kumimoji="0" lang="en-US" altLang="en-US" sz="700" b="0" i="0" u="none" strike="noStrike" cap="none" normalizeH="0" baseline="0" dirty="0">
                <a:ln>
                  <a:noFill/>
                </a:ln>
                <a:solidFill>
                  <a:srgbClr val="080808"/>
                </a:solidFill>
                <a:effectLst/>
                <a:latin typeface="JetBrains Mono" panose="020B0509020102050004" pitchFamily="49" charset="0"/>
              </a:rPr>
            </a:b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0033B3"/>
                </a:solidFill>
                <a:effectLst/>
                <a:latin typeface="JetBrains Mono" panose="020B0509020102050004" pitchFamily="49" charset="0"/>
              </a:rPr>
              <a:t>this</a:t>
            </a:r>
            <a:r>
              <a:rPr kumimoji="0" lang="en-US" altLang="en-US" sz="700" b="0" i="0" u="none" strike="noStrike" cap="none" normalizeH="0" baseline="0" dirty="0">
                <a:ln>
                  <a:noFill/>
                </a:ln>
                <a:solidFill>
                  <a:srgbClr val="080808"/>
                </a:solidFill>
                <a:effectLst/>
                <a:latin typeface="JetBrains Mono" panose="020B0509020102050004" pitchFamily="49" charset="0"/>
              </a:rPr>
              <a:t>.</a:t>
            </a:r>
            <a:r>
              <a:rPr kumimoji="0" lang="en-US" altLang="en-US" sz="700" b="0" i="0" u="none" strike="noStrike" cap="none" normalizeH="0" baseline="0" dirty="0">
                <a:ln>
                  <a:noFill/>
                </a:ln>
                <a:solidFill>
                  <a:srgbClr val="871094"/>
                </a:solidFill>
                <a:effectLst/>
                <a:latin typeface="JetBrains Mono" panose="020B0509020102050004" pitchFamily="49" charset="0"/>
              </a:rPr>
              <a:t>param1 </a:t>
            </a:r>
            <a:r>
              <a:rPr kumimoji="0" lang="en-US" altLang="en-US" sz="700" b="0" i="0" u="none" strike="noStrike" cap="none" normalizeH="0" baseline="0" dirty="0">
                <a:ln>
                  <a:noFill/>
                </a:ln>
                <a:solidFill>
                  <a:srgbClr val="080808"/>
                </a:solidFill>
                <a:effectLst/>
                <a:latin typeface="JetBrains Mono" panose="020B0509020102050004" pitchFamily="49" charset="0"/>
              </a:rPr>
              <a:t>= param1;</a:t>
            </a:r>
            <a:br>
              <a:rPr kumimoji="0" lang="en-US" altLang="en-US" sz="700" b="0" i="0" u="none" strike="noStrike" cap="none" normalizeH="0" baseline="0" dirty="0">
                <a:ln>
                  <a:noFill/>
                </a:ln>
                <a:solidFill>
                  <a:srgbClr val="080808"/>
                </a:solidFill>
                <a:effectLst/>
                <a:latin typeface="JetBrains Mono" panose="020B0509020102050004" pitchFamily="49" charset="0"/>
              </a:rPr>
            </a:b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0033B3"/>
                </a:solidFill>
                <a:effectLst/>
                <a:latin typeface="JetBrains Mono" panose="020B0509020102050004" pitchFamily="49" charset="0"/>
              </a:rPr>
              <a:t>this</a:t>
            </a:r>
            <a:r>
              <a:rPr kumimoji="0" lang="en-US" altLang="en-US" sz="700" b="0" i="0" u="none" strike="noStrike" cap="none" normalizeH="0" baseline="0" dirty="0">
                <a:ln>
                  <a:noFill/>
                </a:ln>
                <a:solidFill>
                  <a:srgbClr val="080808"/>
                </a:solidFill>
                <a:effectLst/>
                <a:latin typeface="JetBrains Mono" panose="020B0509020102050004" pitchFamily="49" charset="0"/>
              </a:rPr>
              <a:t>.</a:t>
            </a:r>
            <a:r>
              <a:rPr kumimoji="0" lang="en-US" altLang="en-US" sz="700" b="0" i="0" u="none" strike="noStrike" cap="none" normalizeH="0" baseline="0" dirty="0">
                <a:ln>
                  <a:noFill/>
                </a:ln>
                <a:solidFill>
                  <a:srgbClr val="871094"/>
                </a:solidFill>
                <a:effectLst/>
                <a:latin typeface="JetBrains Mono" panose="020B0509020102050004" pitchFamily="49" charset="0"/>
              </a:rPr>
              <a:t>param2 </a:t>
            </a:r>
            <a:r>
              <a:rPr kumimoji="0" lang="en-US" altLang="en-US" sz="700" b="0" i="0" u="none" strike="noStrike" cap="none" normalizeH="0" baseline="0" dirty="0">
                <a:ln>
                  <a:noFill/>
                </a:ln>
                <a:solidFill>
                  <a:srgbClr val="080808"/>
                </a:solidFill>
                <a:effectLst/>
                <a:latin typeface="JetBrains Mono" panose="020B0509020102050004" pitchFamily="49" charset="0"/>
              </a:rPr>
              <a:t>= param2;</a:t>
            </a:r>
            <a:br>
              <a:rPr kumimoji="0" lang="en-US" altLang="en-US" sz="700" b="0" i="0" u="none" strike="noStrike" cap="none" normalizeH="0" baseline="0" dirty="0">
                <a:ln>
                  <a:noFill/>
                </a:ln>
                <a:solidFill>
                  <a:srgbClr val="080808"/>
                </a:solidFill>
                <a:effectLst/>
                <a:latin typeface="JetBrains Mono" panose="020B0509020102050004" pitchFamily="49" charset="0"/>
              </a:rPr>
            </a:b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0033B3"/>
                </a:solidFill>
                <a:effectLst/>
                <a:latin typeface="JetBrains Mono" panose="020B0509020102050004" pitchFamily="49" charset="0"/>
              </a:rPr>
              <a:t>this</a:t>
            </a:r>
            <a:r>
              <a:rPr kumimoji="0" lang="en-US" altLang="en-US" sz="700" b="0" i="0" u="none" strike="noStrike" cap="none" normalizeH="0" baseline="0" dirty="0">
                <a:ln>
                  <a:noFill/>
                </a:ln>
                <a:solidFill>
                  <a:srgbClr val="080808"/>
                </a:solidFill>
                <a:effectLst/>
                <a:latin typeface="JetBrains Mono" panose="020B0509020102050004" pitchFamily="49" charset="0"/>
              </a:rPr>
              <a:t>.</a:t>
            </a:r>
            <a:r>
              <a:rPr kumimoji="0" lang="en-US" altLang="en-US" sz="700" b="0" i="0" u="none" strike="noStrike" cap="none" normalizeH="0" baseline="0" dirty="0">
                <a:ln>
                  <a:noFill/>
                </a:ln>
                <a:solidFill>
                  <a:srgbClr val="871094"/>
                </a:solidFill>
                <a:effectLst/>
                <a:latin typeface="JetBrains Mono" panose="020B0509020102050004" pitchFamily="49" charset="0"/>
              </a:rPr>
              <a:t>param3 </a:t>
            </a:r>
            <a:r>
              <a:rPr kumimoji="0" lang="en-US" altLang="en-US" sz="700" b="0" i="0" u="none" strike="noStrike" cap="none" normalizeH="0" baseline="0" dirty="0">
                <a:ln>
                  <a:noFill/>
                </a:ln>
                <a:solidFill>
                  <a:srgbClr val="080808"/>
                </a:solidFill>
                <a:effectLst/>
                <a:latin typeface="JetBrains Mono" panose="020B0509020102050004" pitchFamily="49" charset="0"/>
              </a:rPr>
              <a:t>= param3;</a:t>
            </a:r>
            <a:br>
              <a:rPr kumimoji="0" lang="en-US" altLang="en-US" sz="700" b="0" i="0" u="none" strike="noStrike" cap="none" normalizeH="0" baseline="0" dirty="0">
                <a:ln>
                  <a:noFill/>
                </a:ln>
                <a:solidFill>
                  <a:srgbClr val="080808"/>
                </a:solidFill>
                <a:effectLst/>
                <a:latin typeface="JetBrains Mono" panose="020B0509020102050004" pitchFamily="49" charset="0"/>
              </a:rPr>
            </a:br>
            <a:r>
              <a:rPr kumimoji="0" lang="en-US" altLang="en-US" sz="700" b="0" i="0" u="none" strike="noStrike" cap="none" normalizeH="0" baseline="0" dirty="0">
                <a:ln>
                  <a:noFill/>
                </a:ln>
                <a:solidFill>
                  <a:srgbClr val="080808"/>
                </a:solidFill>
                <a:effectLst/>
                <a:latin typeface="JetBrains Mono" panose="020B0509020102050004" pitchFamily="49" charset="0"/>
              </a:rPr>
              <a:t>    }</a:t>
            </a:r>
            <a:br>
              <a:rPr kumimoji="0" lang="en-US" altLang="en-US" sz="700" b="0" i="0" u="none" strike="noStrike" cap="none" normalizeH="0" baseline="0" dirty="0">
                <a:ln>
                  <a:noFill/>
                </a:ln>
                <a:solidFill>
                  <a:srgbClr val="080808"/>
                </a:solidFill>
                <a:effectLst/>
                <a:latin typeface="JetBrains Mono" panose="020B0509020102050004" pitchFamily="49" charset="0"/>
              </a:rPr>
            </a:br>
            <a:br>
              <a:rPr kumimoji="0" lang="en-US" altLang="en-US" sz="700" b="0" i="0" u="none" strike="noStrike" cap="none" normalizeH="0" baseline="0" dirty="0">
                <a:ln>
                  <a:noFill/>
                </a:ln>
                <a:solidFill>
                  <a:srgbClr val="080808"/>
                </a:solidFill>
                <a:effectLst/>
                <a:latin typeface="JetBrains Mono" panose="020B0509020102050004" pitchFamily="49" charset="0"/>
              </a:rPr>
            </a:b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9E880D"/>
                </a:solidFill>
                <a:effectLst/>
                <a:latin typeface="JetBrains Mono" panose="020B0509020102050004" pitchFamily="49" charset="0"/>
              </a:rPr>
              <a:t>@Override</a:t>
            </a:r>
            <a:br>
              <a:rPr kumimoji="0" lang="en-US" altLang="en-US" sz="700" b="0" i="0" u="none" strike="noStrike" cap="none" normalizeH="0" baseline="0" dirty="0">
                <a:ln>
                  <a:noFill/>
                </a:ln>
                <a:solidFill>
                  <a:srgbClr val="9E880D"/>
                </a:solidFill>
                <a:effectLst/>
                <a:latin typeface="JetBrains Mono" panose="020B0509020102050004" pitchFamily="49" charset="0"/>
              </a:rPr>
            </a:br>
            <a:r>
              <a:rPr kumimoji="0" lang="en-US" altLang="en-US" sz="700" b="0" i="0" u="none" strike="noStrike" cap="none" normalizeH="0" baseline="0" dirty="0">
                <a:ln>
                  <a:noFill/>
                </a:ln>
                <a:solidFill>
                  <a:srgbClr val="9E880D"/>
                </a:solidFill>
                <a:effectLst/>
                <a:latin typeface="JetBrains Mono" panose="020B0509020102050004" pitchFamily="49" charset="0"/>
              </a:rPr>
              <a:t>    </a:t>
            </a:r>
            <a:r>
              <a:rPr kumimoji="0" lang="en-US" altLang="en-US" sz="700" b="0" i="0" u="none" strike="noStrike" cap="none" normalizeH="0" baseline="0" dirty="0">
                <a:ln>
                  <a:noFill/>
                </a:ln>
                <a:solidFill>
                  <a:srgbClr val="0033B3"/>
                </a:solidFill>
                <a:effectLst/>
                <a:latin typeface="JetBrains Mono" panose="020B0509020102050004" pitchFamily="49" charset="0"/>
              </a:rPr>
              <a:t>public boolean </a:t>
            </a:r>
            <a:r>
              <a:rPr kumimoji="0" lang="en-US" altLang="en-US" sz="700" b="0" i="0" u="none" strike="noStrike" cap="none" normalizeH="0" baseline="0" dirty="0">
                <a:ln>
                  <a:noFill/>
                </a:ln>
                <a:solidFill>
                  <a:srgbClr val="00627A"/>
                </a:solidFill>
                <a:effectLst/>
                <a:latin typeface="JetBrains Mono" panose="020B0509020102050004" pitchFamily="49" charset="0"/>
              </a:rPr>
              <a:t>equals</a:t>
            </a:r>
            <a:r>
              <a:rPr kumimoji="0" lang="en-US" altLang="en-US" sz="700" b="0" i="0" u="none" strike="noStrike" cap="none" normalizeH="0" baseline="0" dirty="0">
                <a:ln>
                  <a:noFill/>
                </a:ln>
                <a:solidFill>
                  <a:srgbClr val="080808"/>
                </a:solidFill>
                <a:effectLst/>
                <a:latin typeface="JetBrains Mono" panose="020B0509020102050004" pitchFamily="49" charset="0"/>
              </a:rPr>
              <a:t>(</a:t>
            </a:r>
            <a:r>
              <a:rPr kumimoji="0" lang="en-US" altLang="en-US" sz="700" b="0" i="0" u="none" strike="noStrike" cap="none" normalizeH="0" baseline="0" dirty="0">
                <a:ln>
                  <a:noFill/>
                </a:ln>
                <a:solidFill>
                  <a:srgbClr val="000000"/>
                </a:solidFill>
                <a:effectLst/>
                <a:latin typeface="JetBrains Mono" panose="020B0509020102050004" pitchFamily="49" charset="0"/>
              </a:rPr>
              <a:t>Object </a:t>
            </a:r>
            <a:r>
              <a:rPr kumimoji="0" lang="en-US" altLang="en-US" sz="700" b="0" i="0" u="none" strike="noStrike" cap="none" normalizeH="0" baseline="0" dirty="0">
                <a:ln>
                  <a:noFill/>
                </a:ln>
                <a:solidFill>
                  <a:srgbClr val="080808"/>
                </a:solidFill>
                <a:effectLst/>
                <a:latin typeface="JetBrains Mono" panose="020B0509020102050004" pitchFamily="49" charset="0"/>
              </a:rPr>
              <a:t>o) {</a:t>
            </a:r>
            <a:br>
              <a:rPr kumimoji="0" lang="en-US" altLang="en-US" sz="700" b="0" i="0" u="none" strike="noStrike" cap="none" normalizeH="0" baseline="0" dirty="0">
                <a:ln>
                  <a:noFill/>
                </a:ln>
                <a:solidFill>
                  <a:srgbClr val="080808"/>
                </a:solidFill>
                <a:effectLst/>
                <a:latin typeface="JetBrains Mono" panose="020B0509020102050004" pitchFamily="49" charset="0"/>
              </a:rPr>
            </a:b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0033B3"/>
                </a:solidFill>
                <a:effectLst/>
                <a:latin typeface="JetBrains Mono" panose="020B0509020102050004" pitchFamily="49" charset="0"/>
              </a:rPr>
              <a:t>if </a:t>
            </a:r>
            <a:r>
              <a:rPr kumimoji="0" lang="en-US" altLang="en-US" sz="700" b="0" i="0" u="none" strike="noStrike" cap="none" normalizeH="0" baseline="0" dirty="0">
                <a:ln>
                  <a:noFill/>
                </a:ln>
                <a:solidFill>
                  <a:srgbClr val="080808"/>
                </a:solidFill>
                <a:effectLst/>
                <a:latin typeface="JetBrains Mono" panose="020B0509020102050004" pitchFamily="49" charset="0"/>
              </a:rPr>
              <a:t>(</a:t>
            </a:r>
            <a:r>
              <a:rPr kumimoji="0" lang="en-US" altLang="en-US" sz="700" b="0" i="0" u="none" strike="noStrike" cap="none" normalizeH="0" baseline="0" dirty="0">
                <a:ln>
                  <a:noFill/>
                </a:ln>
                <a:solidFill>
                  <a:srgbClr val="0033B3"/>
                </a:solidFill>
                <a:effectLst/>
                <a:latin typeface="JetBrains Mono" panose="020B0509020102050004" pitchFamily="49" charset="0"/>
              </a:rPr>
              <a:t>this </a:t>
            </a:r>
            <a:r>
              <a:rPr kumimoji="0" lang="en-US" altLang="en-US" sz="700" b="0" i="0" u="none" strike="noStrike" cap="none" normalizeH="0" baseline="0" dirty="0">
                <a:ln>
                  <a:noFill/>
                </a:ln>
                <a:solidFill>
                  <a:srgbClr val="080808"/>
                </a:solidFill>
                <a:effectLst/>
                <a:latin typeface="JetBrains Mono" panose="020B0509020102050004" pitchFamily="49" charset="0"/>
              </a:rPr>
              <a:t>== o) </a:t>
            </a:r>
            <a:r>
              <a:rPr kumimoji="0" lang="en-US" altLang="en-US" sz="700" b="0" i="0" u="none" strike="noStrike" cap="none" normalizeH="0" baseline="0" dirty="0">
                <a:ln>
                  <a:noFill/>
                </a:ln>
                <a:solidFill>
                  <a:srgbClr val="0033B3"/>
                </a:solidFill>
                <a:effectLst/>
                <a:latin typeface="JetBrains Mono" panose="020B0509020102050004" pitchFamily="49" charset="0"/>
              </a:rPr>
              <a:t>return true</a:t>
            </a:r>
            <a:r>
              <a:rPr kumimoji="0" lang="en-US" altLang="en-US" sz="700" b="0" i="0" u="none" strike="noStrike" cap="none" normalizeH="0" baseline="0" dirty="0">
                <a:ln>
                  <a:noFill/>
                </a:ln>
                <a:solidFill>
                  <a:srgbClr val="080808"/>
                </a:solidFill>
                <a:effectLst/>
                <a:latin typeface="JetBrains Mono" panose="020B0509020102050004" pitchFamily="49" charset="0"/>
              </a:rPr>
              <a:t>;</a:t>
            </a:r>
            <a:br>
              <a:rPr kumimoji="0" lang="en-US" altLang="en-US" sz="700" b="0" i="0" u="none" strike="noStrike" cap="none" normalizeH="0" baseline="0" dirty="0">
                <a:ln>
                  <a:noFill/>
                </a:ln>
                <a:solidFill>
                  <a:srgbClr val="080808"/>
                </a:solidFill>
                <a:effectLst/>
                <a:latin typeface="JetBrains Mono" panose="020B0509020102050004" pitchFamily="49" charset="0"/>
              </a:rPr>
            </a:b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0033B3"/>
                </a:solidFill>
                <a:effectLst/>
                <a:latin typeface="JetBrains Mono" panose="020B0509020102050004" pitchFamily="49" charset="0"/>
              </a:rPr>
              <a:t>if </a:t>
            </a:r>
            <a:r>
              <a:rPr kumimoji="0" lang="en-US" altLang="en-US" sz="700" b="0" i="0" u="none" strike="noStrike" cap="none" normalizeH="0" baseline="0" dirty="0">
                <a:ln>
                  <a:noFill/>
                </a:ln>
                <a:solidFill>
                  <a:srgbClr val="080808"/>
                </a:solidFill>
                <a:effectLst/>
                <a:latin typeface="JetBrains Mono" panose="020B0509020102050004" pitchFamily="49" charset="0"/>
              </a:rPr>
              <a:t>(o == </a:t>
            </a:r>
            <a:r>
              <a:rPr kumimoji="0" lang="en-US" altLang="en-US" sz="700" b="0" i="0" u="none" strike="noStrike" cap="none" normalizeH="0" baseline="0" dirty="0">
                <a:ln>
                  <a:noFill/>
                </a:ln>
                <a:solidFill>
                  <a:srgbClr val="0033B3"/>
                </a:solidFill>
                <a:effectLst/>
                <a:latin typeface="JetBrains Mono" panose="020B0509020102050004" pitchFamily="49" charset="0"/>
              </a:rPr>
              <a:t>null </a:t>
            </a:r>
            <a:r>
              <a:rPr kumimoji="0" lang="en-US" altLang="en-US" sz="700" b="0" i="0" u="none" strike="noStrike" cap="none" normalizeH="0" baseline="0" dirty="0">
                <a:ln>
                  <a:noFill/>
                </a:ln>
                <a:solidFill>
                  <a:srgbClr val="080808"/>
                </a:solidFill>
                <a:effectLst/>
                <a:latin typeface="JetBrains Mono" panose="020B0509020102050004" pitchFamily="49" charset="0"/>
              </a:rPr>
              <a:t>|| getClass() != o.getClass()) </a:t>
            </a:r>
            <a:r>
              <a:rPr kumimoji="0" lang="en-US" altLang="en-US" sz="700" b="0" i="0" u="none" strike="noStrike" cap="none" normalizeH="0" baseline="0" dirty="0">
                <a:ln>
                  <a:noFill/>
                </a:ln>
                <a:solidFill>
                  <a:srgbClr val="0033B3"/>
                </a:solidFill>
                <a:effectLst/>
                <a:latin typeface="JetBrains Mono" panose="020B0509020102050004" pitchFamily="49" charset="0"/>
              </a:rPr>
              <a:t>return false</a:t>
            </a:r>
            <a:r>
              <a:rPr kumimoji="0" lang="en-US" altLang="en-US" sz="700" b="0" i="0" u="none" strike="noStrike" cap="none" normalizeH="0" baseline="0" dirty="0">
                <a:ln>
                  <a:noFill/>
                </a:ln>
                <a:solidFill>
                  <a:srgbClr val="080808"/>
                </a:solidFill>
                <a:effectLst/>
                <a:latin typeface="JetBrains Mono" panose="020B0509020102050004" pitchFamily="49" charset="0"/>
              </a:rPr>
              <a:t>;</a:t>
            </a:r>
            <a:br>
              <a:rPr kumimoji="0" lang="en-US" altLang="en-US" sz="700" b="0" i="0" u="none" strike="noStrike" cap="none" normalizeH="0" baseline="0" dirty="0">
                <a:ln>
                  <a:noFill/>
                </a:ln>
                <a:solidFill>
                  <a:srgbClr val="080808"/>
                </a:solidFill>
                <a:effectLst/>
                <a:latin typeface="JetBrains Mono" panose="020B0509020102050004" pitchFamily="49" charset="0"/>
              </a:rPr>
            </a:b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000000"/>
                </a:solidFill>
                <a:effectLst/>
                <a:latin typeface="JetBrains Mono" panose="020B0509020102050004" pitchFamily="49" charset="0"/>
              </a:rPr>
              <a:t>State state </a:t>
            </a: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000000"/>
                </a:solidFill>
                <a:effectLst/>
                <a:latin typeface="JetBrains Mono" panose="020B0509020102050004" pitchFamily="49" charset="0"/>
              </a:rPr>
              <a:t>State</a:t>
            </a:r>
            <a:r>
              <a:rPr kumimoji="0" lang="en-US" altLang="en-US" sz="700" b="0" i="0" u="none" strike="noStrike" cap="none" normalizeH="0" baseline="0" dirty="0">
                <a:ln>
                  <a:noFill/>
                </a:ln>
                <a:solidFill>
                  <a:srgbClr val="080808"/>
                </a:solidFill>
                <a:effectLst/>
                <a:latin typeface="JetBrains Mono" panose="020B0509020102050004" pitchFamily="49" charset="0"/>
              </a:rPr>
              <a:t>) o;</a:t>
            </a:r>
            <a:br>
              <a:rPr kumimoji="0" lang="en-US" altLang="en-US" sz="700" b="0" i="0" u="none" strike="noStrike" cap="none" normalizeH="0" baseline="0" dirty="0">
                <a:ln>
                  <a:noFill/>
                </a:ln>
                <a:solidFill>
                  <a:srgbClr val="080808"/>
                </a:solidFill>
                <a:effectLst/>
                <a:latin typeface="JetBrains Mono" panose="020B0509020102050004" pitchFamily="49" charset="0"/>
              </a:rPr>
            </a:b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0033B3"/>
                </a:solidFill>
                <a:effectLst/>
                <a:latin typeface="JetBrains Mono" panose="020B0509020102050004" pitchFamily="49" charset="0"/>
              </a:rPr>
              <a:t>return </a:t>
            </a:r>
            <a:r>
              <a:rPr kumimoji="0" lang="en-US" altLang="en-US" sz="700" b="0" i="0" u="none" strike="noStrike" cap="none" normalizeH="0" baseline="0" dirty="0">
                <a:ln>
                  <a:noFill/>
                </a:ln>
                <a:solidFill>
                  <a:srgbClr val="871094"/>
                </a:solidFill>
                <a:effectLst/>
                <a:latin typeface="JetBrains Mono" panose="020B0509020102050004" pitchFamily="49" charset="0"/>
              </a:rPr>
              <a:t>param1 </a:t>
            </a: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000000"/>
                </a:solidFill>
                <a:effectLst/>
                <a:latin typeface="JetBrains Mono" panose="020B0509020102050004" pitchFamily="49" charset="0"/>
              </a:rPr>
              <a:t>state</a:t>
            </a:r>
            <a:r>
              <a:rPr kumimoji="0" lang="en-US" altLang="en-US" sz="700" b="0" i="0" u="none" strike="noStrike" cap="none" normalizeH="0" baseline="0" dirty="0">
                <a:ln>
                  <a:noFill/>
                </a:ln>
                <a:solidFill>
                  <a:srgbClr val="080808"/>
                </a:solidFill>
                <a:effectLst/>
                <a:latin typeface="JetBrains Mono" panose="020B0509020102050004" pitchFamily="49" charset="0"/>
              </a:rPr>
              <a:t>.</a:t>
            </a:r>
            <a:r>
              <a:rPr kumimoji="0" lang="en-US" altLang="en-US" sz="700" b="0" i="0" u="none" strike="noStrike" cap="none" normalizeH="0" baseline="0" dirty="0">
                <a:ln>
                  <a:noFill/>
                </a:ln>
                <a:solidFill>
                  <a:srgbClr val="871094"/>
                </a:solidFill>
                <a:effectLst/>
                <a:latin typeface="JetBrains Mono" panose="020B0509020102050004" pitchFamily="49" charset="0"/>
              </a:rPr>
              <a:t>param1 </a:t>
            </a:r>
            <a:r>
              <a:rPr kumimoji="0" lang="en-US" altLang="en-US" sz="700" b="0" i="0" u="none" strike="noStrike" cap="none" normalizeH="0" baseline="0" dirty="0">
                <a:ln>
                  <a:noFill/>
                </a:ln>
                <a:solidFill>
                  <a:srgbClr val="080808"/>
                </a:solidFill>
                <a:effectLst/>
                <a:latin typeface="JetBrains Mono" panose="020B0509020102050004" pitchFamily="49" charset="0"/>
              </a:rPr>
              <a:t>&amp;&amp;</a:t>
            </a:r>
            <a:br>
              <a:rPr kumimoji="0" lang="en-US" altLang="en-US" sz="700" b="0" i="0" u="none" strike="noStrike" cap="none" normalizeH="0" baseline="0" dirty="0">
                <a:ln>
                  <a:noFill/>
                </a:ln>
                <a:solidFill>
                  <a:srgbClr val="080808"/>
                </a:solidFill>
                <a:effectLst/>
                <a:latin typeface="JetBrains Mono" panose="020B0509020102050004" pitchFamily="49" charset="0"/>
              </a:rPr>
            </a:b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871094"/>
                </a:solidFill>
                <a:effectLst/>
                <a:latin typeface="JetBrains Mono" panose="020B0509020102050004" pitchFamily="49" charset="0"/>
              </a:rPr>
              <a:t>param2 </a:t>
            </a: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000000"/>
                </a:solidFill>
                <a:effectLst/>
                <a:latin typeface="JetBrains Mono" panose="020B0509020102050004" pitchFamily="49" charset="0"/>
              </a:rPr>
              <a:t>state</a:t>
            </a:r>
            <a:r>
              <a:rPr kumimoji="0" lang="en-US" altLang="en-US" sz="700" b="0" i="0" u="none" strike="noStrike" cap="none" normalizeH="0" baseline="0" dirty="0">
                <a:ln>
                  <a:noFill/>
                </a:ln>
                <a:solidFill>
                  <a:srgbClr val="080808"/>
                </a:solidFill>
                <a:effectLst/>
                <a:latin typeface="JetBrains Mono" panose="020B0509020102050004" pitchFamily="49" charset="0"/>
              </a:rPr>
              <a:t>.</a:t>
            </a:r>
            <a:r>
              <a:rPr kumimoji="0" lang="en-US" altLang="en-US" sz="700" b="0" i="0" u="none" strike="noStrike" cap="none" normalizeH="0" baseline="0" dirty="0">
                <a:ln>
                  <a:noFill/>
                </a:ln>
                <a:solidFill>
                  <a:srgbClr val="871094"/>
                </a:solidFill>
                <a:effectLst/>
                <a:latin typeface="JetBrains Mono" panose="020B0509020102050004" pitchFamily="49" charset="0"/>
              </a:rPr>
              <a:t>param2 </a:t>
            </a:r>
            <a:r>
              <a:rPr kumimoji="0" lang="en-US" altLang="en-US" sz="700" b="0" i="0" u="none" strike="noStrike" cap="none" normalizeH="0" baseline="0" dirty="0">
                <a:ln>
                  <a:noFill/>
                </a:ln>
                <a:solidFill>
                  <a:srgbClr val="080808"/>
                </a:solidFill>
                <a:effectLst/>
                <a:latin typeface="JetBrains Mono" panose="020B0509020102050004" pitchFamily="49" charset="0"/>
              </a:rPr>
              <a:t>&amp;&amp;</a:t>
            </a:r>
            <a:br>
              <a:rPr kumimoji="0" lang="en-US" altLang="en-US" sz="700" b="0" i="0" u="none" strike="noStrike" cap="none" normalizeH="0" baseline="0" dirty="0">
                <a:ln>
                  <a:noFill/>
                </a:ln>
                <a:solidFill>
                  <a:srgbClr val="080808"/>
                </a:solidFill>
                <a:effectLst/>
                <a:latin typeface="JetBrains Mono" panose="020B0509020102050004" pitchFamily="49" charset="0"/>
              </a:rPr>
            </a:b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871094"/>
                </a:solidFill>
                <a:effectLst/>
                <a:latin typeface="JetBrains Mono" panose="020B0509020102050004" pitchFamily="49" charset="0"/>
              </a:rPr>
              <a:t>param3 </a:t>
            </a: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000000"/>
                </a:solidFill>
                <a:effectLst/>
                <a:latin typeface="JetBrains Mono" panose="020B0509020102050004" pitchFamily="49" charset="0"/>
              </a:rPr>
              <a:t>state</a:t>
            </a:r>
            <a:r>
              <a:rPr kumimoji="0" lang="en-US" altLang="en-US" sz="700" b="0" i="0" u="none" strike="noStrike" cap="none" normalizeH="0" baseline="0" dirty="0">
                <a:ln>
                  <a:noFill/>
                </a:ln>
                <a:solidFill>
                  <a:srgbClr val="080808"/>
                </a:solidFill>
                <a:effectLst/>
                <a:latin typeface="JetBrains Mono" panose="020B0509020102050004" pitchFamily="49" charset="0"/>
              </a:rPr>
              <a:t>.</a:t>
            </a:r>
            <a:r>
              <a:rPr kumimoji="0" lang="en-US" altLang="en-US" sz="700" b="0" i="0" u="none" strike="noStrike" cap="none" normalizeH="0" baseline="0" dirty="0">
                <a:ln>
                  <a:noFill/>
                </a:ln>
                <a:solidFill>
                  <a:srgbClr val="871094"/>
                </a:solidFill>
                <a:effectLst/>
                <a:latin typeface="JetBrains Mono" panose="020B0509020102050004" pitchFamily="49" charset="0"/>
              </a:rPr>
              <a:t>param3</a:t>
            </a:r>
            <a:r>
              <a:rPr kumimoji="0" lang="en-US" altLang="en-US" sz="700" b="0" i="0" u="none" strike="noStrike" cap="none" normalizeH="0" baseline="0" dirty="0">
                <a:ln>
                  <a:noFill/>
                </a:ln>
                <a:solidFill>
                  <a:srgbClr val="080808"/>
                </a:solidFill>
                <a:effectLst/>
                <a:latin typeface="JetBrains Mono" panose="020B0509020102050004" pitchFamily="49" charset="0"/>
              </a:rPr>
              <a:t>;</a:t>
            </a:r>
            <a:br>
              <a:rPr kumimoji="0" lang="en-US" altLang="en-US" sz="700" b="0" i="0" u="none" strike="noStrike" cap="none" normalizeH="0" baseline="0" dirty="0">
                <a:ln>
                  <a:noFill/>
                </a:ln>
                <a:solidFill>
                  <a:srgbClr val="080808"/>
                </a:solidFill>
                <a:effectLst/>
                <a:latin typeface="JetBrains Mono" panose="020B0509020102050004" pitchFamily="49" charset="0"/>
              </a:rPr>
            </a:br>
            <a:r>
              <a:rPr kumimoji="0" lang="en-US" altLang="en-US" sz="700" b="0" i="0" u="none" strike="noStrike" cap="none" normalizeH="0" baseline="0" dirty="0">
                <a:ln>
                  <a:noFill/>
                </a:ln>
                <a:solidFill>
                  <a:srgbClr val="080808"/>
                </a:solidFill>
                <a:effectLst/>
                <a:latin typeface="JetBrains Mono" panose="020B0509020102050004" pitchFamily="49" charset="0"/>
              </a:rPr>
              <a:t>    }</a:t>
            </a:r>
            <a:br>
              <a:rPr kumimoji="0" lang="en-US" altLang="en-US" sz="700" b="0" i="0" u="none" strike="noStrike" cap="none" normalizeH="0" baseline="0" dirty="0">
                <a:ln>
                  <a:noFill/>
                </a:ln>
                <a:solidFill>
                  <a:srgbClr val="080808"/>
                </a:solidFill>
                <a:effectLst/>
                <a:latin typeface="JetBrains Mono" panose="020B0509020102050004" pitchFamily="49" charset="0"/>
              </a:rPr>
            </a:br>
            <a:br>
              <a:rPr kumimoji="0" lang="en-US" altLang="en-US" sz="700" b="0" i="0" u="none" strike="noStrike" cap="none" normalizeH="0" baseline="0" dirty="0">
                <a:ln>
                  <a:noFill/>
                </a:ln>
                <a:solidFill>
                  <a:srgbClr val="080808"/>
                </a:solidFill>
                <a:effectLst/>
                <a:latin typeface="JetBrains Mono" panose="020B0509020102050004" pitchFamily="49" charset="0"/>
              </a:rPr>
            </a:b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9E880D"/>
                </a:solidFill>
                <a:effectLst/>
                <a:latin typeface="JetBrains Mono" panose="020B0509020102050004" pitchFamily="49" charset="0"/>
              </a:rPr>
              <a:t>@Override</a:t>
            </a:r>
            <a:br>
              <a:rPr kumimoji="0" lang="en-US" altLang="en-US" sz="700" b="0" i="0" u="none" strike="noStrike" cap="none" normalizeH="0" baseline="0" dirty="0">
                <a:ln>
                  <a:noFill/>
                </a:ln>
                <a:solidFill>
                  <a:srgbClr val="9E880D"/>
                </a:solidFill>
                <a:effectLst/>
                <a:latin typeface="JetBrains Mono" panose="020B0509020102050004" pitchFamily="49" charset="0"/>
              </a:rPr>
            </a:br>
            <a:r>
              <a:rPr kumimoji="0" lang="en-US" altLang="en-US" sz="700" b="0" i="0" u="none" strike="noStrike" cap="none" normalizeH="0" baseline="0" dirty="0">
                <a:ln>
                  <a:noFill/>
                </a:ln>
                <a:solidFill>
                  <a:srgbClr val="9E880D"/>
                </a:solidFill>
                <a:effectLst/>
                <a:latin typeface="JetBrains Mono" panose="020B0509020102050004" pitchFamily="49" charset="0"/>
              </a:rPr>
              <a:t>    </a:t>
            </a:r>
            <a:r>
              <a:rPr kumimoji="0" lang="en-US" altLang="en-US" sz="700" b="0" i="0" u="none" strike="noStrike" cap="none" normalizeH="0" baseline="0" dirty="0">
                <a:ln>
                  <a:noFill/>
                </a:ln>
                <a:solidFill>
                  <a:srgbClr val="0033B3"/>
                </a:solidFill>
                <a:effectLst/>
                <a:latin typeface="JetBrains Mono" panose="020B0509020102050004" pitchFamily="49" charset="0"/>
              </a:rPr>
              <a:t>public int </a:t>
            </a:r>
            <a:r>
              <a:rPr kumimoji="0" lang="en-US" altLang="en-US" sz="700" b="0" i="0" u="none" strike="noStrike" cap="none" normalizeH="0" baseline="0" dirty="0">
                <a:ln>
                  <a:noFill/>
                </a:ln>
                <a:solidFill>
                  <a:srgbClr val="00627A"/>
                </a:solidFill>
                <a:effectLst/>
                <a:latin typeface="JetBrains Mono" panose="020B0509020102050004" pitchFamily="49" charset="0"/>
              </a:rPr>
              <a:t>hashCode</a:t>
            </a:r>
            <a:r>
              <a:rPr kumimoji="0" lang="en-US" altLang="en-US" sz="700" b="0" i="0" u="none" strike="noStrike" cap="none" normalizeH="0" baseline="0" dirty="0">
                <a:ln>
                  <a:noFill/>
                </a:ln>
                <a:solidFill>
                  <a:srgbClr val="080808"/>
                </a:solidFill>
                <a:effectLst/>
                <a:latin typeface="JetBrains Mono" panose="020B0509020102050004" pitchFamily="49" charset="0"/>
              </a:rPr>
              <a:t>() {</a:t>
            </a:r>
            <a:br>
              <a:rPr kumimoji="0" lang="en-US" altLang="en-US" sz="700" b="0" i="0" u="none" strike="noStrike" cap="none" normalizeH="0" baseline="0" dirty="0">
                <a:ln>
                  <a:noFill/>
                </a:ln>
                <a:solidFill>
                  <a:srgbClr val="080808"/>
                </a:solidFill>
                <a:effectLst/>
                <a:latin typeface="JetBrains Mono" panose="020B0509020102050004" pitchFamily="49" charset="0"/>
              </a:rPr>
            </a:b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0033B3"/>
                </a:solidFill>
                <a:effectLst/>
                <a:latin typeface="JetBrains Mono" panose="020B0509020102050004" pitchFamily="49" charset="0"/>
              </a:rPr>
              <a:t>return </a:t>
            </a:r>
            <a:r>
              <a:rPr kumimoji="0" lang="en-US" altLang="en-US" sz="700" b="0" i="0" u="none" strike="noStrike" cap="none" normalizeH="0" baseline="0" dirty="0">
                <a:ln>
                  <a:noFill/>
                </a:ln>
                <a:solidFill>
                  <a:srgbClr val="000000"/>
                </a:solidFill>
                <a:effectLst/>
                <a:latin typeface="JetBrains Mono" panose="020B0509020102050004" pitchFamily="49" charset="0"/>
              </a:rPr>
              <a:t>Objects</a:t>
            </a:r>
            <a:r>
              <a:rPr kumimoji="0" lang="en-US" altLang="en-US" sz="700" b="0" i="0" u="none" strike="noStrike" cap="none" normalizeH="0" baseline="0" dirty="0">
                <a:ln>
                  <a:noFill/>
                </a:ln>
                <a:solidFill>
                  <a:srgbClr val="080808"/>
                </a:solidFill>
                <a:effectLst/>
                <a:latin typeface="JetBrains Mono" panose="020B0509020102050004" pitchFamily="49" charset="0"/>
              </a:rPr>
              <a:t>.</a:t>
            </a:r>
            <a:r>
              <a:rPr kumimoji="0" lang="en-US" altLang="en-US" sz="700" b="0" i="1" u="none" strike="noStrike" cap="none" normalizeH="0" baseline="0" dirty="0">
                <a:ln>
                  <a:noFill/>
                </a:ln>
                <a:solidFill>
                  <a:srgbClr val="080808"/>
                </a:solidFill>
                <a:effectLst/>
                <a:latin typeface="JetBrains Mono" panose="020B0509020102050004" pitchFamily="49" charset="0"/>
              </a:rPr>
              <a:t>hash</a:t>
            </a:r>
            <a:r>
              <a:rPr kumimoji="0" lang="en-US" altLang="en-US" sz="700" b="0" i="0" u="none" strike="noStrike" cap="none" normalizeH="0" baseline="0" dirty="0">
                <a:ln>
                  <a:noFill/>
                </a:ln>
                <a:solidFill>
                  <a:srgbClr val="080808"/>
                </a:solidFill>
                <a:effectLst/>
                <a:latin typeface="JetBrains Mono" panose="020B0509020102050004" pitchFamily="49" charset="0"/>
              </a:rPr>
              <a:t>(</a:t>
            </a:r>
            <a:r>
              <a:rPr kumimoji="0" lang="en-US" altLang="en-US" sz="700" b="0" i="0" u="none" strike="noStrike" cap="none" normalizeH="0" baseline="0" dirty="0">
                <a:ln>
                  <a:noFill/>
                </a:ln>
                <a:solidFill>
                  <a:srgbClr val="871094"/>
                </a:solidFill>
                <a:effectLst/>
                <a:latin typeface="JetBrains Mono" panose="020B0509020102050004" pitchFamily="49" charset="0"/>
              </a:rPr>
              <a:t>param1</a:t>
            </a: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871094"/>
                </a:solidFill>
                <a:effectLst/>
                <a:latin typeface="JetBrains Mono" panose="020B0509020102050004" pitchFamily="49" charset="0"/>
              </a:rPr>
              <a:t>param2</a:t>
            </a:r>
            <a:r>
              <a:rPr kumimoji="0" lang="en-US" altLang="en-US" sz="700" b="0" i="0" u="none" strike="noStrike" cap="none" normalizeH="0" baseline="0" dirty="0">
                <a:ln>
                  <a:noFill/>
                </a:ln>
                <a:solidFill>
                  <a:srgbClr val="080808"/>
                </a:solidFill>
                <a:effectLst/>
                <a:latin typeface="JetBrains Mono" panose="020B0509020102050004" pitchFamily="49" charset="0"/>
              </a:rPr>
              <a:t>, </a:t>
            </a:r>
            <a:r>
              <a:rPr kumimoji="0" lang="en-US" altLang="en-US" sz="700" b="0" i="0" u="none" strike="noStrike" cap="none" normalizeH="0" baseline="0" dirty="0">
                <a:ln>
                  <a:noFill/>
                </a:ln>
                <a:solidFill>
                  <a:srgbClr val="871094"/>
                </a:solidFill>
                <a:effectLst/>
                <a:latin typeface="JetBrains Mono" panose="020B0509020102050004" pitchFamily="49" charset="0"/>
              </a:rPr>
              <a:t>param3</a:t>
            </a:r>
            <a:r>
              <a:rPr kumimoji="0" lang="en-US" altLang="en-US" sz="700" b="0" i="0" u="none" strike="noStrike" cap="none" normalizeH="0" baseline="0" dirty="0">
                <a:ln>
                  <a:noFill/>
                </a:ln>
                <a:solidFill>
                  <a:srgbClr val="080808"/>
                </a:solidFill>
                <a:effectLst/>
                <a:latin typeface="JetBrains Mono" panose="020B0509020102050004" pitchFamily="49" charset="0"/>
              </a:rPr>
              <a:t>);</a:t>
            </a:r>
            <a:br>
              <a:rPr kumimoji="0" lang="en-US" altLang="en-US" sz="700" b="0" i="0" u="none" strike="noStrike" cap="none" normalizeH="0" baseline="0" dirty="0">
                <a:ln>
                  <a:noFill/>
                </a:ln>
                <a:solidFill>
                  <a:srgbClr val="080808"/>
                </a:solidFill>
                <a:effectLst/>
                <a:latin typeface="JetBrains Mono" panose="020B0509020102050004" pitchFamily="49" charset="0"/>
              </a:rPr>
            </a:br>
            <a:r>
              <a:rPr kumimoji="0" lang="en-US" altLang="en-US" sz="700" b="0" i="0" u="none" strike="noStrike" cap="none" normalizeH="0" baseline="0" dirty="0">
                <a:ln>
                  <a:noFill/>
                </a:ln>
                <a:solidFill>
                  <a:srgbClr val="080808"/>
                </a:solidFill>
                <a:effectLst/>
                <a:latin typeface="JetBrains Mono" panose="020B0509020102050004" pitchFamily="49" charset="0"/>
              </a:rPr>
              <a:t>    }</a:t>
            </a:r>
            <a:br>
              <a:rPr kumimoji="0" lang="en-US" altLang="en-US" sz="700" b="0" i="0" u="none" strike="noStrike" cap="none" normalizeH="0" baseline="0" dirty="0">
                <a:ln>
                  <a:noFill/>
                </a:ln>
                <a:solidFill>
                  <a:srgbClr val="080808"/>
                </a:solidFill>
                <a:effectLst/>
                <a:latin typeface="JetBrains Mono" panose="020B0509020102050004" pitchFamily="49" charset="0"/>
              </a:rPr>
            </a:br>
            <a:r>
              <a:rPr kumimoji="0" lang="en-US" altLang="en-US" sz="700" b="0" i="0" u="none" strike="noStrike" cap="none" normalizeH="0" baseline="0" dirty="0">
                <a:ln>
                  <a:noFill/>
                </a:ln>
                <a:solidFill>
                  <a:srgbClr val="080808"/>
                </a:solidFill>
                <a:effectLst/>
                <a:latin typeface="JetBrains Mono" panose="020B05090201020500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5885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3361D97C-502D-4469-96A0-71C0250855C8}"/>
              </a:ext>
            </a:extLst>
          </p:cNvPr>
          <p:cNvSpPr txBox="1">
            <a:spLocks/>
          </p:cNvSpPr>
          <p:nvPr/>
        </p:nvSpPr>
        <p:spPr>
          <a:xfrm>
            <a:off x="828333" y="580667"/>
            <a:ext cx="10355200"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4"/>
              </a:buClr>
              <a:buSzPts val="2800"/>
              <a:buFont typeface="Audiowide"/>
              <a:buNone/>
              <a:defRPr sz="2800" b="0" i="0" u="none" strike="noStrike" cap="none">
                <a:solidFill>
                  <a:schemeClr val="accent4"/>
                </a:solidFill>
                <a:latin typeface="Audiowide"/>
                <a:ea typeface="Audiowide"/>
                <a:cs typeface="Audiowide"/>
                <a:sym typeface="Audiowide"/>
              </a:defRPr>
            </a:lvl1pPr>
            <a:lvl2pPr marR="0" lvl="1" algn="ctr" rtl="0" eaLnBrk="1" hangingPunct="1">
              <a:lnSpc>
                <a:spcPct val="100000"/>
              </a:lnSpc>
              <a:spcBef>
                <a:spcPts val="0"/>
              </a:spcBef>
              <a:spcAft>
                <a:spcPts val="0"/>
              </a:spcAft>
              <a:buClr>
                <a:schemeClr val="accent4"/>
              </a:buClr>
              <a:buSzPts val="2800"/>
              <a:buFont typeface="Audiowide"/>
              <a:buNone/>
              <a:defRPr sz="2800" b="0" i="0" u="none" strike="noStrike" cap="none">
                <a:solidFill>
                  <a:schemeClr val="accent4"/>
                </a:solidFill>
                <a:latin typeface="Audiowide"/>
                <a:ea typeface="Audiowide"/>
                <a:cs typeface="Audiowide"/>
                <a:sym typeface="Audiowide"/>
              </a:defRPr>
            </a:lvl2pPr>
            <a:lvl3pPr marR="0" lvl="2" algn="ctr" rtl="0" eaLnBrk="1" hangingPunct="1">
              <a:lnSpc>
                <a:spcPct val="100000"/>
              </a:lnSpc>
              <a:spcBef>
                <a:spcPts val="0"/>
              </a:spcBef>
              <a:spcAft>
                <a:spcPts val="0"/>
              </a:spcAft>
              <a:buClr>
                <a:schemeClr val="accent4"/>
              </a:buClr>
              <a:buSzPts val="2800"/>
              <a:buFont typeface="Audiowide"/>
              <a:buNone/>
              <a:defRPr sz="2800" b="0" i="0" u="none" strike="noStrike" cap="none">
                <a:solidFill>
                  <a:schemeClr val="accent4"/>
                </a:solidFill>
                <a:latin typeface="Audiowide"/>
                <a:ea typeface="Audiowide"/>
                <a:cs typeface="Audiowide"/>
                <a:sym typeface="Audiowide"/>
              </a:defRPr>
            </a:lvl3pPr>
            <a:lvl4pPr marR="0" lvl="3" algn="ctr" rtl="0" eaLnBrk="1" hangingPunct="1">
              <a:lnSpc>
                <a:spcPct val="100000"/>
              </a:lnSpc>
              <a:spcBef>
                <a:spcPts val="0"/>
              </a:spcBef>
              <a:spcAft>
                <a:spcPts val="0"/>
              </a:spcAft>
              <a:buClr>
                <a:schemeClr val="accent4"/>
              </a:buClr>
              <a:buSzPts val="2800"/>
              <a:buFont typeface="Audiowide"/>
              <a:buNone/>
              <a:defRPr sz="2800" b="0" i="0" u="none" strike="noStrike" cap="none">
                <a:solidFill>
                  <a:schemeClr val="accent4"/>
                </a:solidFill>
                <a:latin typeface="Audiowide"/>
                <a:ea typeface="Audiowide"/>
                <a:cs typeface="Audiowide"/>
                <a:sym typeface="Audiowide"/>
              </a:defRPr>
            </a:lvl4pPr>
            <a:lvl5pPr marR="0" lvl="4" algn="ctr" rtl="0" eaLnBrk="1" hangingPunct="1">
              <a:lnSpc>
                <a:spcPct val="100000"/>
              </a:lnSpc>
              <a:spcBef>
                <a:spcPts val="0"/>
              </a:spcBef>
              <a:spcAft>
                <a:spcPts val="0"/>
              </a:spcAft>
              <a:buClr>
                <a:schemeClr val="accent4"/>
              </a:buClr>
              <a:buSzPts val="2800"/>
              <a:buFont typeface="Audiowide"/>
              <a:buNone/>
              <a:defRPr sz="2800" b="0" i="0" u="none" strike="noStrike" cap="none">
                <a:solidFill>
                  <a:schemeClr val="accent4"/>
                </a:solidFill>
                <a:latin typeface="Audiowide"/>
                <a:ea typeface="Audiowide"/>
                <a:cs typeface="Audiowide"/>
                <a:sym typeface="Audiowide"/>
              </a:defRPr>
            </a:lvl5pPr>
            <a:lvl6pPr marR="0" lvl="5" algn="ctr" rtl="0" eaLnBrk="1" hangingPunct="1">
              <a:lnSpc>
                <a:spcPct val="100000"/>
              </a:lnSpc>
              <a:spcBef>
                <a:spcPts val="0"/>
              </a:spcBef>
              <a:spcAft>
                <a:spcPts val="0"/>
              </a:spcAft>
              <a:buClr>
                <a:schemeClr val="accent4"/>
              </a:buClr>
              <a:buSzPts val="2800"/>
              <a:buFont typeface="Audiowide"/>
              <a:buNone/>
              <a:defRPr sz="2800" b="0" i="0" u="none" strike="noStrike" cap="none">
                <a:solidFill>
                  <a:schemeClr val="accent4"/>
                </a:solidFill>
                <a:latin typeface="Audiowide"/>
                <a:ea typeface="Audiowide"/>
                <a:cs typeface="Audiowide"/>
                <a:sym typeface="Audiowide"/>
              </a:defRPr>
            </a:lvl6pPr>
            <a:lvl7pPr marR="0" lvl="6" algn="ctr" rtl="0" eaLnBrk="1" hangingPunct="1">
              <a:lnSpc>
                <a:spcPct val="100000"/>
              </a:lnSpc>
              <a:spcBef>
                <a:spcPts val="0"/>
              </a:spcBef>
              <a:spcAft>
                <a:spcPts val="0"/>
              </a:spcAft>
              <a:buClr>
                <a:schemeClr val="accent4"/>
              </a:buClr>
              <a:buSzPts val="2800"/>
              <a:buFont typeface="Audiowide"/>
              <a:buNone/>
              <a:defRPr sz="2800" b="0" i="0" u="none" strike="noStrike" cap="none">
                <a:solidFill>
                  <a:schemeClr val="accent4"/>
                </a:solidFill>
                <a:latin typeface="Audiowide"/>
                <a:ea typeface="Audiowide"/>
                <a:cs typeface="Audiowide"/>
                <a:sym typeface="Audiowide"/>
              </a:defRPr>
            </a:lvl7pPr>
            <a:lvl8pPr marR="0" lvl="7" algn="ctr" rtl="0" eaLnBrk="1" hangingPunct="1">
              <a:lnSpc>
                <a:spcPct val="100000"/>
              </a:lnSpc>
              <a:spcBef>
                <a:spcPts val="0"/>
              </a:spcBef>
              <a:spcAft>
                <a:spcPts val="0"/>
              </a:spcAft>
              <a:buClr>
                <a:schemeClr val="accent4"/>
              </a:buClr>
              <a:buSzPts val="2800"/>
              <a:buFont typeface="Audiowide"/>
              <a:buNone/>
              <a:defRPr sz="2800" b="0" i="0" u="none" strike="noStrike" cap="none">
                <a:solidFill>
                  <a:schemeClr val="accent4"/>
                </a:solidFill>
                <a:latin typeface="Audiowide"/>
                <a:ea typeface="Audiowide"/>
                <a:cs typeface="Audiowide"/>
                <a:sym typeface="Audiowide"/>
              </a:defRPr>
            </a:lvl8pPr>
            <a:lvl9pPr marR="0" lvl="8" algn="ctr" rtl="0" eaLnBrk="1" hangingPunct="1">
              <a:lnSpc>
                <a:spcPct val="100000"/>
              </a:lnSpc>
              <a:spcBef>
                <a:spcPts val="0"/>
              </a:spcBef>
              <a:spcAft>
                <a:spcPts val="0"/>
              </a:spcAft>
              <a:buClr>
                <a:schemeClr val="accent4"/>
              </a:buClr>
              <a:buSzPts val="2800"/>
              <a:buFont typeface="Audiowide"/>
              <a:buNone/>
              <a:defRPr sz="2800" b="0" i="0" u="none" strike="noStrike" cap="none">
                <a:solidFill>
                  <a:schemeClr val="accent4"/>
                </a:solidFill>
                <a:latin typeface="Audiowide"/>
                <a:ea typeface="Audiowide"/>
                <a:cs typeface="Audiowide"/>
                <a:sym typeface="Audiowide"/>
              </a:defRPr>
            </a:lvl9pPr>
          </a:lstStyle>
          <a:p>
            <a:pPr algn="l"/>
            <a:r>
              <a:rPr lang="en-US" dirty="0">
                <a:solidFill>
                  <a:schemeClr val="accent5"/>
                </a:solidFill>
              </a:rPr>
              <a:t>Solution Idea</a:t>
            </a:r>
          </a:p>
        </p:txBody>
      </p:sp>
      <p:sp>
        <p:nvSpPr>
          <p:cNvPr id="21" name="TextBox 20">
            <a:extLst>
              <a:ext uri="{FF2B5EF4-FFF2-40B4-BE49-F238E27FC236}">
                <a16:creationId xmlns:a16="http://schemas.microsoft.com/office/drawing/2014/main" id="{59DE0B11-5B6D-48E3-ABA0-FE673B7C2155}"/>
              </a:ext>
            </a:extLst>
          </p:cNvPr>
          <p:cNvSpPr txBox="1"/>
          <p:nvPr/>
        </p:nvSpPr>
        <p:spPr>
          <a:xfrm>
            <a:off x="7490969" y="5049648"/>
            <a:ext cx="4090104" cy="400110"/>
          </a:xfrm>
          <a:prstGeom prst="rect">
            <a:avLst/>
          </a:prstGeom>
          <a:noFill/>
        </p:spPr>
        <p:txBody>
          <a:bodyPr wrap="square">
            <a:spAutoFit/>
          </a:bodyPr>
          <a:lstStyle/>
          <a:p>
            <a:pPr algn="ctr"/>
            <a:r>
              <a:rPr lang="en-US" sz="2000" dirty="0">
                <a:solidFill>
                  <a:schemeClr val="tx2"/>
                </a:solidFill>
                <a:latin typeface="Neris Black" panose="00000A00000000000000" pitchFamily="50" charset="0"/>
              </a:rPr>
              <a:t>{[1,5],[2,3],[2,5],[3,5],[2,2]}</a:t>
            </a:r>
          </a:p>
        </p:txBody>
      </p:sp>
      <p:grpSp>
        <p:nvGrpSpPr>
          <p:cNvPr id="22" name="Group 21">
            <a:extLst>
              <a:ext uri="{FF2B5EF4-FFF2-40B4-BE49-F238E27FC236}">
                <a16:creationId xmlns:a16="http://schemas.microsoft.com/office/drawing/2014/main" id="{F7E5C31B-D943-4EEF-AFE7-65E30AC6E1E0}"/>
              </a:ext>
            </a:extLst>
          </p:cNvPr>
          <p:cNvGrpSpPr/>
          <p:nvPr/>
        </p:nvGrpSpPr>
        <p:grpSpPr>
          <a:xfrm>
            <a:off x="7641084" y="2472259"/>
            <a:ext cx="3679568" cy="2466341"/>
            <a:chOff x="4673867" y="3888400"/>
            <a:chExt cx="2539014" cy="1427509"/>
          </a:xfrm>
        </p:grpSpPr>
        <p:cxnSp>
          <p:nvCxnSpPr>
            <p:cNvPr id="23" name="Straight Connector 22">
              <a:extLst>
                <a:ext uri="{FF2B5EF4-FFF2-40B4-BE49-F238E27FC236}">
                  <a16:creationId xmlns:a16="http://schemas.microsoft.com/office/drawing/2014/main" id="{BFE06CE5-A6FC-4F3E-944A-22CCF12874DF}"/>
                </a:ext>
              </a:extLst>
            </p:cNvPr>
            <p:cNvCxnSpPr>
              <a:cxnSpLocks/>
            </p:cNvCxnSpPr>
            <p:nvPr/>
          </p:nvCxnSpPr>
          <p:spPr>
            <a:xfrm>
              <a:off x="4673867" y="5007005"/>
              <a:ext cx="2539014" cy="0"/>
            </a:xfrm>
            <a:prstGeom prst="line">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366E6F96-D236-4EC9-AB81-A98C7DBB44B3}"/>
                </a:ext>
              </a:extLst>
            </p:cNvPr>
            <p:cNvSpPr txBox="1"/>
            <p:nvPr/>
          </p:nvSpPr>
          <p:spPr>
            <a:xfrm>
              <a:off x="4722877" y="5084327"/>
              <a:ext cx="2327820" cy="231582"/>
            </a:xfrm>
            <a:prstGeom prst="rect">
              <a:avLst/>
            </a:prstGeom>
            <a:noFill/>
          </p:spPr>
          <p:txBody>
            <a:bodyPr wrap="square" rtlCol="0">
              <a:spAutoFit/>
            </a:bodyPr>
            <a:lstStyle/>
            <a:p>
              <a:r>
                <a:rPr lang="en-US" sz="2000" dirty="0">
                  <a:solidFill>
                    <a:schemeClr val="bg2"/>
                  </a:solidFill>
                </a:rPr>
                <a:t>1        2         3        4        5</a:t>
              </a:r>
            </a:p>
          </p:txBody>
        </p:sp>
        <p:cxnSp>
          <p:nvCxnSpPr>
            <p:cNvPr id="25" name="Straight Connector 24">
              <a:extLst>
                <a:ext uri="{FF2B5EF4-FFF2-40B4-BE49-F238E27FC236}">
                  <a16:creationId xmlns:a16="http://schemas.microsoft.com/office/drawing/2014/main" id="{78A48648-8788-4F5D-8741-466F4D0BF7DA}"/>
                </a:ext>
              </a:extLst>
            </p:cNvPr>
            <p:cNvCxnSpPr/>
            <p:nvPr/>
          </p:nvCxnSpPr>
          <p:spPr>
            <a:xfrm flipV="1">
              <a:off x="4829452" y="4882718"/>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6" name="Straight Connector 25">
              <a:extLst>
                <a:ext uri="{FF2B5EF4-FFF2-40B4-BE49-F238E27FC236}">
                  <a16:creationId xmlns:a16="http://schemas.microsoft.com/office/drawing/2014/main" id="{1379ECEE-5250-4AAA-AC2B-3B8DDF5A3BBC}"/>
                </a:ext>
              </a:extLst>
            </p:cNvPr>
            <p:cNvCxnSpPr/>
            <p:nvPr/>
          </p:nvCxnSpPr>
          <p:spPr>
            <a:xfrm flipV="1">
              <a:off x="5319203" y="488419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7" name="Straight Connector 26">
              <a:extLst>
                <a:ext uri="{FF2B5EF4-FFF2-40B4-BE49-F238E27FC236}">
                  <a16:creationId xmlns:a16="http://schemas.microsoft.com/office/drawing/2014/main" id="{77F8D70D-AE06-4487-8734-2FDF18EDBBC6}"/>
                </a:ext>
              </a:extLst>
            </p:cNvPr>
            <p:cNvCxnSpPr/>
            <p:nvPr/>
          </p:nvCxnSpPr>
          <p:spPr>
            <a:xfrm flipV="1">
              <a:off x="5827679" y="4882717"/>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8" name="Straight Connector 27">
              <a:extLst>
                <a:ext uri="{FF2B5EF4-FFF2-40B4-BE49-F238E27FC236}">
                  <a16:creationId xmlns:a16="http://schemas.microsoft.com/office/drawing/2014/main" id="{A8D415AD-E43C-4F32-A63F-ADBB895A0D48}"/>
                </a:ext>
              </a:extLst>
            </p:cNvPr>
            <p:cNvCxnSpPr/>
            <p:nvPr/>
          </p:nvCxnSpPr>
          <p:spPr>
            <a:xfrm flipV="1">
              <a:off x="6330123" y="4882716"/>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9" name="Straight Connector 28">
              <a:extLst>
                <a:ext uri="{FF2B5EF4-FFF2-40B4-BE49-F238E27FC236}">
                  <a16:creationId xmlns:a16="http://schemas.microsoft.com/office/drawing/2014/main" id="{6274CA1D-3E6D-4E0B-BEAB-1038B1D5FD7E}"/>
                </a:ext>
              </a:extLst>
            </p:cNvPr>
            <p:cNvCxnSpPr/>
            <p:nvPr/>
          </p:nvCxnSpPr>
          <p:spPr>
            <a:xfrm flipV="1">
              <a:off x="6803992" y="4882715"/>
              <a:ext cx="0" cy="124287"/>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30" name="Straight Arrow Connector 29">
              <a:extLst>
                <a:ext uri="{FF2B5EF4-FFF2-40B4-BE49-F238E27FC236}">
                  <a16:creationId xmlns:a16="http://schemas.microsoft.com/office/drawing/2014/main" id="{176E9290-07E6-4121-B869-2552B08CCF21}"/>
                </a:ext>
              </a:extLst>
            </p:cNvPr>
            <p:cNvCxnSpPr>
              <a:cxnSpLocks/>
            </p:cNvCxnSpPr>
            <p:nvPr/>
          </p:nvCxnSpPr>
          <p:spPr>
            <a:xfrm>
              <a:off x="4829452" y="4671060"/>
              <a:ext cx="2023545"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D4D389CA-1337-4E14-A69B-7CCCA08003C0}"/>
                </a:ext>
              </a:extLst>
            </p:cNvPr>
            <p:cNvCxnSpPr>
              <a:cxnSpLocks/>
            </p:cNvCxnSpPr>
            <p:nvPr/>
          </p:nvCxnSpPr>
          <p:spPr>
            <a:xfrm>
              <a:off x="5368208" y="4144460"/>
              <a:ext cx="508476"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30C74A36-4B46-4A61-939B-2182C36B935B}"/>
                </a:ext>
              </a:extLst>
            </p:cNvPr>
            <p:cNvCxnSpPr>
              <a:cxnSpLocks/>
            </p:cNvCxnSpPr>
            <p:nvPr/>
          </p:nvCxnSpPr>
          <p:spPr>
            <a:xfrm>
              <a:off x="5368209" y="4419351"/>
              <a:ext cx="1484789"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12B5B7A8-B1D3-4EC0-9ACF-FAC85F639E7F}"/>
                </a:ext>
              </a:extLst>
            </p:cNvPr>
            <p:cNvCxnSpPr>
              <a:cxnSpLocks/>
            </p:cNvCxnSpPr>
            <p:nvPr/>
          </p:nvCxnSpPr>
          <p:spPr>
            <a:xfrm>
              <a:off x="5865727" y="4144460"/>
              <a:ext cx="987270"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1E5542B8-6B51-4BA9-8EBD-41DE27959BD5}"/>
                </a:ext>
              </a:extLst>
            </p:cNvPr>
            <p:cNvCxnSpPr>
              <a:cxnSpLocks/>
            </p:cNvCxnSpPr>
            <p:nvPr/>
          </p:nvCxnSpPr>
          <p:spPr>
            <a:xfrm>
              <a:off x="5368208" y="3888400"/>
              <a:ext cx="158381" cy="0"/>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
        <p:nvSpPr>
          <p:cNvPr id="37" name="TextBox 36">
            <a:extLst>
              <a:ext uri="{FF2B5EF4-FFF2-40B4-BE49-F238E27FC236}">
                <a16:creationId xmlns:a16="http://schemas.microsoft.com/office/drawing/2014/main" id="{69529C4C-1799-4301-AA5D-001989B07FC9}"/>
              </a:ext>
            </a:extLst>
          </p:cNvPr>
          <p:cNvSpPr txBox="1"/>
          <p:nvPr/>
        </p:nvSpPr>
        <p:spPr>
          <a:xfrm>
            <a:off x="7490969" y="1015572"/>
            <a:ext cx="4176143" cy="792781"/>
          </a:xfrm>
          <a:prstGeom prst="rect">
            <a:avLst/>
          </a:prstGeom>
          <a:noFill/>
        </p:spPr>
        <p:txBody>
          <a:bodyPr wrap="none" rtlCol="0">
            <a:spAutoFit/>
          </a:bodyPr>
          <a:lstStyle/>
          <a:p>
            <a:pPr marL="285750" indent="-285750">
              <a:lnSpc>
                <a:spcPct val="150000"/>
              </a:lnSpc>
              <a:buClr>
                <a:schemeClr val="accent5"/>
              </a:buClr>
              <a:buFont typeface="Arial" panose="020B0604020202020204" pitchFamily="34" charset="0"/>
              <a:buChar char="•"/>
            </a:pPr>
            <a:r>
              <a:rPr lang="en-US" sz="1600" dirty="0">
                <a:solidFill>
                  <a:schemeClr val="bg2"/>
                </a:solidFill>
                <a:latin typeface="Play"/>
              </a:rPr>
              <a:t>Rule 1: non-intersecting</a:t>
            </a:r>
          </a:p>
          <a:p>
            <a:pPr marL="285750" indent="-285750">
              <a:lnSpc>
                <a:spcPct val="150000"/>
              </a:lnSpc>
              <a:buClr>
                <a:schemeClr val="accent5"/>
              </a:buClr>
              <a:buFont typeface="Arial" panose="020B0604020202020204" pitchFamily="34" charset="0"/>
              <a:buChar char="•"/>
            </a:pPr>
            <a:r>
              <a:rPr lang="en-US" sz="1600" dirty="0">
                <a:solidFill>
                  <a:schemeClr val="bg2"/>
                </a:solidFill>
                <a:latin typeface="Play"/>
              </a:rPr>
              <a:t>Rule 2: one of them lies inside the other one</a:t>
            </a:r>
          </a:p>
        </p:txBody>
      </p:sp>
      <p:sp>
        <p:nvSpPr>
          <p:cNvPr id="39" name="TextBox 38">
            <a:extLst>
              <a:ext uri="{FF2B5EF4-FFF2-40B4-BE49-F238E27FC236}">
                <a16:creationId xmlns:a16="http://schemas.microsoft.com/office/drawing/2014/main" id="{7D9A739F-9EC8-411D-8EF5-FE33FD8DD178}"/>
              </a:ext>
            </a:extLst>
          </p:cNvPr>
          <p:cNvSpPr txBox="1"/>
          <p:nvPr/>
        </p:nvSpPr>
        <p:spPr>
          <a:xfrm>
            <a:off x="828334" y="1411962"/>
            <a:ext cx="6016350" cy="2408608"/>
          </a:xfrm>
          <a:prstGeom prst="rect">
            <a:avLst/>
          </a:prstGeom>
          <a:noFill/>
        </p:spPr>
        <p:txBody>
          <a:bodyPr wrap="square" rtlCol="0">
            <a:spAutoFit/>
          </a:bodyPr>
          <a:lstStyle/>
          <a:p>
            <a:pPr>
              <a:lnSpc>
                <a:spcPct val="150000"/>
              </a:lnSpc>
              <a:buClr>
                <a:schemeClr val="accent5"/>
              </a:buClr>
            </a:pPr>
            <a:r>
              <a:rPr lang="en-US" sz="1800" dirty="0">
                <a:solidFill>
                  <a:schemeClr val="bg2"/>
                </a:solidFill>
                <a:latin typeface="Play"/>
              </a:rPr>
              <a:t>Count all maximum subsets for all segments recursively   </a:t>
            </a:r>
          </a:p>
          <a:p>
            <a:pPr marL="285750" lvl="6" indent="-285750">
              <a:lnSpc>
                <a:spcPct val="150000"/>
              </a:lnSpc>
              <a:buClr>
                <a:schemeClr val="accent5"/>
              </a:buClr>
              <a:buFont typeface="Arial" panose="020B0604020202020204" pitchFamily="34" charset="0"/>
              <a:buChar char="•"/>
            </a:pPr>
            <a:r>
              <a:rPr lang="en-US" sz="1800" dirty="0">
                <a:solidFill>
                  <a:schemeClr val="bg2"/>
                </a:solidFill>
                <a:latin typeface="Play"/>
              </a:rPr>
              <a:t>Step 1: </a:t>
            </a:r>
            <a:r>
              <a:rPr lang="en-US" sz="1600" dirty="0">
                <a:solidFill>
                  <a:schemeClr val="bg2"/>
                </a:solidFill>
                <a:latin typeface="Play"/>
              </a:rPr>
              <a:t>If a segment spans the whole segment count it in</a:t>
            </a:r>
          </a:p>
          <a:p>
            <a:pPr marL="285750" lvl="3" indent="-285750">
              <a:lnSpc>
                <a:spcPct val="150000"/>
              </a:lnSpc>
              <a:buClr>
                <a:schemeClr val="accent5"/>
              </a:buClr>
              <a:buFont typeface="Arial" panose="020B0604020202020204" pitchFamily="34" charset="0"/>
              <a:buChar char="•"/>
            </a:pPr>
            <a:r>
              <a:rPr lang="en-US" sz="1800" dirty="0">
                <a:solidFill>
                  <a:schemeClr val="bg2"/>
                </a:solidFill>
                <a:latin typeface="Play"/>
              </a:rPr>
              <a:t>Step 2: </a:t>
            </a:r>
            <a:r>
              <a:rPr lang="en-US" sz="1600" dirty="0">
                <a:solidFill>
                  <a:schemeClr val="bg2"/>
                </a:solidFill>
                <a:latin typeface="Play"/>
              </a:rPr>
              <a:t>for all segments that start inside the current segment and end inside it, calculate the max subset on the current segment by splitting the calculation to two halves that span the two sides of the end of the selected segment</a:t>
            </a:r>
          </a:p>
        </p:txBody>
      </p:sp>
    </p:spTree>
    <p:extLst>
      <p:ext uri="{BB962C8B-B14F-4D97-AF65-F5344CB8AC3E}">
        <p14:creationId xmlns:p14="http://schemas.microsoft.com/office/powerpoint/2010/main" val="405902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35BE14F-8F47-46E3-9F36-85488FCD6D24}"/>
              </a:ext>
            </a:extLst>
          </p:cNvPr>
          <p:cNvSpPr txBox="1">
            <a:spLocks/>
          </p:cNvSpPr>
          <p:nvPr/>
        </p:nvSpPr>
        <p:spPr>
          <a:xfrm>
            <a:off x="828333" y="580667"/>
            <a:ext cx="10355200"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4"/>
              </a:buClr>
              <a:buSzPts val="2800"/>
              <a:buFont typeface="Audiowide"/>
              <a:buNone/>
              <a:defRPr sz="2800" b="0" i="0" u="none" strike="noStrike" cap="none">
                <a:solidFill>
                  <a:schemeClr val="accent4"/>
                </a:solidFill>
                <a:latin typeface="Audiowide"/>
                <a:ea typeface="Audiowide"/>
                <a:cs typeface="Audiowide"/>
                <a:sym typeface="Audiowide"/>
              </a:defRPr>
            </a:lvl1pPr>
            <a:lvl2pPr marR="0" lvl="1" algn="ctr" rtl="0" eaLnBrk="1" hangingPunct="1">
              <a:lnSpc>
                <a:spcPct val="100000"/>
              </a:lnSpc>
              <a:spcBef>
                <a:spcPts val="0"/>
              </a:spcBef>
              <a:spcAft>
                <a:spcPts val="0"/>
              </a:spcAft>
              <a:buClr>
                <a:schemeClr val="accent4"/>
              </a:buClr>
              <a:buSzPts val="2800"/>
              <a:buFont typeface="Audiowide"/>
              <a:buNone/>
              <a:defRPr sz="2800" b="0" i="0" u="none" strike="noStrike" cap="none">
                <a:solidFill>
                  <a:schemeClr val="accent4"/>
                </a:solidFill>
                <a:latin typeface="Audiowide"/>
                <a:ea typeface="Audiowide"/>
                <a:cs typeface="Audiowide"/>
                <a:sym typeface="Audiowide"/>
              </a:defRPr>
            </a:lvl2pPr>
            <a:lvl3pPr marR="0" lvl="2" algn="ctr" rtl="0" eaLnBrk="1" hangingPunct="1">
              <a:lnSpc>
                <a:spcPct val="100000"/>
              </a:lnSpc>
              <a:spcBef>
                <a:spcPts val="0"/>
              </a:spcBef>
              <a:spcAft>
                <a:spcPts val="0"/>
              </a:spcAft>
              <a:buClr>
                <a:schemeClr val="accent4"/>
              </a:buClr>
              <a:buSzPts val="2800"/>
              <a:buFont typeface="Audiowide"/>
              <a:buNone/>
              <a:defRPr sz="2800" b="0" i="0" u="none" strike="noStrike" cap="none">
                <a:solidFill>
                  <a:schemeClr val="accent4"/>
                </a:solidFill>
                <a:latin typeface="Audiowide"/>
                <a:ea typeface="Audiowide"/>
                <a:cs typeface="Audiowide"/>
                <a:sym typeface="Audiowide"/>
              </a:defRPr>
            </a:lvl3pPr>
            <a:lvl4pPr marR="0" lvl="3" algn="ctr" rtl="0" eaLnBrk="1" hangingPunct="1">
              <a:lnSpc>
                <a:spcPct val="100000"/>
              </a:lnSpc>
              <a:spcBef>
                <a:spcPts val="0"/>
              </a:spcBef>
              <a:spcAft>
                <a:spcPts val="0"/>
              </a:spcAft>
              <a:buClr>
                <a:schemeClr val="accent4"/>
              </a:buClr>
              <a:buSzPts val="2800"/>
              <a:buFont typeface="Audiowide"/>
              <a:buNone/>
              <a:defRPr sz="2800" b="0" i="0" u="none" strike="noStrike" cap="none">
                <a:solidFill>
                  <a:schemeClr val="accent4"/>
                </a:solidFill>
                <a:latin typeface="Audiowide"/>
                <a:ea typeface="Audiowide"/>
                <a:cs typeface="Audiowide"/>
                <a:sym typeface="Audiowide"/>
              </a:defRPr>
            </a:lvl4pPr>
            <a:lvl5pPr marR="0" lvl="4" algn="ctr" rtl="0" eaLnBrk="1" hangingPunct="1">
              <a:lnSpc>
                <a:spcPct val="100000"/>
              </a:lnSpc>
              <a:spcBef>
                <a:spcPts val="0"/>
              </a:spcBef>
              <a:spcAft>
                <a:spcPts val="0"/>
              </a:spcAft>
              <a:buClr>
                <a:schemeClr val="accent4"/>
              </a:buClr>
              <a:buSzPts val="2800"/>
              <a:buFont typeface="Audiowide"/>
              <a:buNone/>
              <a:defRPr sz="2800" b="0" i="0" u="none" strike="noStrike" cap="none">
                <a:solidFill>
                  <a:schemeClr val="accent4"/>
                </a:solidFill>
                <a:latin typeface="Audiowide"/>
                <a:ea typeface="Audiowide"/>
                <a:cs typeface="Audiowide"/>
                <a:sym typeface="Audiowide"/>
              </a:defRPr>
            </a:lvl5pPr>
            <a:lvl6pPr marR="0" lvl="5" algn="ctr" rtl="0" eaLnBrk="1" hangingPunct="1">
              <a:lnSpc>
                <a:spcPct val="100000"/>
              </a:lnSpc>
              <a:spcBef>
                <a:spcPts val="0"/>
              </a:spcBef>
              <a:spcAft>
                <a:spcPts val="0"/>
              </a:spcAft>
              <a:buClr>
                <a:schemeClr val="accent4"/>
              </a:buClr>
              <a:buSzPts val="2800"/>
              <a:buFont typeface="Audiowide"/>
              <a:buNone/>
              <a:defRPr sz="2800" b="0" i="0" u="none" strike="noStrike" cap="none">
                <a:solidFill>
                  <a:schemeClr val="accent4"/>
                </a:solidFill>
                <a:latin typeface="Audiowide"/>
                <a:ea typeface="Audiowide"/>
                <a:cs typeface="Audiowide"/>
                <a:sym typeface="Audiowide"/>
              </a:defRPr>
            </a:lvl6pPr>
            <a:lvl7pPr marR="0" lvl="6" algn="ctr" rtl="0" eaLnBrk="1" hangingPunct="1">
              <a:lnSpc>
                <a:spcPct val="100000"/>
              </a:lnSpc>
              <a:spcBef>
                <a:spcPts val="0"/>
              </a:spcBef>
              <a:spcAft>
                <a:spcPts val="0"/>
              </a:spcAft>
              <a:buClr>
                <a:schemeClr val="accent4"/>
              </a:buClr>
              <a:buSzPts val="2800"/>
              <a:buFont typeface="Audiowide"/>
              <a:buNone/>
              <a:defRPr sz="2800" b="0" i="0" u="none" strike="noStrike" cap="none">
                <a:solidFill>
                  <a:schemeClr val="accent4"/>
                </a:solidFill>
                <a:latin typeface="Audiowide"/>
                <a:ea typeface="Audiowide"/>
                <a:cs typeface="Audiowide"/>
                <a:sym typeface="Audiowide"/>
              </a:defRPr>
            </a:lvl7pPr>
            <a:lvl8pPr marR="0" lvl="7" algn="ctr" rtl="0" eaLnBrk="1" hangingPunct="1">
              <a:lnSpc>
                <a:spcPct val="100000"/>
              </a:lnSpc>
              <a:spcBef>
                <a:spcPts val="0"/>
              </a:spcBef>
              <a:spcAft>
                <a:spcPts val="0"/>
              </a:spcAft>
              <a:buClr>
                <a:schemeClr val="accent4"/>
              </a:buClr>
              <a:buSzPts val="2800"/>
              <a:buFont typeface="Audiowide"/>
              <a:buNone/>
              <a:defRPr sz="2800" b="0" i="0" u="none" strike="noStrike" cap="none">
                <a:solidFill>
                  <a:schemeClr val="accent4"/>
                </a:solidFill>
                <a:latin typeface="Audiowide"/>
                <a:ea typeface="Audiowide"/>
                <a:cs typeface="Audiowide"/>
                <a:sym typeface="Audiowide"/>
              </a:defRPr>
            </a:lvl8pPr>
            <a:lvl9pPr marR="0" lvl="8" algn="ctr" rtl="0" eaLnBrk="1" hangingPunct="1">
              <a:lnSpc>
                <a:spcPct val="100000"/>
              </a:lnSpc>
              <a:spcBef>
                <a:spcPts val="0"/>
              </a:spcBef>
              <a:spcAft>
                <a:spcPts val="0"/>
              </a:spcAft>
              <a:buClr>
                <a:schemeClr val="accent4"/>
              </a:buClr>
              <a:buSzPts val="2800"/>
              <a:buFont typeface="Audiowide"/>
              <a:buNone/>
              <a:defRPr sz="2800" b="0" i="0" u="none" strike="noStrike" cap="none">
                <a:solidFill>
                  <a:schemeClr val="accent4"/>
                </a:solidFill>
                <a:latin typeface="Audiowide"/>
                <a:ea typeface="Audiowide"/>
                <a:cs typeface="Audiowide"/>
                <a:sym typeface="Audiowide"/>
              </a:defRPr>
            </a:lvl9pPr>
          </a:lstStyle>
          <a:p>
            <a:pPr algn="l"/>
            <a:r>
              <a:rPr lang="en-US" sz="3200" dirty="0">
                <a:solidFill>
                  <a:schemeClr val="accent5"/>
                </a:solidFill>
              </a:rPr>
              <a:t>Input</a:t>
            </a:r>
          </a:p>
        </p:txBody>
      </p:sp>
      <p:sp>
        <p:nvSpPr>
          <p:cNvPr id="10" name="Rectangle 1">
            <a:extLst>
              <a:ext uri="{FF2B5EF4-FFF2-40B4-BE49-F238E27FC236}">
                <a16:creationId xmlns:a16="http://schemas.microsoft.com/office/drawing/2014/main" id="{5963E880-4552-4822-83D4-DA7412D25F1F}"/>
              </a:ext>
            </a:extLst>
          </p:cNvPr>
          <p:cNvSpPr>
            <a:spLocks noChangeArrowheads="1"/>
          </p:cNvSpPr>
          <p:nvPr/>
        </p:nvSpPr>
        <p:spPr bwMode="auto">
          <a:xfrm>
            <a:off x="3960876" y="1939906"/>
            <a:ext cx="4270248" cy="29781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900" b="0" i="0" u="none" strike="noStrike" cap="none" normalizeH="0" baseline="0" dirty="0">
                <a:ln>
                  <a:noFill/>
                </a:ln>
                <a:solidFill>
                  <a:srgbClr val="0033B3"/>
                </a:solidFill>
                <a:effectLst/>
                <a:latin typeface="JetBrains Mono" panose="020B0509020102050004" pitchFamily="49" charset="0"/>
              </a:rPr>
              <a:t>public static void </a:t>
            </a:r>
            <a:r>
              <a:rPr kumimoji="0" lang="en-US" altLang="en-US" sz="900" b="0" i="0" u="none" strike="noStrike" cap="none" normalizeH="0" baseline="0" dirty="0">
                <a:ln>
                  <a:noFill/>
                </a:ln>
                <a:solidFill>
                  <a:srgbClr val="00627A"/>
                </a:solidFill>
                <a:effectLst/>
                <a:latin typeface="JetBrains Mono" panose="020B0509020102050004" pitchFamily="49" charset="0"/>
              </a:rPr>
              <a:t>main</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String</a:t>
            </a:r>
            <a:r>
              <a:rPr kumimoji="0" lang="en-US" altLang="en-US" sz="900" b="0" i="0" u="none" strike="noStrike" cap="none" normalizeH="0" baseline="0" dirty="0">
                <a:ln>
                  <a:noFill/>
                </a:ln>
                <a:solidFill>
                  <a:srgbClr val="080808"/>
                </a:solidFill>
                <a:effectLst/>
                <a:latin typeface="JetBrains Mono" panose="020B0509020102050004" pitchFamily="49" charset="0"/>
              </a:rPr>
              <a:t>[] args) {</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0000"/>
                </a:solidFill>
                <a:effectLst/>
                <a:latin typeface="JetBrains Mono" panose="020B0509020102050004" pitchFamily="49" charset="0"/>
              </a:rPr>
              <a:t>Scanner scanner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new </a:t>
            </a:r>
            <a:r>
              <a:rPr kumimoji="0" lang="en-US" altLang="en-US" sz="900" b="0" i="0" u="none" strike="noStrike" cap="none" normalizeH="0" baseline="0" dirty="0">
                <a:ln>
                  <a:noFill/>
                </a:ln>
                <a:solidFill>
                  <a:srgbClr val="080808"/>
                </a:solidFill>
                <a:effectLst/>
                <a:latin typeface="JetBrains Mono" panose="020B0509020102050004" pitchFamily="49" charset="0"/>
              </a:rPr>
              <a:t>Scanner(</a:t>
            </a:r>
            <a:r>
              <a:rPr kumimoji="0" lang="en-US" altLang="en-US" sz="900" b="0" i="0" u="none" strike="noStrike" cap="none" normalizeH="0" baseline="0" dirty="0">
                <a:ln>
                  <a:noFill/>
                </a:ln>
                <a:solidFill>
                  <a:srgbClr val="000000"/>
                </a:solidFill>
                <a:effectLst/>
                <a:latin typeface="JetBrains Mono" panose="020B0509020102050004" pitchFamily="49" charset="0"/>
              </a:rPr>
              <a:t>System</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1" u="none" strike="noStrike" cap="none" normalizeH="0" baseline="0" dirty="0">
                <a:ln>
                  <a:noFill/>
                </a:ln>
                <a:solidFill>
                  <a:srgbClr val="871094"/>
                </a:solidFill>
                <a:effectLst/>
                <a:latin typeface="JetBrains Mono" panose="020B0509020102050004" pitchFamily="49" charset="0"/>
              </a:rPr>
              <a:t>in</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80808"/>
                </a:solidFill>
                <a:effectLst/>
                <a:latin typeface="JetBrains Mono" panose="020B0509020102050004" pitchFamily="49" charset="0"/>
              </a:rPr>
              <a:t>t = </a:t>
            </a:r>
            <a:r>
              <a:rPr kumimoji="0" lang="en-US" altLang="en-US" sz="900" b="0" i="0" u="none" strike="noStrike" cap="none" normalizeH="0" baseline="0" dirty="0">
                <a:ln>
                  <a:noFill/>
                </a:ln>
                <a:solidFill>
                  <a:srgbClr val="000000"/>
                </a:solidFill>
                <a:effectLst/>
                <a:latin typeface="JetBrains Mono" panose="020B0509020102050004" pitchFamily="49" charset="0"/>
              </a:rPr>
              <a:t>scanner</a:t>
            </a:r>
            <a:r>
              <a:rPr kumimoji="0" lang="en-US" altLang="en-US" sz="900" b="0" i="0" u="none" strike="noStrike" cap="none" normalizeH="0" baseline="0" dirty="0">
                <a:ln>
                  <a:noFill/>
                </a:ln>
                <a:solidFill>
                  <a:srgbClr val="080808"/>
                </a:solidFill>
                <a:effectLst/>
                <a:latin typeface="JetBrains Mono" panose="020B0509020102050004" pitchFamily="49" charset="0"/>
              </a:rPr>
              <a:t>.nextInt();</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while </a:t>
            </a:r>
            <a:r>
              <a:rPr kumimoji="0" lang="en-US" altLang="en-US" sz="900" b="0" i="0" u="none" strike="noStrike" cap="none" normalizeH="0" baseline="0" dirty="0">
                <a:ln>
                  <a:noFill/>
                </a:ln>
                <a:solidFill>
                  <a:srgbClr val="080808"/>
                </a:solidFill>
                <a:effectLst/>
                <a:latin typeface="JetBrains Mono" panose="020B0509020102050004" pitchFamily="49" charset="0"/>
              </a:rPr>
              <a:t>(t--&gt;</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 {</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00000"/>
                </a:solidFill>
                <a:effectLst/>
                <a:latin typeface="JetBrains Mono" panose="020B0509020102050004" pitchFamily="49" charset="0"/>
              </a:rPr>
              <a:t>n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0000"/>
                </a:solidFill>
                <a:effectLst/>
                <a:latin typeface="JetBrains Mono" panose="020B0509020102050004" pitchFamily="49" charset="0"/>
              </a:rPr>
              <a:t>scanner</a:t>
            </a:r>
            <a:r>
              <a:rPr kumimoji="0" lang="en-US" altLang="en-US" sz="900" b="0" i="0" u="none" strike="noStrike" cap="none" normalizeH="0" baseline="0" dirty="0">
                <a:ln>
                  <a:noFill/>
                </a:ln>
                <a:solidFill>
                  <a:srgbClr val="080808"/>
                </a:solidFill>
                <a:effectLst/>
                <a:latin typeface="JetBrains Mono" panose="020B0509020102050004" pitchFamily="49" charset="0"/>
              </a:rPr>
              <a:t>.nextInt();</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0000"/>
                </a:solidFill>
                <a:effectLst/>
                <a:latin typeface="JetBrains Mono" panose="020B0509020102050004" pitchFamily="49" charset="0"/>
              </a:rPr>
              <a:t>Segment</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0000"/>
                </a:solidFill>
                <a:effectLst/>
                <a:latin typeface="JetBrains Mono" panose="020B0509020102050004" pitchFamily="49" charset="0"/>
              </a:rPr>
              <a:t>segments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new </a:t>
            </a:r>
            <a:r>
              <a:rPr kumimoji="0" lang="en-US" altLang="en-US" sz="900" b="0" i="0" u="none" strike="noStrike" cap="none" normalizeH="0" baseline="0" dirty="0">
                <a:ln>
                  <a:noFill/>
                </a:ln>
                <a:solidFill>
                  <a:srgbClr val="080808"/>
                </a:solidFill>
                <a:effectLst/>
                <a:latin typeface="JetBrains Mono" panose="020B0509020102050004" pitchFamily="49" charset="0"/>
              </a:rPr>
              <a:t>Segment[</a:t>
            </a:r>
            <a:r>
              <a:rPr kumimoji="0" lang="en-US" altLang="en-US" sz="900" b="0" i="0" u="none" strike="noStrike" cap="none" normalizeH="0" baseline="0" dirty="0">
                <a:ln>
                  <a:noFill/>
                </a:ln>
                <a:solidFill>
                  <a:srgbClr val="000000"/>
                </a:solidFill>
                <a:effectLst/>
                <a:latin typeface="JetBrains Mono" panose="020B0509020102050004" pitchFamily="49" charset="0"/>
              </a:rPr>
              <a:t>n</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for </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80808"/>
                </a:solidFill>
                <a:effectLst/>
                <a:latin typeface="JetBrains Mono" panose="020B0509020102050004" pitchFamily="49" charset="0"/>
              </a:rPr>
              <a:t>i = </a:t>
            </a:r>
            <a:r>
              <a:rPr kumimoji="0" lang="en-US" altLang="en-US" sz="900" b="0" i="0" u="none" strike="noStrike" cap="none" normalizeH="0" baseline="0" dirty="0">
                <a:ln>
                  <a:noFill/>
                </a:ln>
                <a:solidFill>
                  <a:srgbClr val="1750EB"/>
                </a:solidFill>
                <a:effectLst/>
                <a:latin typeface="JetBrains Mono" panose="020B0509020102050004" pitchFamily="49" charset="0"/>
              </a:rPr>
              <a:t>0</a:t>
            </a:r>
            <a:r>
              <a:rPr kumimoji="0" lang="en-US" altLang="en-US" sz="900" b="0" i="0" u="none" strike="noStrike" cap="none" normalizeH="0" baseline="0" dirty="0">
                <a:ln>
                  <a:noFill/>
                </a:ln>
                <a:solidFill>
                  <a:srgbClr val="080808"/>
                </a:solidFill>
                <a:effectLst/>
                <a:latin typeface="JetBrains Mono" panose="020B0509020102050004" pitchFamily="49" charset="0"/>
              </a:rPr>
              <a:t>; i &lt; </a:t>
            </a:r>
            <a:r>
              <a:rPr kumimoji="0" lang="en-US" altLang="en-US" sz="900" b="0" i="0" u="none" strike="noStrike" cap="none" normalizeH="0" baseline="0" dirty="0">
                <a:ln>
                  <a:noFill/>
                </a:ln>
                <a:solidFill>
                  <a:srgbClr val="000000"/>
                </a:solidFill>
                <a:effectLst/>
                <a:latin typeface="JetBrains Mono" panose="020B0509020102050004" pitchFamily="49" charset="0"/>
              </a:rPr>
              <a:t>n</a:t>
            </a:r>
            <a:r>
              <a:rPr kumimoji="0" lang="en-US" altLang="en-US" sz="900" b="0" i="0" u="none" strike="noStrike" cap="none" normalizeH="0" baseline="0" dirty="0">
                <a:ln>
                  <a:noFill/>
                </a:ln>
                <a:solidFill>
                  <a:srgbClr val="080808"/>
                </a:solidFill>
                <a:effectLst/>
                <a:latin typeface="JetBrains Mono" panose="020B0509020102050004" pitchFamily="49" charset="0"/>
              </a:rPr>
              <a:t>; i++) {</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00000"/>
                </a:solidFill>
                <a:effectLst/>
                <a:latin typeface="JetBrains Mono" panose="020B0509020102050004" pitchFamily="49" charset="0"/>
              </a:rPr>
              <a:t>l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0000"/>
                </a:solidFill>
                <a:effectLst/>
                <a:latin typeface="JetBrains Mono" panose="020B0509020102050004" pitchFamily="49" charset="0"/>
              </a:rPr>
              <a:t>scanner</a:t>
            </a:r>
            <a:r>
              <a:rPr kumimoji="0" lang="en-US" altLang="en-US" sz="900" b="0" i="0" u="none" strike="noStrike" cap="none" normalizeH="0" baseline="0" dirty="0">
                <a:ln>
                  <a:noFill/>
                </a:ln>
                <a:solidFill>
                  <a:srgbClr val="080808"/>
                </a:solidFill>
                <a:effectLst/>
                <a:latin typeface="JetBrains Mono" panose="020B0509020102050004" pitchFamily="49" charset="0"/>
              </a:rPr>
              <a:t>.nextInt();</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33B3"/>
                </a:solidFill>
                <a:effectLst/>
                <a:latin typeface="JetBrains Mono" panose="020B0509020102050004" pitchFamily="49" charset="0"/>
              </a:rPr>
              <a:t>int </a:t>
            </a:r>
            <a:r>
              <a:rPr kumimoji="0" lang="en-US" altLang="en-US" sz="900" b="0" i="0" u="none" strike="noStrike" cap="none" normalizeH="0" baseline="0" dirty="0">
                <a:ln>
                  <a:noFill/>
                </a:ln>
                <a:solidFill>
                  <a:srgbClr val="000000"/>
                </a:solidFill>
                <a:effectLst/>
                <a:latin typeface="JetBrains Mono" panose="020B0509020102050004" pitchFamily="49" charset="0"/>
              </a:rPr>
              <a:t>r </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0000"/>
                </a:solidFill>
                <a:effectLst/>
                <a:latin typeface="JetBrains Mono" panose="020B0509020102050004" pitchFamily="49" charset="0"/>
              </a:rPr>
              <a:t>scanner</a:t>
            </a:r>
            <a:r>
              <a:rPr kumimoji="0" lang="en-US" altLang="en-US" sz="900" b="0" i="0" u="none" strike="noStrike" cap="none" normalizeH="0" baseline="0" dirty="0">
                <a:ln>
                  <a:noFill/>
                </a:ln>
                <a:solidFill>
                  <a:srgbClr val="080808"/>
                </a:solidFill>
                <a:effectLst/>
                <a:latin typeface="JetBrains Mono" panose="020B0509020102050004" pitchFamily="49" charset="0"/>
              </a:rPr>
              <a:t>.nextInt();</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0000"/>
                </a:solidFill>
                <a:effectLst/>
                <a:latin typeface="JetBrains Mono" panose="020B0509020102050004" pitchFamily="49" charset="0"/>
              </a:rPr>
              <a:t>segments</a:t>
            </a:r>
            <a:r>
              <a:rPr kumimoji="0" lang="en-US" altLang="en-US" sz="900" b="0" i="0" u="none" strike="noStrike" cap="none" normalizeH="0" baseline="0" dirty="0">
                <a:ln>
                  <a:noFill/>
                </a:ln>
                <a:solidFill>
                  <a:srgbClr val="080808"/>
                </a:solidFill>
                <a:effectLst/>
                <a:latin typeface="JetBrains Mono" panose="020B0509020102050004" pitchFamily="49" charset="0"/>
              </a:rPr>
              <a:t>[i] = </a:t>
            </a:r>
            <a:r>
              <a:rPr kumimoji="0" lang="en-US" altLang="en-US" sz="900" b="0" i="0" u="none" strike="noStrike" cap="none" normalizeH="0" baseline="0" dirty="0">
                <a:ln>
                  <a:noFill/>
                </a:ln>
                <a:solidFill>
                  <a:srgbClr val="0033B3"/>
                </a:solidFill>
                <a:effectLst/>
                <a:latin typeface="JetBrains Mono" panose="020B0509020102050004" pitchFamily="49" charset="0"/>
              </a:rPr>
              <a:t>new </a:t>
            </a:r>
            <a:r>
              <a:rPr kumimoji="0" lang="en-US" altLang="en-US" sz="900" b="0" i="0" u="none" strike="noStrike" cap="none" normalizeH="0" baseline="0" dirty="0">
                <a:ln>
                  <a:noFill/>
                </a:ln>
                <a:solidFill>
                  <a:srgbClr val="080808"/>
                </a:solidFill>
                <a:effectLst/>
                <a:latin typeface="JetBrains Mono" panose="020B0509020102050004" pitchFamily="49" charset="0"/>
              </a:rPr>
              <a:t>Segment(</a:t>
            </a:r>
            <a:r>
              <a:rPr kumimoji="0" lang="en-US" altLang="en-US" sz="900" b="0" i="0" u="none" strike="noStrike" cap="none" normalizeH="0" baseline="0" dirty="0">
                <a:ln>
                  <a:noFill/>
                </a:ln>
                <a:solidFill>
                  <a:srgbClr val="000000"/>
                </a:solidFill>
                <a:effectLst/>
                <a:latin typeface="JetBrains Mono" panose="020B0509020102050004" pitchFamily="49" charset="0"/>
              </a:rPr>
              <a:t>l</a:t>
            </a: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0" u="none" strike="noStrike" cap="none" normalizeH="0" baseline="0" dirty="0">
                <a:ln>
                  <a:noFill/>
                </a:ln>
                <a:solidFill>
                  <a:srgbClr val="000000"/>
                </a:solidFill>
                <a:effectLst/>
                <a:latin typeface="JetBrains Mono" panose="020B0509020102050004" pitchFamily="49" charset="0"/>
              </a:rPr>
              <a:t>r</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r>
              <a:rPr kumimoji="0" lang="en-US" altLang="en-US" sz="900" b="0" i="1" u="none" strike="noStrike" cap="none" normalizeH="0" baseline="0" dirty="0">
                <a:ln>
                  <a:noFill/>
                </a:ln>
                <a:solidFill>
                  <a:srgbClr val="080808"/>
                </a:solidFill>
                <a:effectLst/>
                <a:latin typeface="JetBrains Mono" panose="020B0509020102050004" pitchFamily="49" charset="0"/>
              </a:rPr>
              <a:t>solve</a:t>
            </a:r>
            <a:r>
              <a:rPr kumimoji="0" lang="en-US" altLang="en-US" sz="900" b="0" i="0" u="none" strike="noStrike" cap="none" normalizeH="0" baseline="0" dirty="0">
                <a:ln>
                  <a:noFill/>
                </a:ln>
                <a:solidFill>
                  <a:srgbClr val="080808"/>
                </a:solidFill>
                <a:effectLst/>
                <a:latin typeface="JetBrains Mono" panose="020B0509020102050004" pitchFamily="49" charset="0"/>
              </a:rPr>
              <a:t>(</a:t>
            </a:r>
            <a:r>
              <a:rPr kumimoji="0" lang="en-US" altLang="en-US" sz="900" b="0" i="0" u="none" strike="noStrike" cap="none" normalizeH="0" baseline="0" dirty="0">
                <a:ln>
                  <a:noFill/>
                </a:ln>
                <a:solidFill>
                  <a:srgbClr val="000000"/>
                </a:solidFill>
                <a:effectLst/>
                <a:latin typeface="JetBrains Mono" panose="020B0509020102050004" pitchFamily="49" charset="0"/>
              </a:rPr>
              <a:t>segments</a:t>
            </a:r>
            <a:r>
              <a:rPr kumimoji="0" lang="en-US" altLang="en-US" sz="900" b="0" i="0" u="none" strike="noStrike" cap="none" normalizeH="0" baseline="0" dirty="0">
                <a:ln>
                  <a:noFill/>
                </a:ln>
                <a:solidFill>
                  <a:srgbClr val="080808"/>
                </a:solidFill>
                <a:effectLst/>
                <a:latin typeface="JetBrains Mono" panose="020B0509020102050004" pitchFamily="49" charset="0"/>
              </a:rPr>
              <a:t>);</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    }</a:t>
            </a:r>
            <a:br>
              <a:rPr kumimoji="0" lang="en-US" altLang="en-US" sz="900" b="0" i="0" u="none" strike="noStrike" cap="none" normalizeH="0" baseline="0" dirty="0">
                <a:ln>
                  <a:noFill/>
                </a:ln>
                <a:solidFill>
                  <a:srgbClr val="080808"/>
                </a:solidFill>
                <a:effectLst/>
                <a:latin typeface="JetBrains Mono" panose="020B0509020102050004" pitchFamily="49" charset="0"/>
              </a:rPr>
            </a:br>
            <a:r>
              <a:rPr kumimoji="0" lang="en-US" altLang="en-US" sz="900" b="0" i="0" u="none" strike="noStrike" cap="none" normalizeH="0" baseline="0" dirty="0">
                <a:ln>
                  <a:noFill/>
                </a:ln>
                <a:solidFill>
                  <a:srgbClr val="080808"/>
                </a:solidFill>
                <a:effectLst/>
                <a:latin typeface="JetBrains Mono" panose="020B050902010205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5719938"/>
      </p:ext>
    </p:extLst>
  </p:cSld>
  <p:clrMapOvr>
    <a:masterClrMapping/>
  </p:clrMapOvr>
</p:sld>
</file>

<file path=ppt/theme/theme1.xml><?xml version="1.0" encoding="utf-8"?>
<a:theme xmlns:a="http://schemas.openxmlformats.org/drawingml/2006/main" name="Megame Futuristic Meeting by Slidesgo">
  <a:themeElements>
    <a:clrScheme name="Simple Light">
      <a:dk1>
        <a:srgbClr val="41006A"/>
      </a:dk1>
      <a:lt1>
        <a:srgbClr val="008AAA"/>
      </a:lt1>
      <a:dk2>
        <a:srgbClr val="FFFFFF"/>
      </a:dk2>
      <a:lt2>
        <a:srgbClr val="E69138"/>
      </a:lt2>
      <a:accent1>
        <a:srgbClr val="41006A"/>
      </a:accent1>
      <a:accent2>
        <a:srgbClr val="E69138"/>
      </a:accent2>
      <a:accent3>
        <a:srgbClr val="008AAA"/>
      </a:accent3>
      <a:accent4>
        <a:srgbClr val="FFFFFF"/>
      </a:accent4>
      <a:accent5>
        <a:srgbClr val="EC278D"/>
      </a:accent5>
      <a:accent6>
        <a:srgbClr val="008AA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Megame Futuristic Meeting by Slidesgo</Template>
  <TotalTime>482</TotalTime>
  <Words>3655</Words>
  <Application>Microsoft Office PowerPoint</Application>
  <PresentationFormat>Widescreen</PresentationFormat>
  <Paragraphs>379</Paragraphs>
  <Slides>30</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30</vt:i4>
      </vt:variant>
    </vt:vector>
  </HeadingPairs>
  <TitlesOfParts>
    <vt:vector size="45" baseType="lpstr">
      <vt:lpstr>Arial</vt:lpstr>
      <vt:lpstr>Audiowide</vt:lpstr>
      <vt:lpstr>Calibri</vt:lpstr>
      <vt:lpstr>Cambria Math</vt:lpstr>
      <vt:lpstr>Inconsolata</vt:lpstr>
      <vt:lpstr>JetBrains Mono</vt:lpstr>
      <vt:lpstr>Muli</vt:lpstr>
      <vt:lpstr>Neris Black</vt:lpstr>
      <vt:lpstr>Play</vt:lpstr>
      <vt:lpstr>Proxima Nova</vt:lpstr>
      <vt:lpstr>Proxima Nova Semibold</vt:lpstr>
      <vt:lpstr>Roboto Condensed Light</vt:lpstr>
      <vt:lpstr>Rubik</vt:lpstr>
      <vt:lpstr>Megame Futuristic Meeting by Slidesgo</vt:lpstr>
      <vt:lpstr>Slidesgo Final Pages</vt:lpstr>
      <vt:lpstr>How to Solve Problem 1399F</vt:lpstr>
      <vt:lpstr>The Problem: Yet Another Segments Subset</vt:lpstr>
      <vt:lpstr>Examples</vt:lpstr>
      <vt:lpstr>PowerPoint Presentation</vt:lpstr>
      <vt:lpstr>PowerPoint Presentation</vt:lpstr>
      <vt:lpstr>Dynamic Programming Problem</vt:lpstr>
      <vt:lpstr>Adding memory</vt:lpstr>
      <vt:lpstr>PowerPoint Presentation</vt:lpstr>
      <vt:lpstr>PowerPoint Presentation</vt:lpstr>
      <vt:lpstr>Solution Setup</vt:lpstr>
      <vt:lpstr>Solution Setup</vt:lpstr>
      <vt:lpstr>Solution Setup</vt:lpstr>
      <vt:lpstr>Segment Compression</vt:lpstr>
      <vt:lpstr>Compression Algorithm</vt:lpstr>
      <vt:lpstr>Solution Setup</vt:lpstr>
      <vt:lpstr>Subset Memory</vt:lpstr>
      <vt:lpstr>Solution Setup</vt:lpstr>
      <vt:lpstr>Segment by Left</vt:lpstr>
      <vt:lpstr>Solution Setup</vt:lpstr>
      <vt:lpstr>Dynamic Recursive Problem Solver</vt:lpstr>
      <vt:lpstr>Dynamic Recursive Problem Solver</vt:lpstr>
      <vt:lpstr>Just Like The Simulations!</vt:lpstr>
      <vt:lpstr>Compress</vt:lpstr>
      <vt:lpstr>maximumSubset(0,4)</vt:lpstr>
      <vt:lpstr>maximumSubset(2..4,4)</vt:lpstr>
      <vt:lpstr>maximumSubset(2,4)</vt:lpstr>
      <vt:lpstr>maximumSubset(1,3)</vt:lpstr>
      <vt:lpstr>maximumSubset(1,4)</vt:lpstr>
      <vt:lpstr>maximumSubset(0,4)</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Solve Problem 1399F</dc:title>
  <dc:creator>Aligator</dc:creator>
  <cp:lastModifiedBy>Aligator</cp:lastModifiedBy>
  <cp:revision>95</cp:revision>
  <dcterms:created xsi:type="dcterms:W3CDTF">2020-08-17T07:35:38Z</dcterms:created>
  <dcterms:modified xsi:type="dcterms:W3CDTF">2020-08-28T06:59:05Z</dcterms:modified>
</cp:coreProperties>
</file>