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</p:sldIdLst>
  <p:sldSz cx="10287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88AD"/>
    <a:srgbClr val="334ABF"/>
    <a:srgbClr val="3C464E"/>
    <a:srgbClr val="3E4FCA"/>
    <a:srgbClr val="3A7DCE"/>
    <a:srgbClr val="4769C9"/>
    <a:srgbClr val="5775B1"/>
    <a:srgbClr val="5963AF"/>
    <a:srgbClr val="2C7CDC"/>
    <a:srgbClr val="4C5F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 autoAdjust="0"/>
    <p:restoredTop sz="94660"/>
  </p:normalViewPr>
  <p:slideViewPr>
    <p:cSldViewPr snapToGrid="0">
      <p:cViewPr varScale="1">
        <p:scale>
          <a:sx n="40" d="100"/>
          <a:sy n="40" d="100"/>
        </p:scale>
        <p:origin x="3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6B7DD-F602-43F0-B2F6-30FA163709DB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53959-1E90-48E1-BD9C-D9584A4B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27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992968"/>
            <a:ext cx="8743950" cy="6366933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9605435"/>
            <a:ext cx="7715250" cy="4415365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290B-D893-4B6E-A107-0D943A09A8FC}" type="datetime1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835A-662C-40A9-9AC9-A16A40CB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3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FA24-C28D-4F91-8DB6-16BD919A3E7F}" type="datetime1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835A-662C-40A9-9AC9-A16A40CB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8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973667"/>
            <a:ext cx="2218134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973667"/>
            <a:ext cx="6525816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976A-632B-4EF8-9BF7-C1C6A5344D19}" type="datetime1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835A-662C-40A9-9AC9-A16A40CB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41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3C46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D671-0264-4E4B-920E-10A00B1088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8767" y="3028324"/>
            <a:ext cx="3569466" cy="1759944"/>
          </a:xfrm>
        </p:spPr>
        <p:txBody>
          <a:bodyPr anchor="ctr">
            <a:normAutofit/>
          </a:bodyPr>
          <a:lstStyle>
            <a:lvl1pPr algn="ctr" rtl="1">
              <a:defRPr sz="6400">
                <a:solidFill>
                  <a:schemeClr val="bg1">
                    <a:lumMod val="95000"/>
                  </a:schemeClr>
                </a:solidFill>
                <a:latin typeface="Neris Black" panose="00000A00000000000000" pitchFamily="50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1576C-23B8-4F9E-BF8A-6C9FC57A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justLow" rtl="1">
              <a:lnSpc>
                <a:spcPct val="150000"/>
              </a:lnSpc>
              <a:defRPr sz="5600">
                <a:solidFill>
                  <a:schemeClr val="bg1">
                    <a:lumMod val="9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defRPr>
            </a:lvl1pPr>
            <a:lvl2pPr algn="justLow" rtl="1">
              <a:lnSpc>
                <a:spcPct val="150000"/>
              </a:lnSpc>
              <a:defRPr sz="5600">
                <a:solidFill>
                  <a:schemeClr val="bg1">
                    <a:lumMod val="9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defRPr>
            </a:lvl2pPr>
            <a:lvl3pPr algn="justLow" rtl="1">
              <a:lnSpc>
                <a:spcPct val="150000"/>
              </a:lnSpc>
              <a:defRPr sz="5600">
                <a:solidFill>
                  <a:schemeClr val="bg1">
                    <a:lumMod val="9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defRPr>
            </a:lvl3pPr>
            <a:lvl4pPr algn="justLow" rtl="1">
              <a:lnSpc>
                <a:spcPct val="150000"/>
              </a:lnSpc>
              <a:defRPr sz="5600">
                <a:solidFill>
                  <a:schemeClr val="bg1">
                    <a:lumMod val="9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defRPr>
            </a:lvl4pPr>
            <a:lvl5pPr algn="justLow" rtl="1">
              <a:lnSpc>
                <a:spcPct val="150000"/>
              </a:lnSpc>
              <a:defRPr sz="5600">
                <a:solidFill>
                  <a:schemeClr val="bg1">
                    <a:lumMod val="9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A5743-38C2-4793-B1F5-76E1CFA9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F391-2684-462A-9AEF-5A97CCC524FA}" type="datetime1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2A7C1-8428-4C3F-ADB6-7897822D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0B518-A253-46AB-90B8-AB95ABFCB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>
                <a:solidFill>
                  <a:schemeClr val="bg1">
                    <a:lumMod val="75000"/>
                  </a:schemeClr>
                </a:solidFill>
                <a:latin typeface="Neris Black" panose="00000A00000000000000" pitchFamily="50" charset="0"/>
              </a:defRPr>
            </a:lvl1pPr>
          </a:lstStyle>
          <a:p>
            <a:fld id="{E16C835A-662C-40A9-9AC9-A16A40CBA5C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282C32-54A4-489B-8684-D3361338DE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30" y="936126"/>
            <a:ext cx="1759944" cy="175994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267AED9-C0E5-4DA9-91E4-622CADF87646}"/>
              </a:ext>
            </a:extLst>
          </p:cNvPr>
          <p:cNvSpPr txBox="1">
            <a:spLocks/>
          </p:cNvSpPr>
          <p:nvPr userDrawn="1"/>
        </p:nvSpPr>
        <p:spPr>
          <a:xfrm>
            <a:off x="2467175" y="856060"/>
            <a:ext cx="3569466" cy="1759944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>
                    <a:lumMod val="95000"/>
                  </a:schemeClr>
                </a:solidFill>
                <a:latin typeface="Neris Black" panose="00000A00000000000000" pitchFamily="50" charset="0"/>
                <a:ea typeface="+mj-ea"/>
                <a:cs typeface="+mj-cs"/>
              </a:defRPr>
            </a:lvl1pPr>
          </a:lstStyle>
          <a:p>
            <a:r>
              <a:rPr lang="en-US" sz="6400" dirty="0"/>
              <a:t>Tile Tap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34A9BDB-ED40-45E6-83B8-6E81F9347AB0}"/>
              </a:ext>
            </a:extLst>
          </p:cNvPr>
          <p:cNvSpPr/>
          <p:nvPr userDrawn="1"/>
        </p:nvSpPr>
        <p:spPr>
          <a:xfrm>
            <a:off x="-1322783" y="16435754"/>
            <a:ext cx="2614246" cy="3704492"/>
          </a:xfrm>
          <a:prstGeom prst="roundRect">
            <a:avLst>
              <a:gd name="adj" fmla="val 4111"/>
            </a:avLst>
          </a:prstGeom>
          <a:solidFill>
            <a:srgbClr val="476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95FB6A6-DC30-4607-9AF5-948FAF5890AA}"/>
              </a:ext>
            </a:extLst>
          </p:cNvPr>
          <p:cNvSpPr/>
          <p:nvPr userDrawn="1"/>
        </p:nvSpPr>
        <p:spPr>
          <a:xfrm>
            <a:off x="-36921" y="17543910"/>
            <a:ext cx="2614246" cy="3704492"/>
          </a:xfrm>
          <a:prstGeom prst="roundRect">
            <a:avLst>
              <a:gd name="adj" fmla="val 4111"/>
            </a:avLst>
          </a:prstGeom>
          <a:solidFill>
            <a:srgbClr val="3A7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E7D5014-6652-46EC-84A1-B7B6A5CD405D}"/>
              </a:ext>
            </a:extLst>
          </p:cNvPr>
          <p:cNvSpPr/>
          <p:nvPr userDrawn="1"/>
        </p:nvSpPr>
        <p:spPr>
          <a:xfrm>
            <a:off x="8819089" y="-2237326"/>
            <a:ext cx="2614246" cy="3704492"/>
          </a:xfrm>
          <a:prstGeom prst="roundRect">
            <a:avLst>
              <a:gd name="adj" fmla="val 4111"/>
            </a:avLst>
          </a:prstGeom>
          <a:solidFill>
            <a:srgbClr val="3E4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275475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3C46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231" y="3094374"/>
            <a:ext cx="8872538" cy="1295589"/>
          </a:xfrm>
        </p:spPr>
        <p:txBody>
          <a:bodyPr/>
          <a:lstStyle>
            <a:lvl1pPr algn="ctr" rtl="1">
              <a:defRPr>
                <a:solidFill>
                  <a:schemeClr val="bg1">
                    <a:lumMod val="95000"/>
                  </a:schemeClr>
                </a:solidFill>
                <a:latin typeface="Neris Black" panose="00000A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 algn="justLow" rtl="1">
              <a:buNone/>
              <a:defRPr sz="3600">
                <a:solidFill>
                  <a:schemeClr val="bg1">
                    <a:lumMod val="9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defRPr>
            </a:lvl1pPr>
            <a:lvl2pPr marL="514350" indent="0" algn="justLow" rtl="1">
              <a:buNone/>
              <a:defRPr sz="3600">
                <a:solidFill>
                  <a:schemeClr val="bg1">
                    <a:lumMod val="9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defRPr>
            </a:lvl2pPr>
            <a:lvl3pPr marL="1028700" indent="0" algn="justLow" rtl="1">
              <a:buNone/>
              <a:defRPr sz="3600">
                <a:solidFill>
                  <a:schemeClr val="bg1">
                    <a:lumMod val="9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defRPr>
            </a:lvl3pPr>
            <a:lvl4pPr marL="1543050" indent="0" algn="justLow" rtl="1">
              <a:buNone/>
              <a:defRPr sz="3600">
                <a:solidFill>
                  <a:schemeClr val="bg1">
                    <a:lumMod val="9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defRPr>
            </a:lvl4pPr>
            <a:lvl5pPr marL="2057400" indent="0" algn="justLow" rtl="1">
              <a:buNone/>
              <a:defRPr sz="3600">
                <a:solidFill>
                  <a:schemeClr val="bg1">
                    <a:lumMod val="9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F391-2684-462A-9AEF-5A97CCC524FA}" type="datetime1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3" y="16463437"/>
            <a:ext cx="2314575" cy="973667"/>
          </a:xfrm>
        </p:spPr>
        <p:txBody>
          <a:bodyPr/>
          <a:lstStyle>
            <a:lvl1pPr>
              <a:defRPr sz="2800">
                <a:solidFill>
                  <a:schemeClr val="bg1">
                    <a:lumMod val="75000"/>
                  </a:schemeClr>
                </a:solidFill>
                <a:latin typeface="Neris Black" panose="00000A00000000000000" pitchFamily="50" charset="0"/>
              </a:defRPr>
            </a:lvl1pPr>
          </a:lstStyle>
          <a:p>
            <a:fld id="{E16C835A-662C-40A9-9AC9-A16A40CBA5C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491D35-35DC-4DD6-8EB7-59668A11B0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30" y="936126"/>
            <a:ext cx="1759944" cy="175994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7B4A809-9B03-4D67-93DF-57BED7CF29C8}"/>
              </a:ext>
            </a:extLst>
          </p:cNvPr>
          <p:cNvSpPr txBox="1">
            <a:spLocks/>
          </p:cNvSpPr>
          <p:nvPr userDrawn="1"/>
        </p:nvSpPr>
        <p:spPr>
          <a:xfrm>
            <a:off x="2467175" y="856060"/>
            <a:ext cx="3569466" cy="1759944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>
                    <a:lumMod val="95000"/>
                  </a:schemeClr>
                </a:solidFill>
                <a:latin typeface="Neris Black" panose="00000A00000000000000" pitchFamily="50" charset="0"/>
                <a:ea typeface="+mj-ea"/>
                <a:cs typeface="+mj-cs"/>
              </a:defRPr>
            </a:lvl1pPr>
          </a:lstStyle>
          <a:p>
            <a:r>
              <a:rPr lang="en-US" sz="6400" dirty="0"/>
              <a:t>Tile Tap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7D57532-43C1-4FFC-8336-C1D318438C33}"/>
              </a:ext>
            </a:extLst>
          </p:cNvPr>
          <p:cNvSpPr/>
          <p:nvPr userDrawn="1"/>
        </p:nvSpPr>
        <p:spPr>
          <a:xfrm>
            <a:off x="-928922" y="15691664"/>
            <a:ext cx="2614246" cy="3704492"/>
          </a:xfrm>
          <a:prstGeom prst="roundRect">
            <a:avLst>
              <a:gd name="adj" fmla="val 4111"/>
            </a:avLst>
          </a:prstGeom>
          <a:solidFill>
            <a:srgbClr val="334A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6CC243B-6FBA-4B4D-898C-96FE83A28E46}"/>
              </a:ext>
            </a:extLst>
          </p:cNvPr>
          <p:cNvSpPr/>
          <p:nvPr userDrawn="1"/>
        </p:nvSpPr>
        <p:spPr>
          <a:xfrm>
            <a:off x="0" y="16471901"/>
            <a:ext cx="2614246" cy="3704492"/>
          </a:xfrm>
          <a:prstGeom prst="roundRect">
            <a:avLst>
              <a:gd name="adj" fmla="val 4111"/>
            </a:avLst>
          </a:prstGeom>
          <a:solidFill>
            <a:srgbClr val="3A7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23E4A8-F951-4514-AEC5-789811FA2CBC}"/>
              </a:ext>
            </a:extLst>
          </p:cNvPr>
          <p:cNvSpPr/>
          <p:nvPr userDrawn="1"/>
        </p:nvSpPr>
        <p:spPr>
          <a:xfrm>
            <a:off x="8422481" y="-1488184"/>
            <a:ext cx="2614246" cy="3704492"/>
          </a:xfrm>
          <a:prstGeom prst="roundRect">
            <a:avLst>
              <a:gd name="adj" fmla="val 4111"/>
            </a:avLst>
          </a:prstGeom>
          <a:solidFill>
            <a:srgbClr val="3E4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216149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4559305"/>
            <a:ext cx="8872538" cy="7607299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12238572"/>
            <a:ext cx="8872538" cy="4000499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/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FF91-019F-4804-AE07-6481321DCAD1}" type="datetime1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835A-662C-40A9-9AC9-A16A40CB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0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4868333"/>
            <a:ext cx="4371975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4868333"/>
            <a:ext cx="4371975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DD87-7596-4D8F-9712-74BF99D66B02}" type="datetime1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835A-662C-40A9-9AC9-A16A40CB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5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973671"/>
            <a:ext cx="8872538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4483101"/>
            <a:ext cx="4351883" cy="219709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6680200"/>
            <a:ext cx="435188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4483101"/>
            <a:ext cx="4373315" cy="219709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6680200"/>
            <a:ext cx="4373315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F2590-1822-4DC3-8439-3A44F923B663}" type="datetime1">
              <a:rPr lang="en-US" smtClean="0"/>
              <a:t>9/12/2020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835A-662C-40A9-9AC9-A16A40CB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6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9808-3479-45BE-A964-091C40ACB37D}" type="datetime1">
              <a:rPr lang="en-US" smtClean="0"/>
              <a:t>9/12/2020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835A-662C-40A9-9AC9-A16A40CB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38FD-C34C-4FFE-ABC4-E5030B407D6E}" type="datetime1">
              <a:rPr lang="en-US" smtClean="0"/>
              <a:t>9/12/2020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835A-662C-40A9-9AC9-A16A40CB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0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1219200"/>
            <a:ext cx="3317825" cy="4267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2633138"/>
            <a:ext cx="5207794" cy="12996333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5486400"/>
            <a:ext cx="3317825" cy="10164235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307C-4A43-4E87-A759-48D1D7D1B1F6}" type="datetime1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835A-662C-40A9-9AC9-A16A40CB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0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1219200"/>
            <a:ext cx="3317825" cy="4267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2633138"/>
            <a:ext cx="5207794" cy="12996333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5486400"/>
            <a:ext cx="3317825" cy="10164235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B152-0EDF-4A3A-9D5E-65C393CD7806}" type="datetime1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835A-662C-40A9-9AC9-A16A40CB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1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973671"/>
            <a:ext cx="8872538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4868333"/>
            <a:ext cx="8872538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16950271"/>
            <a:ext cx="2314575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CCC9E-58C3-411F-BF07-5DF7BB0236CD}" type="datetime1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16950271"/>
            <a:ext cx="3471863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16950271"/>
            <a:ext cx="2314575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C835A-662C-40A9-9AC9-A16A40CB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9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0" r:id="rId12"/>
  </p:sldLayoutIdLst>
  <p:hf hdr="0" ftr="0" dt="0"/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6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3A389BE-89EB-43CC-ABC3-17C37798B09B}"/>
              </a:ext>
            </a:extLst>
          </p:cNvPr>
          <p:cNvSpPr/>
          <p:nvPr/>
        </p:nvSpPr>
        <p:spPr>
          <a:xfrm>
            <a:off x="1285873" y="3873314"/>
            <a:ext cx="2614246" cy="3704492"/>
          </a:xfrm>
          <a:prstGeom prst="roundRect">
            <a:avLst>
              <a:gd name="adj" fmla="val 4111"/>
            </a:avLst>
          </a:prstGeom>
          <a:solidFill>
            <a:srgbClr val="577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E4AF0-6422-4643-8D5A-A533FBFD7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875" y="8126347"/>
            <a:ext cx="7715250" cy="2035305"/>
          </a:xfrm>
        </p:spPr>
        <p:txBody>
          <a:bodyPr>
            <a:normAutofit/>
          </a:bodyPr>
          <a:lstStyle/>
          <a:p>
            <a:r>
              <a:rPr lang="en-US" sz="13800" dirty="0">
                <a:solidFill>
                  <a:schemeClr val="bg1">
                    <a:lumMod val="95000"/>
                  </a:schemeClr>
                </a:solidFill>
                <a:latin typeface="Neris Black" panose="00000A00000000000000" pitchFamily="50" charset="0"/>
                <a:cs typeface="Nabi" panose="02000500000000020002" pitchFamily="2" charset="0"/>
              </a:rPr>
              <a:t>Tile Tap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D8D0F-038F-4768-9F32-9303E41F1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875" y="10082592"/>
            <a:ext cx="7715250" cy="1280140"/>
          </a:xfrm>
        </p:spPr>
        <p:txBody>
          <a:bodyPr anchor="ctr">
            <a:normAutofit/>
          </a:bodyPr>
          <a:lstStyle/>
          <a:p>
            <a:pPr rtl="1"/>
            <a:r>
              <a:rPr lang="fa-IR" sz="4400" dirty="0">
                <a:solidFill>
                  <a:schemeClr val="bg1">
                    <a:lumMod val="7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اولین بازی من</a:t>
            </a:r>
            <a:endParaRPr lang="en-US" sz="4400" dirty="0">
              <a:solidFill>
                <a:schemeClr val="bg1">
                  <a:lumMod val="75000"/>
                </a:schemeClr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19454-BC2A-4AE5-BF95-27EEBBA68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356277"/>
            <a:ext cx="4495800" cy="4495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 h="0"/>
          </a:sp3d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5B32EE-6500-475A-9656-F3C10CB5F40A}"/>
              </a:ext>
            </a:extLst>
          </p:cNvPr>
          <p:cNvSpPr/>
          <p:nvPr/>
        </p:nvSpPr>
        <p:spPr>
          <a:xfrm>
            <a:off x="281355" y="14231816"/>
            <a:ext cx="2614246" cy="3704492"/>
          </a:xfrm>
          <a:prstGeom prst="roundRect">
            <a:avLst>
              <a:gd name="adj" fmla="val 4111"/>
            </a:avLst>
          </a:prstGeom>
          <a:solidFill>
            <a:srgbClr val="476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AF9293-DDB6-4C33-88DF-D755E008DE59}"/>
              </a:ext>
            </a:extLst>
          </p:cNvPr>
          <p:cNvSpPr/>
          <p:nvPr/>
        </p:nvSpPr>
        <p:spPr>
          <a:xfrm>
            <a:off x="1875693" y="12834446"/>
            <a:ext cx="2614246" cy="3704492"/>
          </a:xfrm>
          <a:prstGeom prst="roundRect">
            <a:avLst>
              <a:gd name="adj" fmla="val 4111"/>
            </a:avLst>
          </a:prstGeom>
          <a:solidFill>
            <a:srgbClr val="3A7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EB6E3A-9364-44ED-98ED-79B667979476}"/>
              </a:ext>
            </a:extLst>
          </p:cNvPr>
          <p:cNvSpPr/>
          <p:nvPr/>
        </p:nvSpPr>
        <p:spPr>
          <a:xfrm>
            <a:off x="8481647" y="511168"/>
            <a:ext cx="2614246" cy="3704492"/>
          </a:xfrm>
          <a:prstGeom prst="roundRect">
            <a:avLst>
              <a:gd name="adj" fmla="val 4111"/>
            </a:avLst>
          </a:prstGeom>
          <a:solidFill>
            <a:srgbClr val="2C7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D2763B-2E10-4759-91ED-9ECAEC4D87BD}"/>
              </a:ext>
            </a:extLst>
          </p:cNvPr>
          <p:cNvSpPr/>
          <p:nvPr/>
        </p:nvSpPr>
        <p:spPr>
          <a:xfrm>
            <a:off x="7981215" y="10668932"/>
            <a:ext cx="2614246" cy="3704492"/>
          </a:xfrm>
          <a:prstGeom prst="roundRect">
            <a:avLst>
              <a:gd name="adj" fmla="val 4111"/>
            </a:avLst>
          </a:prstGeom>
          <a:solidFill>
            <a:srgbClr val="4C5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579474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8A45-A087-4C15-BB35-D958A2FB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8767" y="3028325"/>
            <a:ext cx="3569466" cy="1221310"/>
          </a:xfrm>
        </p:spPr>
        <p:txBody>
          <a:bodyPr/>
          <a:lstStyle/>
          <a:p>
            <a:r>
              <a:rPr lang="en-US" b="1" dirty="0">
                <a:latin typeface="IRANSans" panose="02040503050201020203" pitchFamily="18" charset="-78"/>
                <a:cs typeface="IRANSans" panose="02040503050201020203" pitchFamily="18" charset="-78"/>
              </a:rPr>
              <a:t>97/1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1D243C6-69F7-4FF4-87AA-C05461CCE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82" y="4459868"/>
            <a:ext cx="6527600" cy="116046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22609-A58E-40C5-8159-52BECF18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835A-662C-40A9-9AC9-A16A40CBA5C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7032E6-532B-4502-974D-2DCA6123DE91}"/>
              </a:ext>
            </a:extLst>
          </p:cNvPr>
          <p:cNvSpPr txBox="1"/>
          <p:nvPr/>
        </p:nvSpPr>
        <p:spPr>
          <a:xfrm>
            <a:off x="1741962" y="16214994"/>
            <a:ext cx="6803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dirty="0">
                <a:solidFill>
                  <a:schemeClr val="bg1">
                    <a:lumMod val="6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بازی دونفره 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Duel Tap</a:t>
            </a:r>
          </a:p>
        </p:txBody>
      </p:sp>
    </p:spTree>
    <p:extLst>
      <p:ext uri="{BB962C8B-B14F-4D97-AF65-F5344CB8AC3E}">
        <p14:creationId xmlns:p14="http://schemas.microsoft.com/office/powerpoint/2010/main" val="4007584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8A45-A087-4C15-BB35-D958A2FB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8767" y="3028325"/>
            <a:ext cx="3569466" cy="1221310"/>
          </a:xfrm>
        </p:spPr>
        <p:txBody>
          <a:bodyPr/>
          <a:lstStyle/>
          <a:p>
            <a:r>
              <a:rPr lang="en-US" b="1" dirty="0">
                <a:latin typeface="IRANSans" panose="02040503050201020203" pitchFamily="18" charset="-78"/>
                <a:cs typeface="IRANSans" panose="02040503050201020203" pitchFamily="18" charset="-78"/>
              </a:rPr>
              <a:t>97/1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CEE687-A6A8-4C07-96FD-C8ECEDAE4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98" y="4406918"/>
            <a:ext cx="6527600" cy="116046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22609-A58E-40C5-8159-52BECF18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835A-662C-40A9-9AC9-A16A40CBA5C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7032E6-532B-4502-974D-2DCA6123DE91}"/>
              </a:ext>
            </a:extLst>
          </p:cNvPr>
          <p:cNvSpPr txBox="1"/>
          <p:nvPr/>
        </p:nvSpPr>
        <p:spPr>
          <a:xfrm>
            <a:off x="1741960" y="16188519"/>
            <a:ext cx="6803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dirty="0">
                <a:solidFill>
                  <a:schemeClr val="bg1">
                    <a:lumMod val="6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بازی 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Flip Tap</a:t>
            </a:r>
            <a:r>
              <a:rPr lang="fa-IR" sz="3200" dirty="0">
                <a:solidFill>
                  <a:schemeClr val="bg1">
                    <a:lumMod val="6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، بازی مورد علاقه من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04625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8A45-A087-4C15-BB35-D958A2FB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8767" y="3028325"/>
            <a:ext cx="3569466" cy="1221310"/>
          </a:xfrm>
        </p:spPr>
        <p:txBody>
          <a:bodyPr/>
          <a:lstStyle/>
          <a:p>
            <a:r>
              <a:rPr lang="en-US" b="1" dirty="0">
                <a:latin typeface="IRANSans" panose="02040503050201020203" pitchFamily="18" charset="-78"/>
                <a:cs typeface="IRANSans" panose="02040503050201020203" pitchFamily="18" charset="-78"/>
              </a:rPr>
              <a:t>97/3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3E25A26-F3CE-4709-9341-1BCA556B6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82" y="4406918"/>
            <a:ext cx="6527600" cy="116046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22609-A58E-40C5-8159-52BECF18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835A-662C-40A9-9AC9-A16A40CBA5C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7032E6-532B-4502-974D-2DCA6123DE91}"/>
              </a:ext>
            </a:extLst>
          </p:cNvPr>
          <p:cNvSpPr txBox="1"/>
          <p:nvPr/>
        </p:nvSpPr>
        <p:spPr>
          <a:xfrm>
            <a:off x="1619405" y="16168825"/>
            <a:ext cx="6803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dirty="0">
                <a:solidFill>
                  <a:schemeClr val="bg1">
                    <a:lumMod val="6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طراحی جدید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02385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8A45-A087-4C15-BB35-D958A2FB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8767" y="3028325"/>
            <a:ext cx="3569466" cy="1221310"/>
          </a:xfrm>
        </p:spPr>
        <p:txBody>
          <a:bodyPr/>
          <a:lstStyle/>
          <a:p>
            <a:r>
              <a:rPr lang="en-US" b="1" dirty="0">
                <a:latin typeface="IRANSans" panose="02040503050201020203" pitchFamily="18" charset="-78"/>
                <a:cs typeface="IRANSans" panose="02040503050201020203" pitchFamily="18" charset="-78"/>
              </a:rPr>
              <a:t>97/3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57760CE-E78E-474E-A0B0-939CFB113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98" y="4353968"/>
            <a:ext cx="6527600" cy="11604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22609-A58E-40C5-8159-52BECF18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835A-662C-40A9-9AC9-A16A40CBA5C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7032E6-532B-4502-974D-2DCA6123DE91}"/>
              </a:ext>
            </a:extLst>
          </p:cNvPr>
          <p:cNvSpPr txBox="1"/>
          <p:nvPr/>
        </p:nvSpPr>
        <p:spPr>
          <a:xfrm>
            <a:off x="1619405" y="16088716"/>
            <a:ext cx="6803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dirty="0">
                <a:solidFill>
                  <a:schemeClr val="bg1">
                    <a:lumMod val="6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بازی 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Duel Tap</a:t>
            </a:r>
            <a:r>
              <a:rPr lang="fa-IR" sz="3200" dirty="0">
                <a:solidFill>
                  <a:schemeClr val="bg1">
                    <a:lumMod val="6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با طراحی جدید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52083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8A45-A087-4C15-BB35-D958A2FB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8767" y="3028325"/>
            <a:ext cx="3569466" cy="1221310"/>
          </a:xfrm>
        </p:spPr>
        <p:txBody>
          <a:bodyPr/>
          <a:lstStyle/>
          <a:p>
            <a:r>
              <a:rPr lang="en-US" b="1" dirty="0">
                <a:latin typeface="IRANSans" panose="02040503050201020203" pitchFamily="18" charset="-78"/>
                <a:cs typeface="IRANSans" panose="02040503050201020203" pitchFamily="18" charset="-78"/>
              </a:rPr>
              <a:t>97/3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C35651-9B11-478B-A753-8C0DC5EC0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98" y="4353968"/>
            <a:ext cx="6527600" cy="116046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22609-A58E-40C5-8159-52BECF18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50010" y="16952050"/>
            <a:ext cx="2314575" cy="973667"/>
          </a:xfrm>
        </p:spPr>
        <p:txBody>
          <a:bodyPr/>
          <a:lstStyle/>
          <a:p>
            <a:fld id="{E16C835A-662C-40A9-9AC9-A16A40CBA5C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7032E6-532B-4502-974D-2DCA6123DE91}"/>
              </a:ext>
            </a:extLst>
          </p:cNvPr>
          <p:cNvSpPr txBox="1"/>
          <p:nvPr/>
        </p:nvSpPr>
        <p:spPr>
          <a:xfrm>
            <a:off x="1741960" y="16162933"/>
            <a:ext cx="6803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dirty="0">
                <a:solidFill>
                  <a:schemeClr val="bg1">
                    <a:lumMod val="6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بازی 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Fall Tap</a:t>
            </a:r>
          </a:p>
        </p:txBody>
      </p:sp>
    </p:spTree>
    <p:extLst>
      <p:ext uri="{BB962C8B-B14F-4D97-AF65-F5344CB8AC3E}">
        <p14:creationId xmlns:p14="http://schemas.microsoft.com/office/powerpoint/2010/main" val="465139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8A45-A087-4C15-BB35-D958A2FB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8767" y="3028325"/>
            <a:ext cx="3569466" cy="1221310"/>
          </a:xfrm>
        </p:spPr>
        <p:txBody>
          <a:bodyPr/>
          <a:lstStyle/>
          <a:p>
            <a:r>
              <a:rPr lang="en-US" b="1" dirty="0">
                <a:latin typeface="IRANSans" panose="02040503050201020203" pitchFamily="18" charset="-78"/>
                <a:cs typeface="IRANSans" panose="02040503050201020203" pitchFamily="18" charset="-78"/>
              </a:rPr>
              <a:t>97/9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9E3859-BC65-45B1-9B4D-C79BA3196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98" y="4353968"/>
            <a:ext cx="6527600" cy="116046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22609-A58E-40C5-8159-52BECF18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835A-662C-40A9-9AC9-A16A40CBA5C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7032E6-532B-4502-974D-2DCA6123DE91}"/>
              </a:ext>
            </a:extLst>
          </p:cNvPr>
          <p:cNvSpPr txBox="1"/>
          <p:nvPr/>
        </p:nvSpPr>
        <p:spPr>
          <a:xfrm>
            <a:off x="1741960" y="16162044"/>
            <a:ext cx="6803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dirty="0">
                <a:solidFill>
                  <a:schemeClr val="bg1">
                    <a:lumMod val="6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طراحی مجدد بازی 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Duel Tap</a:t>
            </a:r>
          </a:p>
        </p:txBody>
      </p:sp>
    </p:spTree>
    <p:extLst>
      <p:ext uri="{BB962C8B-B14F-4D97-AF65-F5344CB8AC3E}">
        <p14:creationId xmlns:p14="http://schemas.microsoft.com/office/powerpoint/2010/main" val="3399117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B9497-38D2-41B3-BFCB-9B4C7DE10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231" y="5773584"/>
            <a:ext cx="8872538" cy="934792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a-IR" sz="4000" dirty="0"/>
              <a:t>این بازی با نسخه 2017.1 یونیتی ساخته شده بود و بعد از بروزرسانی یونیتی و بازکردن پروژه در نسخه 2018.3، بدلیل سازگار نبودن این دو نسخه، کل اسکریپت ها و </a:t>
            </a:r>
            <a:r>
              <a:rPr lang="en-US" sz="4000" dirty="0"/>
              <a:t>Scene</a:t>
            </a:r>
            <a:r>
              <a:rPr lang="fa-IR" sz="4000" dirty="0"/>
              <a:t> های بازی خراب شدند. البته من از فایل ها بک آپ داشتم ولی هیچ وقت نسخه 2017 را دوباره نصب نکردم و به همین دلیل هیچ آپدیت جدیدی منتشر نکردم.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1546E-A619-444C-A3D0-007D6112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835A-662C-40A9-9AC9-A16A40CBA5C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BDB8A9-FF5B-4F91-AF35-DDDC01046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799" y="3210343"/>
            <a:ext cx="8677401" cy="1221310"/>
          </a:xfrm>
        </p:spPr>
        <p:txBody>
          <a:bodyPr>
            <a:normAutofit/>
          </a:bodyPr>
          <a:lstStyle/>
          <a:p>
            <a:r>
              <a:rPr lang="fa-IR" sz="5400" b="1" dirty="0">
                <a:latin typeface="IRANSans" panose="02040503050201020203" pitchFamily="18" charset="-78"/>
                <a:cs typeface="IRANSans" panose="02040503050201020203" pitchFamily="18" charset="-78"/>
              </a:rPr>
              <a:t>خراب شدن فایل های پروژه</a:t>
            </a:r>
            <a:endParaRPr lang="en-US" sz="5400" b="1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46990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0B904-A0E0-4B70-B020-1244D18C5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230" y="7103860"/>
            <a:ext cx="8872538" cy="408027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a-IR" sz="5400" dirty="0"/>
              <a:t>به هیچ وجه نسخه </a:t>
            </a:r>
            <a:r>
              <a:rPr lang="en-US" sz="5400" dirty="0"/>
              <a:t>Unity</a:t>
            </a:r>
            <a:r>
              <a:rPr lang="fa-IR" sz="5400" dirty="0"/>
              <a:t> خود را عوض نکنید و ترجیحاً از نسخه های </a:t>
            </a:r>
            <a:r>
              <a:rPr lang="en-US" sz="5400" dirty="0"/>
              <a:t>LTS</a:t>
            </a:r>
            <a:r>
              <a:rPr lang="fa-IR" sz="5400" dirty="0"/>
              <a:t> استفاده کنید.</a:t>
            </a:r>
            <a:endParaRPr lang="en-US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C3A9C-455B-4A5C-9690-EAB8C745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835A-662C-40A9-9AC9-A16A40CBA5C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9DB2D6-1F19-406E-B351-681F8EF0694E}"/>
              </a:ext>
            </a:extLst>
          </p:cNvPr>
          <p:cNvSpPr txBox="1">
            <a:spLocks/>
          </p:cNvSpPr>
          <p:nvPr/>
        </p:nvSpPr>
        <p:spPr>
          <a:xfrm>
            <a:off x="804799" y="3210343"/>
            <a:ext cx="8677401" cy="1221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0287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950" kern="1200">
                <a:solidFill>
                  <a:schemeClr val="bg1">
                    <a:lumMod val="95000"/>
                  </a:schemeClr>
                </a:solidFill>
                <a:latin typeface="Neris Black" panose="00000A00000000000000" pitchFamily="50" charset="0"/>
                <a:ea typeface="+mj-ea"/>
                <a:cs typeface="+mj-cs"/>
              </a:defRPr>
            </a:lvl1pPr>
          </a:lstStyle>
          <a:p>
            <a:r>
              <a:rPr lang="fa-IR" sz="5400" b="1" dirty="0">
                <a:latin typeface="IRANSans" panose="02040503050201020203" pitchFamily="18" charset="-78"/>
                <a:cs typeface="IRANSans" panose="02040503050201020203" pitchFamily="18" charset="-78"/>
              </a:rPr>
              <a:t>نکته فنی</a:t>
            </a:r>
            <a:endParaRPr lang="en-US" sz="5400" b="1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26394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DE17-1337-48F5-B92F-22ED718F8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338" y="7836506"/>
            <a:ext cx="5146324" cy="2614988"/>
          </a:xfrm>
        </p:spPr>
        <p:txBody>
          <a:bodyPr>
            <a:normAutofit/>
          </a:bodyPr>
          <a:lstStyle/>
          <a:p>
            <a:r>
              <a:rPr lang="en-US" sz="10800" dirty="0">
                <a:latin typeface="Script MT Bold" panose="03040602040607080904" pitchFamily="66" charset="0"/>
              </a:rPr>
              <a:t>The 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A8CEC-21F5-4511-93E0-D04501B9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835A-662C-40A9-9AC9-A16A40CBA5C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55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920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6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CA765-267C-4046-AC6C-1DAADDCA1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230" y="5020118"/>
            <a:ext cx="8872538" cy="45492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a-IR" sz="4800" dirty="0"/>
              <a:t>قبل از ساخت این بازی، من فقط کمی با </a:t>
            </a:r>
            <a:r>
              <a:rPr lang="en-US" sz="4800" dirty="0"/>
              <a:t>Stencyl</a:t>
            </a:r>
            <a:r>
              <a:rPr lang="fa-IR" sz="4800" dirty="0"/>
              <a:t> بازی ساخته بودم و تا آن زمان هیچ تجربه‌ای از کد نویسی نداشتم.</a:t>
            </a:r>
            <a:endParaRPr lang="en-US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45873-6ABC-45F4-9321-928573F2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835A-662C-40A9-9AC9-A16A40CBA5C6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D1A8A2-3442-40F0-BD66-8BB5A2F8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7" y="10063203"/>
            <a:ext cx="8690022" cy="482779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3A7DCE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0D2328-8429-43C3-B853-2A1C66FBF7FD}"/>
              </a:ext>
            </a:extLst>
          </p:cNvPr>
          <p:cNvSpPr txBox="1"/>
          <p:nvPr/>
        </p:nvSpPr>
        <p:spPr>
          <a:xfrm>
            <a:off x="4937150" y="15133087"/>
            <a:ext cx="4642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>
                <a:solidFill>
                  <a:schemeClr val="bg1">
                    <a:lumMod val="6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محیط برنامه ریزی 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Stencyl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2E7DCC-3F73-4107-BD97-A0048EA6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8767" y="3304974"/>
            <a:ext cx="3569466" cy="1221310"/>
          </a:xfrm>
        </p:spPr>
        <p:txBody>
          <a:bodyPr>
            <a:normAutofit/>
          </a:bodyPr>
          <a:lstStyle/>
          <a:p>
            <a:r>
              <a:rPr lang="fa-IR" sz="5400" b="1" dirty="0">
                <a:latin typeface="IRANSans" panose="02040503050201020203" pitchFamily="18" charset="-78"/>
                <a:cs typeface="IRANSans" panose="02040503050201020203" pitchFamily="18" charset="-78"/>
              </a:rPr>
              <a:t>تجربه قبلی</a:t>
            </a:r>
            <a:endParaRPr lang="en-US" sz="5400" b="1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2503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D8F7F-A462-40F8-A53A-7C9B46C7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835A-662C-40A9-9AC9-A16A40CBA5C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2F32223-A1CB-4C74-A23E-4344AE7F622A}"/>
              </a:ext>
            </a:extLst>
          </p:cNvPr>
          <p:cNvSpPr txBox="1">
            <a:spLocks/>
          </p:cNvSpPr>
          <p:nvPr/>
        </p:nvSpPr>
        <p:spPr>
          <a:xfrm>
            <a:off x="707230" y="7825344"/>
            <a:ext cx="8872538" cy="2126660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304792" indent="-304792" algn="justLow" defTabSz="1219170" rtl="1" eaLnBrk="1" latinLnBrk="0" hangingPunct="1">
              <a:lnSpc>
                <a:spcPct val="15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IRANSans" panose="02040503050201020203" pitchFamily="18" charset="-78"/>
                <a:ea typeface="+mn-ea"/>
                <a:cs typeface="IRANSans" panose="02040503050201020203" pitchFamily="18" charset="-78"/>
              </a:defRPr>
            </a:lvl1pPr>
            <a:lvl2pPr marL="914377" indent="-304792" algn="justLow" defTabSz="1219170" rtl="1" eaLnBrk="1" latinLnBrk="0" hangingPunct="1">
              <a:lnSpc>
                <a:spcPct val="15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IRANSans" panose="02040503050201020203" pitchFamily="18" charset="-78"/>
                <a:ea typeface="+mn-ea"/>
                <a:cs typeface="IRANSans" panose="02040503050201020203" pitchFamily="18" charset="-78"/>
              </a:defRPr>
            </a:lvl2pPr>
            <a:lvl3pPr marL="1523962" indent="-304792" algn="justLow" defTabSz="1219170" rtl="1" eaLnBrk="1" latinLnBrk="0" hangingPunct="1">
              <a:lnSpc>
                <a:spcPct val="15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IRANSans" panose="02040503050201020203" pitchFamily="18" charset="-78"/>
                <a:ea typeface="+mn-ea"/>
                <a:cs typeface="IRANSans" panose="02040503050201020203" pitchFamily="18" charset="-78"/>
              </a:defRPr>
            </a:lvl3pPr>
            <a:lvl4pPr marL="2133547" indent="-304792" algn="justLow" defTabSz="1219170" rtl="1" eaLnBrk="1" latinLnBrk="0" hangingPunct="1">
              <a:lnSpc>
                <a:spcPct val="15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IRANSans" panose="02040503050201020203" pitchFamily="18" charset="-78"/>
                <a:ea typeface="+mn-ea"/>
                <a:cs typeface="IRANSans" panose="02040503050201020203" pitchFamily="18" charset="-78"/>
              </a:defRPr>
            </a:lvl4pPr>
            <a:lvl5pPr marL="2743131" indent="-304792" algn="justLow" defTabSz="1219170" rtl="1" eaLnBrk="1" latinLnBrk="0" hangingPunct="1">
              <a:lnSpc>
                <a:spcPct val="15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IRANSans" panose="02040503050201020203" pitchFamily="18" charset="-78"/>
                <a:ea typeface="+mn-ea"/>
                <a:cs typeface="IRANSans" panose="02040503050201020203" pitchFamily="18" charset="-78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a-IR" sz="3600" dirty="0"/>
              <a:t>در استوری های بعدی می‌توانید عکس نسخه‌های مختلف این بازی را ببینید.</a:t>
            </a:r>
            <a:endParaRPr lang="en-US" sz="3600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DE29ED51-4C92-419A-90FD-924915391217}"/>
              </a:ext>
            </a:extLst>
          </p:cNvPr>
          <p:cNvSpPr txBox="1">
            <a:spLocks/>
          </p:cNvSpPr>
          <p:nvPr/>
        </p:nvSpPr>
        <p:spPr>
          <a:xfrm>
            <a:off x="707231" y="4639826"/>
            <a:ext cx="8872538" cy="2977345"/>
          </a:xfrm>
          <a:prstGeom prst="rect">
            <a:avLst/>
          </a:prstGeom>
        </p:spPr>
        <p:txBody>
          <a:bodyPr vert="horz" lIns="182880" tIns="91440" rIns="182880" bIns="91440" rtlCol="0">
            <a:noAutofit/>
          </a:bodyPr>
          <a:lstStyle>
            <a:lvl1pPr marL="304792" indent="-304792" algn="justLow" defTabSz="1219170" rtl="1" eaLnBrk="1" latinLnBrk="0" hangingPunct="1">
              <a:lnSpc>
                <a:spcPct val="15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IRANSans" panose="02040503050201020203" pitchFamily="18" charset="-78"/>
                <a:ea typeface="+mn-ea"/>
                <a:cs typeface="IRANSans" panose="02040503050201020203" pitchFamily="18" charset="-78"/>
              </a:defRPr>
            </a:lvl1pPr>
            <a:lvl2pPr marL="914377" indent="-304792" algn="justLow" defTabSz="1219170" rtl="1" eaLnBrk="1" latinLnBrk="0" hangingPunct="1">
              <a:lnSpc>
                <a:spcPct val="15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IRANSans" panose="02040503050201020203" pitchFamily="18" charset="-78"/>
                <a:ea typeface="+mn-ea"/>
                <a:cs typeface="IRANSans" panose="02040503050201020203" pitchFamily="18" charset="-78"/>
              </a:defRPr>
            </a:lvl2pPr>
            <a:lvl3pPr marL="1523962" indent="-304792" algn="justLow" defTabSz="1219170" rtl="1" eaLnBrk="1" latinLnBrk="0" hangingPunct="1">
              <a:lnSpc>
                <a:spcPct val="15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IRANSans" panose="02040503050201020203" pitchFamily="18" charset="-78"/>
                <a:ea typeface="+mn-ea"/>
                <a:cs typeface="IRANSans" panose="02040503050201020203" pitchFamily="18" charset="-78"/>
              </a:defRPr>
            </a:lvl3pPr>
            <a:lvl4pPr marL="2133547" indent="-304792" algn="justLow" defTabSz="1219170" rtl="1" eaLnBrk="1" latinLnBrk="0" hangingPunct="1">
              <a:lnSpc>
                <a:spcPct val="15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IRANSans" panose="02040503050201020203" pitchFamily="18" charset="-78"/>
                <a:ea typeface="+mn-ea"/>
                <a:cs typeface="IRANSans" panose="02040503050201020203" pitchFamily="18" charset="-78"/>
              </a:defRPr>
            </a:lvl4pPr>
            <a:lvl5pPr marL="2743131" indent="-304792" algn="justLow" defTabSz="1219170" rtl="1" eaLnBrk="1" latinLnBrk="0" hangingPunct="1">
              <a:lnSpc>
                <a:spcPct val="15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IRANSans" panose="02040503050201020203" pitchFamily="18" charset="-78"/>
                <a:ea typeface="+mn-ea"/>
                <a:cs typeface="IRANSans" panose="02040503050201020203" pitchFamily="18" charset="-78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a-IR" sz="4000" dirty="0"/>
              <a:t>برای ساخت این بازی از </a:t>
            </a:r>
            <a:r>
              <a:rPr lang="en-US" sz="4000" dirty="0"/>
              <a:t>Unity</a:t>
            </a:r>
            <a:r>
              <a:rPr lang="fa-IR" sz="4000" dirty="0"/>
              <a:t> استفاده کردم، برای همین اولین زبان برنامه نویسی من </a:t>
            </a:r>
            <a:r>
              <a:rPr lang="en-US" sz="4000" dirty="0"/>
              <a:t>C#</a:t>
            </a:r>
            <a:r>
              <a:rPr lang="fa-IR" sz="4000" dirty="0"/>
              <a:t> است.</a:t>
            </a:r>
            <a:endParaRPr lang="en-US" sz="4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FFB8E4-2AB1-4547-990B-38F2D31C8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799" y="3210343"/>
            <a:ext cx="8677401" cy="1221310"/>
          </a:xfrm>
        </p:spPr>
        <p:txBody>
          <a:bodyPr>
            <a:normAutofit/>
          </a:bodyPr>
          <a:lstStyle/>
          <a:p>
            <a:r>
              <a:rPr lang="fa-IR" sz="5400" b="1" dirty="0">
                <a:latin typeface="IRANSans" panose="02040503050201020203" pitchFamily="18" charset="-78"/>
                <a:cs typeface="IRANSans" panose="02040503050201020203" pitchFamily="18" charset="-78"/>
              </a:rPr>
              <a:t>اولین زبان برنامه‌ نویسی من</a:t>
            </a:r>
            <a:endParaRPr lang="en-US" sz="5400" b="1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4EB405-D302-4B9A-9255-FD5B03752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28" y="10112051"/>
            <a:ext cx="8779572" cy="4686791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812E6C-B9A8-4374-8597-E91524F27B05}"/>
              </a:ext>
            </a:extLst>
          </p:cNvPr>
          <p:cNvSpPr txBox="1"/>
          <p:nvPr/>
        </p:nvSpPr>
        <p:spPr>
          <a:xfrm>
            <a:off x="4456250" y="15133087"/>
            <a:ext cx="5123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>
                <a:solidFill>
                  <a:schemeClr val="bg1">
                    <a:lumMod val="6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لوگوی موتور بازی سازی یونیتی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2360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8A45-A087-4C15-BB35-D958A2FB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8767" y="3028325"/>
            <a:ext cx="3569466" cy="1221310"/>
          </a:xfrm>
        </p:spPr>
        <p:txBody>
          <a:bodyPr/>
          <a:lstStyle/>
          <a:p>
            <a:r>
              <a:rPr lang="en-US" b="1" dirty="0">
                <a:latin typeface="IRANSans" panose="02040503050201020203" pitchFamily="18" charset="-78"/>
                <a:cs typeface="IRANSans" panose="02040503050201020203" pitchFamily="18" charset="-78"/>
              </a:rPr>
              <a:t>96/11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1C60D3-47BA-48FA-AF21-56755C5CE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700" y="4406918"/>
            <a:ext cx="6527600" cy="11604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22609-A58E-40C5-8159-52BECF18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835A-662C-40A9-9AC9-A16A40CBA5C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7032E6-532B-4502-974D-2DCA6123DE91}"/>
              </a:ext>
            </a:extLst>
          </p:cNvPr>
          <p:cNvSpPr txBox="1"/>
          <p:nvPr/>
        </p:nvSpPr>
        <p:spPr>
          <a:xfrm>
            <a:off x="4250830" y="16168825"/>
            <a:ext cx="4217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>
                <a:solidFill>
                  <a:schemeClr val="bg1">
                    <a:lumMod val="6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صفحه اصلی اولین نسخه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2070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8A45-A087-4C15-BB35-D958A2FB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8767" y="3028325"/>
            <a:ext cx="3569466" cy="1221310"/>
          </a:xfrm>
        </p:spPr>
        <p:txBody>
          <a:bodyPr/>
          <a:lstStyle/>
          <a:p>
            <a:r>
              <a:rPr lang="en-US" b="1" dirty="0">
                <a:latin typeface="IRANSans" panose="02040503050201020203" pitchFamily="18" charset="-78"/>
                <a:cs typeface="IRANSans" panose="02040503050201020203" pitchFamily="18" charset="-78"/>
              </a:rPr>
              <a:t>96/11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EDE88F9-3EFB-4487-BE3A-D7CB9BE5C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98" y="4406918"/>
            <a:ext cx="6527600" cy="116046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22609-A58E-40C5-8159-52BECF18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835A-662C-40A9-9AC9-A16A40CBA5C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7032E6-532B-4502-974D-2DCA6123DE91}"/>
              </a:ext>
            </a:extLst>
          </p:cNvPr>
          <p:cNvSpPr txBox="1"/>
          <p:nvPr/>
        </p:nvSpPr>
        <p:spPr>
          <a:xfrm>
            <a:off x="4699729" y="16168825"/>
            <a:ext cx="3744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>
                <a:solidFill>
                  <a:schemeClr val="bg1">
                    <a:lumMod val="6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بازی های اولین نسخه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1526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8A45-A087-4C15-BB35-D958A2FB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8767" y="3028325"/>
            <a:ext cx="3569466" cy="1221310"/>
          </a:xfrm>
        </p:spPr>
        <p:txBody>
          <a:bodyPr/>
          <a:lstStyle/>
          <a:p>
            <a:r>
              <a:rPr lang="en-US" b="1" dirty="0">
                <a:latin typeface="IRANSans" panose="02040503050201020203" pitchFamily="18" charset="-78"/>
                <a:cs typeface="IRANSans" panose="02040503050201020203" pitchFamily="18" charset="-78"/>
              </a:rPr>
              <a:t>96/12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C098EB2-53C4-47AF-B483-3B8D195F0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98" y="4406918"/>
            <a:ext cx="6527600" cy="116046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22609-A58E-40C5-8159-52BECF18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835A-662C-40A9-9AC9-A16A40CBA5C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7032E6-532B-4502-974D-2DCA6123DE91}"/>
              </a:ext>
            </a:extLst>
          </p:cNvPr>
          <p:cNvSpPr txBox="1"/>
          <p:nvPr/>
        </p:nvSpPr>
        <p:spPr>
          <a:xfrm>
            <a:off x="4068405" y="16168825"/>
            <a:ext cx="4354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>
                <a:solidFill>
                  <a:schemeClr val="bg1">
                    <a:lumMod val="6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اضافه شدن دو بازی جدید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43565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8A45-A087-4C15-BB35-D958A2FB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8767" y="3028325"/>
            <a:ext cx="3569466" cy="1221310"/>
          </a:xfrm>
        </p:spPr>
        <p:txBody>
          <a:bodyPr/>
          <a:lstStyle/>
          <a:p>
            <a:r>
              <a:rPr lang="en-US" b="1" dirty="0">
                <a:latin typeface="IRANSans" panose="02040503050201020203" pitchFamily="18" charset="-78"/>
                <a:cs typeface="IRANSans" panose="02040503050201020203" pitchFamily="18" charset="-78"/>
              </a:rPr>
              <a:t>96/12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CC3AF65-28AD-4445-BE9F-E5EE4C6DD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98" y="4406918"/>
            <a:ext cx="6527600" cy="116046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22609-A58E-40C5-8159-52BECF18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835A-662C-40A9-9AC9-A16A40CBA5C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7032E6-532B-4502-974D-2DCA6123DE91}"/>
              </a:ext>
            </a:extLst>
          </p:cNvPr>
          <p:cNvSpPr txBox="1"/>
          <p:nvPr/>
        </p:nvSpPr>
        <p:spPr>
          <a:xfrm>
            <a:off x="6001066" y="16168825"/>
            <a:ext cx="252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>
                <a:solidFill>
                  <a:schemeClr val="bg1">
                    <a:lumMod val="6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یکی از بازی ها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9426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8A45-A087-4C15-BB35-D958A2FB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8767" y="3028325"/>
            <a:ext cx="3569466" cy="1221310"/>
          </a:xfrm>
        </p:spPr>
        <p:txBody>
          <a:bodyPr/>
          <a:lstStyle/>
          <a:p>
            <a:r>
              <a:rPr lang="en-US" b="1" dirty="0">
                <a:latin typeface="IRANSans" panose="02040503050201020203" pitchFamily="18" charset="-78"/>
                <a:cs typeface="IRANSans" panose="02040503050201020203" pitchFamily="18" charset="-78"/>
              </a:rPr>
              <a:t>97/1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966328E-4C99-4499-9F24-89508631E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98" y="4353968"/>
            <a:ext cx="6527600" cy="116046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22609-A58E-40C5-8159-52BECF18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835A-662C-40A9-9AC9-A16A40CBA5C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7032E6-532B-4502-974D-2DCA6123DE91}"/>
              </a:ext>
            </a:extLst>
          </p:cNvPr>
          <p:cNvSpPr txBox="1"/>
          <p:nvPr/>
        </p:nvSpPr>
        <p:spPr>
          <a:xfrm>
            <a:off x="1741960" y="16062925"/>
            <a:ext cx="68030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dirty="0">
                <a:solidFill>
                  <a:schemeClr val="bg1">
                    <a:lumMod val="6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تغییر تم به نارنجی و سفید و اضافه شدن بازی های جدید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46788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8A45-A087-4C15-BB35-D958A2FB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8767" y="3028325"/>
            <a:ext cx="3569466" cy="1221310"/>
          </a:xfrm>
        </p:spPr>
        <p:txBody>
          <a:bodyPr/>
          <a:lstStyle/>
          <a:p>
            <a:r>
              <a:rPr lang="en-US" b="1" dirty="0">
                <a:latin typeface="IRANSans" panose="02040503050201020203" pitchFamily="18" charset="-78"/>
                <a:cs typeface="IRANSans" panose="02040503050201020203" pitchFamily="18" charset="-78"/>
              </a:rPr>
              <a:t>97/1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4328777-1BFB-410B-B786-52D75C885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98" y="4406918"/>
            <a:ext cx="6527600" cy="116046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22609-A58E-40C5-8159-52BECF18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835A-662C-40A9-9AC9-A16A40CBA5C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7032E6-532B-4502-974D-2DCA6123DE91}"/>
              </a:ext>
            </a:extLst>
          </p:cNvPr>
          <p:cNvSpPr txBox="1"/>
          <p:nvPr/>
        </p:nvSpPr>
        <p:spPr>
          <a:xfrm>
            <a:off x="1741960" y="16165729"/>
            <a:ext cx="6803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dirty="0">
                <a:solidFill>
                  <a:schemeClr val="bg1">
                    <a:lumMod val="6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تغییر تم به دارک نارنجی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2219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</TotalTime>
  <Words>262</Words>
  <Application>Microsoft Office PowerPoint</Application>
  <PresentationFormat>Custom</PresentationFormat>
  <Paragraphs>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IRANSans</vt:lpstr>
      <vt:lpstr>Neris Black</vt:lpstr>
      <vt:lpstr>Script MT Bold</vt:lpstr>
      <vt:lpstr>Office Theme</vt:lpstr>
      <vt:lpstr>Tile Tap</vt:lpstr>
      <vt:lpstr>تجربه قبلی</vt:lpstr>
      <vt:lpstr>اولین زبان برنامه‌ نویسی من</vt:lpstr>
      <vt:lpstr>96/11</vt:lpstr>
      <vt:lpstr>96/11</vt:lpstr>
      <vt:lpstr>96/12</vt:lpstr>
      <vt:lpstr>96/12</vt:lpstr>
      <vt:lpstr>97/1</vt:lpstr>
      <vt:lpstr>97/1</vt:lpstr>
      <vt:lpstr>97/1</vt:lpstr>
      <vt:lpstr>97/1</vt:lpstr>
      <vt:lpstr>97/3</vt:lpstr>
      <vt:lpstr>97/3</vt:lpstr>
      <vt:lpstr>97/3</vt:lpstr>
      <vt:lpstr>97/9</vt:lpstr>
      <vt:lpstr>خراب شدن فایل های پروژه</vt:lpstr>
      <vt:lpstr>PowerPoint Presentation</vt:lpstr>
      <vt:lpstr>The 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Tile Tap</dc:title>
  <dc:creator>Aligator</dc:creator>
  <cp:lastModifiedBy>Aligator</cp:lastModifiedBy>
  <cp:revision>76</cp:revision>
  <dcterms:created xsi:type="dcterms:W3CDTF">2020-07-10T07:44:42Z</dcterms:created>
  <dcterms:modified xsi:type="dcterms:W3CDTF">2020-09-12T05:57:48Z</dcterms:modified>
</cp:coreProperties>
</file>