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65" r:id="rId4"/>
    <p:sldId id="267" r:id="rId5"/>
    <p:sldId id="268" r:id="rId6"/>
    <p:sldId id="256" r:id="rId7"/>
    <p:sldId id="257" r:id="rId8"/>
    <p:sldId id="258" r:id="rId9"/>
    <p:sldId id="259" r:id="rId10"/>
    <p:sldId id="260" r:id="rId11"/>
    <p:sldId id="261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34AE-FD6E-4BAC-B122-E4715EED59BC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598-FE6E-47C0-A004-062E4F1C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34AE-FD6E-4BAC-B122-E4715EED59BC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598-FE6E-47C0-A004-062E4F1C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0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34AE-FD6E-4BAC-B122-E4715EED59BC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598-FE6E-47C0-A004-062E4F1C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1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34AE-FD6E-4BAC-B122-E4715EED59BC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598-FE6E-47C0-A004-062E4F1C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14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34AE-FD6E-4BAC-B122-E4715EED59BC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598-FE6E-47C0-A004-062E4F1C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07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34AE-FD6E-4BAC-B122-E4715EED59BC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598-FE6E-47C0-A004-062E4F1C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8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34AE-FD6E-4BAC-B122-E4715EED59BC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598-FE6E-47C0-A004-062E4F1C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72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34AE-FD6E-4BAC-B122-E4715EED59BC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598-FE6E-47C0-A004-062E4F1C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90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34AE-FD6E-4BAC-B122-E4715EED59BC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598-FE6E-47C0-A004-062E4F1C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8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34AE-FD6E-4BAC-B122-E4715EED59BC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598-FE6E-47C0-A004-062E4F1C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9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34AE-FD6E-4BAC-B122-E4715EED59BC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6598-FE6E-47C0-A004-062E4F1C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30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34AE-FD6E-4BAC-B122-E4715EED59BC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B6598-FE6E-47C0-A004-062E4F1C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8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72.168.20.140:83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112.44.255.158.64443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2499" y="189571"/>
            <a:ext cx="119095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登陆实训系统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192.168.1.101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，把课程全部加入自主学习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账号：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ningdu001		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密码：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Com.1234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是大写）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002</a:t>
            </a:r>
          </a:p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    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96" y="2563416"/>
            <a:ext cx="6920051" cy="39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7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2499" y="189571"/>
            <a:ext cx="119095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访问网址：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http://172.168.20.140:83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开始做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XSS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题目，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XSS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介绍之前已经介绍过，忘记了的自己回去复习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02" y="2701425"/>
            <a:ext cx="6058380" cy="312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8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52350" y="997645"/>
            <a:ext cx="91751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给大家提供了一个解题参考文档，网上还有很多，大家自己要学会搜索，学会自学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952" y="2377180"/>
            <a:ext cx="5137843" cy="36514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60" y="2831077"/>
            <a:ext cx="4972086" cy="201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6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2499" y="189571"/>
            <a:ext cx="119095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76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2499" y="189571"/>
            <a:ext cx="119095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新建一个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Word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，每一页都要截图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13" y="1047833"/>
            <a:ext cx="8199630" cy="497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2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2499" y="189571"/>
            <a:ext cx="119095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然后随便进入一个实验，将实验环境启动后截图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00" y="955359"/>
            <a:ext cx="9439344" cy="5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6159" y="444753"/>
            <a:ext cx="89890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将截图放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Word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里面，点击课程表，点击考试，将自己的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Word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提交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07" y="2232838"/>
            <a:ext cx="7804295" cy="39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9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71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2499" y="189571"/>
            <a:ext cx="119095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输入网址：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https://112.44.255.158.64443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下载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VPN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，安装位置选择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盘（自己建立一个属于自己的文件夹）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79" y="1575817"/>
            <a:ext cx="11001455" cy="46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2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2499" y="189571"/>
            <a:ext cx="119095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安装好后，双击打开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96" y="1167029"/>
            <a:ext cx="4747110" cy="317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5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2499" y="189571"/>
            <a:ext cx="119095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填写地址和端口，然后选择连接（仅限于穿透场景不要选择）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08" y="1449447"/>
            <a:ext cx="4900648" cy="3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3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2499" y="189571"/>
            <a:ext cx="119095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填入账号及密码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99" y="926521"/>
            <a:ext cx="4170053" cy="33956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078" y="564335"/>
            <a:ext cx="3076597" cy="57293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967" y="82050"/>
            <a:ext cx="2798697" cy="65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5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157</Words>
  <Application>Microsoft Office PowerPoint</Application>
  <PresentationFormat>宽屏</PresentationFormat>
  <Paragraphs>16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Ali</dc:creator>
  <cp:lastModifiedBy>Ali</cp:lastModifiedBy>
  <cp:revision>5</cp:revision>
  <dcterms:created xsi:type="dcterms:W3CDTF">2024-11-30T02:19:19Z</dcterms:created>
  <dcterms:modified xsi:type="dcterms:W3CDTF">2024-12-15T01:20:07Z</dcterms:modified>
</cp:coreProperties>
</file>