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69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4" y="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9B46-22B1-4D14-BFA6-D5F6992C112A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29-5A92-4850-A889-29B906DBD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80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9B46-22B1-4D14-BFA6-D5F6992C112A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29-5A92-4850-A889-29B906DBD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99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9B46-22B1-4D14-BFA6-D5F6992C112A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29-5A92-4850-A889-29B906DBD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41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9B46-22B1-4D14-BFA6-D5F6992C112A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29-5A92-4850-A889-29B906DBD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6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9B46-22B1-4D14-BFA6-D5F6992C112A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29-5A92-4850-A889-29B906DBD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05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9B46-22B1-4D14-BFA6-D5F6992C112A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29-5A92-4850-A889-29B906DBD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46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9B46-22B1-4D14-BFA6-D5F6992C112A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29-5A92-4850-A889-29B906DBD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50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9B46-22B1-4D14-BFA6-D5F6992C112A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29-5A92-4850-A889-29B906DBD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72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9B46-22B1-4D14-BFA6-D5F6992C112A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29-5A92-4850-A889-29B906DBD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5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9B46-22B1-4D14-BFA6-D5F6992C112A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29-5A92-4850-A889-29B906DBD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71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9B46-22B1-4D14-BFA6-D5F6992C112A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29-5A92-4850-A889-29B906DBD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11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29B46-22B1-4D14-BFA6-D5F6992C112A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A9729-5A92-4850-A889-29B906DBD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3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" TargetMode="External"/><Relationship Id="rId2" Type="http://schemas.openxmlformats.org/officeDocument/2006/relationships/hyperlink" Target="https://www.douyi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" TargetMode="External"/><Relationship Id="rId2" Type="http://schemas.openxmlformats.org/officeDocument/2006/relationships/hyperlink" Target="https://www.douyin.com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7456" y="1148316"/>
            <a:ext cx="11445949" cy="3498112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操作一、使用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Windows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防火墙阻止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指定程序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联网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WPS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、微软浏览器等任意程序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操作一、使用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Windows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防火墙阻止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指定网站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联网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https://www.douyin.com/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hlinkClick r:id="rId3"/>
              </a:rPr>
              <a:t>https://www.bilibili.com/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070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8344" y="217967"/>
            <a:ext cx="11445949" cy="1345019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将对应程序的路径复制到如下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54" y="1196588"/>
            <a:ext cx="10476379" cy="405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54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4549" y="217967"/>
            <a:ext cx="11445949" cy="1345019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选择下一步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50" y="861993"/>
            <a:ext cx="6800900" cy="513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41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4549" y="217967"/>
            <a:ext cx="11445949" cy="1345019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阻止连接，下一步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792" y="890476"/>
            <a:ext cx="6943060" cy="524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9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4549" y="217967"/>
            <a:ext cx="11445949" cy="1345019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下一步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870" y="348147"/>
            <a:ext cx="7481580" cy="564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29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4549" y="217967"/>
            <a:ext cx="11445949" cy="1345019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点击完成即可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442" y="564282"/>
            <a:ext cx="7502845" cy="566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67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4549" y="217967"/>
            <a:ext cx="11445949" cy="1345019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进入浏览器发现访问失败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797" y="618269"/>
            <a:ext cx="6670575" cy="571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86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4549" y="217967"/>
            <a:ext cx="11445949" cy="611373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将其禁用，会发现浏览器又能正常访问了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39" y="1630260"/>
            <a:ext cx="10910967" cy="275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74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805" y="1541721"/>
            <a:ext cx="11445949" cy="4922874"/>
          </a:xfrm>
        </p:spPr>
        <p:txBody>
          <a:bodyPr>
            <a:normAutofit/>
          </a:bodyPr>
          <a:lstStyle/>
          <a:p>
            <a:pPr algn="l"/>
            <a:r>
              <a:rPr lang="zh-CN" altLang="en-US" sz="4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同理：</a:t>
            </a:r>
            <a:r>
              <a:rPr lang="zh-CN" altLang="en-US" sz="5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</a:t>
            </a:r>
            <a:r>
              <a:rPr lang="zh-CN" altLang="en-US" sz="4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如何实现使用 </a:t>
            </a:r>
            <a:r>
              <a:rPr lang="en-US" altLang="zh-CN" sz="4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Windows </a:t>
            </a:r>
            <a:r>
              <a:rPr lang="zh-CN" altLang="en-US" sz="4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防火墙阻止</a:t>
            </a:r>
            <a:r>
              <a:rPr lang="zh-CN" altLang="en-US" sz="43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指定网站</a:t>
            </a:r>
            <a:r>
              <a:rPr lang="zh-CN" altLang="en-US" sz="4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联网，比如下列网站</a:t>
            </a:r>
            <a:endParaRPr lang="en-US" altLang="zh-CN" sz="43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4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4300" dirty="0" smtClean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https://www.douyin.com/</a:t>
            </a:r>
            <a:endParaRPr lang="en-US" altLang="zh-CN" sz="43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4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4300" dirty="0" smtClean="0">
                <a:latin typeface="黑体" panose="02010609060101010101" pitchFamily="49" charset="-122"/>
                <a:ea typeface="黑体" panose="02010609060101010101" pitchFamily="49" charset="-122"/>
                <a:hlinkClick r:id="rId3"/>
              </a:rPr>
              <a:t>https://www.bilibili.com/</a:t>
            </a:r>
            <a:endParaRPr lang="en-US" altLang="zh-CN" sz="43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317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4549" y="217967"/>
            <a:ext cx="11445949" cy="1345019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提示：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在新建规则处选择自定义类型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861993"/>
            <a:ext cx="7210450" cy="54431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550" y="861993"/>
            <a:ext cx="6800900" cy="513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13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4549" y="217967"/>
            <a:ext cx="11445949" cy="134501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提示：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在作用域处选择添加对应的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这时候就要去寻找到对应网站的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真实</a:t>
            </a:r>
            <a:r>
              <a:rPr lang="en-US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，如何找真实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地址，课本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P25</a:t>
            </a:r>
          </a:p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CDN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43903" y="3228385"/>
            <a:ext cx="6221575" cy="372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zh-CN" altLang="en-US" sz="2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使用系统自带的域名解析指令：nslookup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077" y="1562986"/>
            <a:ext cx="6800900" cy="513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6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4549" y="217967"/>
            <a:ext cx="11445949" cy="6459280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操作一、使用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Windows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防火墙阻止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指定程序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联网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打开控制面板，找到系统和安全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09" y="1751254"/>
            <a:ext cx="8834502" cy="461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9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4549" y="217967"/>
            <a:ext cx="11445949" cy="6459280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找到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Windows Defender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防火墙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6" y="805340"/>
            <a:ext cx="10934780" cy="557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6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4549" y="217967"/>
            <a:ext cx="11445949" cy="6459280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将防火墙打开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76" y="774936"/>
            <a:ext cx="9230078" cy="520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1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4549" y="217967"/>
            <a:ext cx="11445949" cy="6459280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点击高级设置进入如下界面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77" y="858829"/>
            <a:ext cx="8703516" cy="484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4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4549" y="217967"/>
            <a:ext cx="11445949" cy="6459280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找到出站规则并选择新建规则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70" y="712020"/>
            <a:ext cx="9436172" cy="57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64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4549" y="217967"/>
            <a:ext cx="11445949" cy="1345019"/>
          </a:xfrm>
        </p:spPr>
        <p:txBody>
          <a:bodyPr/>
          <a:lstStyle/>
          <a:p>
            <a:pPr algn="l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564" y="797978"/>
            <a:ext cx="6843763" cy="503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4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4549" y="217967"/>
            <a:ext cx="11445949" cy="1345019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选择要禁用程序的路径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130" y="670607"/>
            <a:ext cx="6800900" cy="513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22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4549" y="217967"/>
            <a:ext cx="11445949" cy="1345019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右击，选择属性，打开文件所在位置，将其路径复制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49" y="843605"/>
            <a:ext cx="3413037" cy="5599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435" y="1530484"/>
            <a:ext cx="7547056" cy="422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1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173</Words>
  <Application>Microsoft Office PowerPoint</Application>
  <PresentationFormat>宽屏</PresentationFormat>
  <Paragraphs>30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Ali</dc:creator>
  <cp:lastModifiedBy>Ali</cp:lastModifiedBy>
  <cp:revision>10</cp:revision>
  <dcterms:created xsi:type="dcterms:W3CDTF">2024-11-14T07:42:50Z</dcterms:created>
  <dcterms:modified xsi:type="dcterms:W3CDTF">2024-11-16T02:48:07Z</dcterms:modified>
</cp:coreProperties>
</file>