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87" r:id="rId2"/>
    <p:sldId id="259" r:id="rId3"/>
    <p:sldId id="303" r:id="rId4"/>
    <p:sldId id="304" r:id="rId5"/>
    <p:sldId id="261" r:id="rId6"/>
    <p:sldId id="288" r:id="rId7"/>
    <p:sldId id="344" r:id="rId8"/>
    <p:sldId id="311" r:id="rId9"/>
    <p:sldId id="291" r:id="rId10"/>
    <p:sldId id="305" r:id="rId11"/>
    <p:sldId id="333" r:id="rId12"/>
    <p:sldId id="334" r:id="rId13"/>
    <p:sldId id="336" r:id="rId14"/>
    <p:sldId id="337" r:id="rId15"/>
    <p:sldId id="338" r:id="rId16"/>
    <p:sldId id="266" r:id="rId17"/>
    <p:sldId id="339" r:id="rId18"/>
    <p:sldId id="307" r:id="rId19"/>
    <p:sldId id="340" r:id="rId20"/>
    <p:sldId id="341" r:id="rId21"/>
    <p:sldId id="342" r:id="rId22"/>
    <p:sldId id="343" r:id="rId23"/>
    <p:sldId id="306" r:id="rId24"/>
    <p:sldId id="296" r:id="rId25"/>
    <p:sldId id="309" r:id="rId26"/>
    <p:sldId id="265" r:id="rId27"/>
    <p:sldId id="346" r:id="rId28"/>
    <p:sldId id="274" r:id="rId29"/>
    <p:sldId id="347" r:id="rId30"/>
    <p:sldId id="348" r:id="rId31"/>
    <p:sldId id="349" r:id="rId32"/>
    <p:sldId id="351" r:id="rId33"/>
    <p:sldId id="350" r:id="rId34"/>
    <p:sldId id="352" r:id="rId35"/>
    <p:sldId id="298" r:id="rId36"/>
    <p:sldId id="277" r:id="rId37"/>
    <p:sldId id="301" r:id="rId38"/>
    <p:sldId id="286" r:id="rId39"/>
    <p:sldId id="28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t>03-11-2022</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E9758-A4C1-422D-BC12-91C8DB7B1F83}"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E9758-A4C1-422D-BC12-91C8DB7B1F83}"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E9758-A4C1-422D-BC12-91C8DB7B1F83}"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t>03-11-2022</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err="1">
                <a:effectLst/>
                <a:latin typeface="Arial" panose="020B0604020202020204" pitchFamily="34" charset="0"/>
                <a:ea typeface="Calibri" panose="020F0502020204030204" pitchFamily="34" charset="0"/>
                <a:cs typeface="Arial" panose="020B0604020202020204" pitchFamily="34" charset="0"/>
              </a:rPr>
              <a:t>Mohd</a:t>
            </a:r>
            <a:r>
              <a:rPr lang="en-IN" sz="2000" b="1" dirty="0">
                <a:effectLst/>
                <a:latin typeface="Arial" panose="020B0604020202020204" pitchFamily="34" charset="0"/>
                <a:ea typeface="Calibri" panose="020F0502020204030204" pitchFamily="34" charset="0"/>
                <a:cs typeface="Arial" panose="020B0604020202020204" pitchFamily="34" charset="0"/>
              </a:rPr>
              <a:t> Ali khan</a:t>
            </a: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36FEBEF0-0255-BD6B-8ECB-1E1E8BB9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40" y="-1"/>
            <a:ext cx="7149007" cy="6696711"/>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609600" y="1765935"/>
            <a:ext cx="10301605" cy="3769995"/>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lstStyle/>
          <a:p>
            <a:r>
              <a:rPr lang="en-IN" altLang="en-US"/>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a:t>Cars with fuel type “Petrol” and “Diesel” are highly available for sale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582613"/>
          </a:xfrm>
        </p:spPr>
        <p:txBody>
          <a:bodyPr/>
          <a:lstStyle/>
          <a:p>
            <a:r>
              <a:rPr lang="en-IN" altLang="en-US" sz="280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582613"/>
          </a:xfrm>
        </p:spPr>
        <p:txBody>
          <a:bodyPr/>
          <a:lstStyle/>
          <a:p>
            <a:r>
              <a:rPr lang="en-IN" altLang="en-US" sz="320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582930"/>
          </a:xfrm>
        </p:spPr>
        <p:txBody>
          <a:bodyPr/>
          <a:lstStyle/>
          <a:p>
            <a:r>
              <a:rPr lang="en-IN" altLang="en-US" sz="280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Grp="1" noChangeAspect="1"/>
          </p:cNvPicPr>
          <p:nvPr>
            <p:ph idx="1"/>
          </p:nvPr>
        </p:nvPicPr>
        <p:blipFill>
          <a:blip r:embed="rId2"/>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7095"/>
            <a:ext cx="10972800" cy="582613"/>
          </a:xfrm>
        </p:spPr>
        <p:txBody>
          <a:bodyPr/>
          <a:lstStyle/>
          <a:p>
            <a:r>
              <a:rPr lang="en-US" sz="1600" b="1"/>
              <a:t>We s</a:t>
            </a:r>
            <a:r>
              <a:rPr lang="en-IN" altLang="en-US" sz="1600" b="1"/>
              <a:t>ee that,</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4625"/>
            <a:ext cx="10972800" cy="582613"/>
          </a:xfrm>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670" y="368427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Grp="1" noChangeAspect="1"/>
          </p:cNvPicPr>
          <p:nvPr>
            <p:ph sz="half" idx="1"/>
          </p:nvPr>
        </p:nvPicPr>
        <p:blipFill>
          <a:blip r:embed="rId2"/>
          <a:stretch>
            <a:fillRect/>
          </a:stretch>
        </p:blipFill>
        <p:spPr>
          <a:xfrm>
            <a:off x="4441190" y="635"/>
            <a:ext cx="7750810" cy="2503170"/>
          </a:xfrm>
          <a:prstGeom prst="rect">
            <a:avLst/>
          </a:prstGeom>
        </p:spPr>
      </p:pic>
      <p:pic>
        <p:nvPicPr>
          <p:cNvPr id="5" name="Content Placeholder 4"/>
          <p:cNvPicPr>
            <a:picLocks noGrp="1" noChangeAspect="1"/>
          </p:cNvPicPr>
          <p:nvPr>
            <p:ph sz="half" idx="2"/>
          </p:nvPr>
        </p:nvPicPr>
        <p:blipFill>
          <a:blip r:embed="rId3"/>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Grp="1" noChangeAspect="1"/>
          </p:cNvPicPr>
          <p:nvPr>
            <p:ph sz="half" idx="2"/>
          </p:nvPr>
        </p:nvPicPr>
        <p:blipFill>
          <a:blip r:embed="rId2"/>
          <a:stretch>
            <a:fillRect/>
          </a:stretch>
        </p:blipFill>
        <p:spPr>
          <a:xfrm>
            <a:off x="222250" y="1174750"/>
            <a:ext cx="11836400" cy="2230755"/>
          </a:xfrm>
          <a:prstGeom prst="rect">
            <a:avLst/>
          </a:prstGeom>
        </p:spPr>
      </p:pic>
      <p:pic>
        <p:nvPicPr>
          <p:cNvPr id="5" name="Content Placeholder 4"/>
          <p:cNvPicPr>
            <a:picLocks noGrp="1" noChangeAspect="1"/>
          </p:cNvPicPr>
          <p:nvPr>
            <p:ph sz="half" idx="1"/>
          </p:nvPr>
        </p:nvPicPr>
        <p:blipFill>
          <a:blip r:embed="rId3"/>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lnSpcReduction="2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635" y="190500"/>
            <a:ext cx="6413500" cy="64306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1237</Words>
  <Application>Microsoft Office PowerPoint</Application>
  <PresentationFormat>Widescreen</PresentationFormat>
  <Paragraphs>107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Georgia</vt:lpstr>
      <vt:lpstr>Times New Roman</vt:lpstr>
      <vt:lpstr>Gear Drives</vt:lpstr>
      <vt:lpstr>USED CAR PRICE PREDICTION</vt:lpstr>
      <vt:lpstr>Problem Statement</vt:lpstr>
      <vt:lpstr>PowerPoint Presentation</vt:lpstr>
      <vt:lpstr>PowerPoint Presentation</vt:lpstr>
      <vt:lpstr>Data Description</vt:lpstr>
      <vt:lpstr>Target Variable </vt:lpstr>
      <vt:lpstr>PowerPoint Presentation</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Ali khan</cp:lastModifiedBy>
  <cp:revision>24</cp:revision>
  <dcterms:created xsi:type="dcterms:W3CDTF">2021-07-08T14:55:00Z</dcterms:created>
  <dcterms:modified xsi:type="dcterms:W3CDTF">2022-11-03T11:31:35Z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