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8018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8168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7072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7401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4938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87565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3350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6694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480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93888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0978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398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86577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345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2586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7852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698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3B8124-6683-41B0-AAF9-862FE4D03957}" type="datetimeFigureOut">
              <a:rPr lang="en-IN" smtClean="0"/>
              <a:t>19-10-2022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7516782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399728"/>
            <a:ext cx="9717931" cy="631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2" y="5124489"/>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3139321"/>
          </a:xfrm>
          <a:prstGeom prst="rect">
            <a:avLst/>
          </a:prstGeom>
          <a:noFill/>
        </p:spPr>
        <p:txBody>
          <a:bodyPr wrap="square" rtlCol="0">
            <a:spAutoFit/>
          </a:bodyPr>
          <a:lstStyle/>
          <a:p>
            <a:pPr algn="ctr"/>
            <a:r>
              <a:rPr lang="en-US" sz="6000" b="1" spc="50" dirty="0">
                <a:ln w="0"/>
                <a:solidFill>
                  <a:schemeClr val="accent2">
                    <a:lumMod val="75000"/>
                  </a:schemeClr>
                </a:solidFill>
                <a:effectLst>
                  <a:innerShdw blurRad="63500" dist="50800" dir="13500000">
                    <a:srgbClr val="000000">
                      <a:alpha val="50000"/>
                    </a:srgbClr>
                  </a:innerShdw>
                </a:effectLst>
                <a:latin typeface="Bodoni MT Black" panose="02070A03080606020203" pitchFamily="18" charset="0"/>
              </a:rPr>
              <a:t>Presentation on </a:t>
            </a:r>
          </a:p>
          <a:p>
            <a:pPr algn="ctr"/>
            <a:r>
              <a:rPr lang="en-US" sz="6000" b="1" spc="50" dirty="0">
                <a:ln w="0"/>
                <a:solidFill>
                  <a:schemeClr val="accent6">
                    <a:lumMod val="75000"/>
                  </a:schemeClr>
                </a:solidFill>
                <a:effectLst>
                  <a:innerShdw blurRad="63500" dist="50800" dir="13500000">
                    <a:srgbClr val="000000">
                      <a:alpha val="50000"/>
                    </a:srgbClr>
                  </a:innerShdw>
                </a:effectLst>
                <a:latin typeface="Bodoni MT Black" panose="02070A03080606020203" pitchFamily="18" charset="0"/>
              </a:rPr>
              <a:t>Micro-Credit Defaulter Loan</a:t>
            </a:r>
            <a:endParaRPr lang="en-IN" sz="6000" b="1" spc="50" dirty="0">
              <a:ln w="0"/>
              <a:solidFill>
                <a:schemeClr val="accent6">
                  <a:lumMod val="75000"/>
                </a:schemeClr>
              </a:solidFill>
              <a:effectLst>
                <a:innerShdw blurRad="63500" dist="50800" dir="13500000">
                  <a:srgbClr val="000000">
                    <a:alpha val="50000"/>
                  </a:srgbClr>
                </a:innerShdw>
              </a:effectLst>
              <a:latin typeface="Bodoni MT Black" panose="02070A03080606020203"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4591455" y="6204656"/>
            <a:ext cx="5885235"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highlight>
                  <a:srgbClr val="00FF00"/>
                </a:highlight>
                <a:latin typeface="Bookman Old Style" panose="02050604050505020204" pitchFamily="18" charset="0"/>
              </a:rPr>
              <a:t>Presented By: </a:t>
            </a:r>
            <a:r>
              <a:rPr lang="en-US" sz="2800" b="1" spc="50" dirty="0" err="1">
                <a:ln w="0"/>
                <a:solidFill>
                  <a:schemeClr val="accent2">
                    <a:lumMod val="75000"/>
                  </a:schemeClr>
                </a:solidFill>
                <a:effectLst>
                  <a:innerShdw blurRad="63500" dist="50800" dir="13500000">
                    <a:srgbClr val="000000">
                      <a:alpha val="50000"/>
                    </a:srgbClr>
                  </a:innerShdw>
                </a:effectLst>
                <a:highlight>
                  <a:srgbClr val="00FF00"/>
                </a:highlight>
                <a:latin typeface="Bookman Old Style" panose="02050604050505020204" pitchFamily="18" charset="0"/>
              </a:rPr>
              <a:t>Mohd</a:t>
            </a:r>
            <a:r>
              <a:rPr lang="en-US" sz="2800" b="1" spc="50" dirty="0">
                <a:ln w="0"/>
                <a:solidFill>
                  <a:schemeClr val="accent2">
                    <a:lumMod val="75000"/>
                  </a:schemeClr>
                </a:solidFill>
                <a:effectLst>
                  <a:innerShdw blurRad="63500" dist="50800" dir="13500000">
                    <a:srgbClr val="000000">
                      <a:alpha val="50000"/>
                    </a:srgbClr>
                  </a:innerShdw>
                </a:effectLst>
                <a:highlight>
                  <a:srgbClr val="00FF00"/>
                </a:highlight>
                <a:latin typeface="Bookman Old Style" panose="02050604050505020204" pitchFamily="18" charset="0"/>
              </a:rPr>
              <a:t> Ali khan</a:t>
            </a:r>
            <a:endParaRPr lang="en-IN" sz="2800" b="1" spc="50" dirty="0">
              <a:ln w="0"/>
              <a:solidFill>
                <a:schemeClr val="accent2">
                  <a:lumMod val="75000"/>
                </a:schemeClr>
              </a:solidFill>
              <a:effectLst>
                <a:innerShdw blurRad="63500" dist="50800" dir="13500000">
                  <a:srgbClr val="000000">
                    <a:alpha val="50000"/>
                  </a:srgbClr>
                </a:innerShdw>
              </a:effectLst>
              <a:highlight>
                <a:srgbClr val="00FF00"/>
              </a:highligh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solidFill>
                  <a:schemeClr val="accent3">
                    <a:lumMod val="75000"/>
                  </a:schemeClr>
                </a:solidFill>
                <a:effectLst/>
                <a:highlight>
                  <a:srgbClr val="FFFF00"/>
                </a:highligh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descr="Pin on 99 % Loan fraud in PNB scam | Bank loan Fraud | PNB Scam | PNB loan  fraud">
            <a:extLst>
              <a:ext uri="{FF2B5EF4-FFF2-40B4-BE49-F238E27FC236}">
                <a16:creationId xmlns:a16="http://schemas.microsoft.com/office/drawing/2014/main" id="{B14D42CC-C09A-458D-BCFF-B31AE3D9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928" y="1351697"/>
            <a:ext cx="3552047" cy="2520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ud Prevention | Federal Housing Finance Agency">
            <a:extLst>
              <a:ext uri="{FF2B5EF4-FFF2-40B4-BE49-F238E27FC236}">
                <a16:creationId xmlns:a16="http://schemas.microsoft.com/office/drawing/2014/main" id="{6CC3DA48-B3C5-416D-BF3A-4108E4855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928" y="3872204"/>
            <a:ext cx="3552047" cy="25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pic>
        <p:nvPicPr>
          <p:cNvPr id="3074" name="Picture 2" descr="Micro Loan Services by VA Digital Bharat from Bhagalpur Bihar | ID - 3819114">
            <a:extLst>
              <a:ext uri="{FF2B5EF4-FFF2-40B4-BE49-F238E27FC236}">
                <a16:creationId xmlns:a16="http://schemas.microsoft.com/office/drawing/2014/main" id="{409D6BC8-9B57-466A-9817-5F7CB83E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53" y="1350376"/>
            <a:ext cx="3606216"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Million Student Loan Defaults in 12 Months | IonTuition">
            <a:extLst>
              <a:ext uri="{FF2B5EF4-FFF2-40B4-BE49-F238E27FC236}">
                <a16:creationId xmlns:a16="http://schemas.microsoft.com/office/drawing/2014/main" id="{CD1A0383-C2B5-4191-AEF0-9278C78F0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73" y="4536961"/>
            <a:ext cx="3252811" cy="20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91753" y="1035407"/>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542</TotalTime>
  <Words>4089</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Bodoni MT Black</vt:lpstr>
      <vt:lpstr>Bookman Old Style</vt:lpstr>
      <vt:lpstr>Century</vt:lpstr>
      <vt:lpstr>Century Gothic</vt:lpstr>
      <vt:lpstr>Courier New</vt:lpstr>
      <vt:lpstr>Georgia</vt:lpstr>
      <vt:lpstr>Helvetica Neue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Ali khan</cp:lastModifiedBy>
  <cp:revision>57</cp:revision>
  <dcterms:created xsi:type="dcterms:W3CDTF">2021-10-24T08:35:25Z</dcterms:created>
  <dcterms:modified xsi:type="dcterms:W3CDTF">2022-10-19T12:37:37Z</dcterms:modified>
</cp:coreProperties>
</file>