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B3D-5D12-4638-B0A6-DD44836C7BE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4DD5B-99AF-4E9D-B717-1D3A1E194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4DD5B-99AF-4E9D-B717-1D3A1E194F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A40BE31F-1941-4CC6-8EC2-EDF185A83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7D59D-BFAA-41F3-8146-68C2D531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595" y="2395330"/>
            <a:ext cx="8358810" cy="1573434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05D06-472B-4E13-AEB6-6C50ACB4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860"/>
            <a:ext cx="9144000" cy="115293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CB9E-5B9B-40DB-9DC8-01D9381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318F-8509-4104-8449-58BFFC7DCCF4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FF71-5009-4B95-A4EB-2A9AB8AB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4675-595B-4A7F-B080-084AC2DA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AFF5-AFB2-4B9B-9859-3FE491E7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74A4-9D40-44B6-BCD2-1AF4BE8D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EBD1-DE5E-49D4-AE5C-EF1DCCA1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8E9C-2086-4B63-B81C-B80579A45C5A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ACF0-9490-4BC2-9950-9E2440F4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5817-5BDF-4897-861A-2F8FEAB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1C26-9BD6-4621-8DC6-B341EF945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0D4AF-EB1F-4AAA-BF22-01550EF8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113C-9AA5-468D-8C81-BBABFBB2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FBD3-DD39-42DE-A536-AD337DB30F97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B218-B7C1-423B-9F98-C510E3C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338B-8C79-4589-8992-A95202BE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14ADC1D1-984E-4E73-8C41-96309913C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0870A-3D9A-4410-8483-6A017EF5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8473-3CE8-4D6C-A8FE-47313844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64AB7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rgbClr val="FFB3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64AB7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FFB3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2DCC-4D23-4D2C-ABFE-74AC8BF4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D10E-59A5-4213-A849-99E52FD8C98A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22B5-8A6B-4226-8338-FAD4831B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9C9C-D935-4278-9E67-D057A688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BD8-265C-4C8A-9BA9-3133B8E5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5ABA-184C-4B85-B5B2-1DFB4244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30D9C-2DBB-4E80-8DE9-CB7D5038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CEA4-A3FF-4ADE-ADAC-A4E9664B135F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08C0-EAB6-401D-81CB-52337395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6AF9-2A1D-4082-9A4B-EB175C2E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531C-BCEB-4161-AF46-157CE03D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1F6F-758B-4168-BA87-F373C1DB3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C46C-99AE-494E-84DE-0FE5CD175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1A1D-B4C6-4080-AC14-2F712DB5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4D33-8481-4742-8EF9-3E8653A4C1FE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4154-FCF3-4CD3-AE89-29E919B4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1C8B-B1E4-456C-BBE0-59953BA7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CC9D-ECC7-4424-909A-4B0D275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F7CA-55D9-44F2-AC69-7CDB34F59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D83D-00BB-4246-B4C5-EF4F730E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99226-B4EB-4CF6-997E-46E7571E1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F344F-26CF-4AC6-B677-E3F41FD97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ED85F-3E69-4079-B00D-DAE3D39A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FB9B-F878-43DB-9AFD-DEE3E76F71DB}" type="datetime1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507F0-317C-4127-89B9-C58E946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6C781-0902-409A-93AC-5C03B0AE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C492-7F26-4A7D-9904-5AA441B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916EB-7C31-4CD7-8085-254D617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E1A4-113E-4C40-8764-DF643B2AA6F8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026ED-5F46-4E9C-AFB8-584E17E4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02A85-CF41-4798-A08C-5701842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8A67-B543-4C94-8EA5-D9A5ED27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1241-CB92-4706-97A7-E16CD441559E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A858-5D28-4793-AB10-28E971BD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AF44-B54F-4FF2-A32A-29A7CAE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05A6-DFB3-4483-AD56-7EE8F1FA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A588-6FBB-442F-919C-DE03F07B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B0411-FF8D-4653-AAF9-96CAA966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A676E-AFE5-4383-AF19-14D3430C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DBD0-FEA4-4729-8EC4-BB49FD388B53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2B1D9-C62E-4526-8AF9-9F6F1D6D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A09D-F2B7-4480-AC49-36660619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BA0-D813-4EA6-89DB-203EE4BE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BB209-A68E-4B37-AE90-1C8EC6EE2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86C04-789C-4362-AC48-7230030C2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4757-FB2B-4056-89C2-FFC5DEDF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8F51-DA78-4261-BF20-3904D5C5F725}" type="datetime1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66F4-939F-4EB3-B673-3847F5FA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7591E-3223-4EE7-ABF8-7DBCFE3D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963E4-3F13-4523-B121-A0DA937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8746-40B6-4EBD-BEA7-4627E266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1474-44AA-4E51-B8B1-154BDA18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70B0-76CB-468A-BEA3-71731757ED42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11A0-12C0-4FE5-B7A5-C59C44C7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GCF: [add vertical name]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E016-FD6A-4F23-BEFA-D4F3ADC39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5BFC-DE53-4949-ABEF-2523B50A7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2460-7AA0-476C-9B4E-7024B41F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595" y="2642283"/>
            <a:ext cx="8358810" cy="1573434"/>
          </a:xfrm>
        </p:spPr>
        <p:txBody>
          <a:bodyPr anchor="ctr"/>
          <a:lstStyle/>
          <a:p>
            <a:r>
              <a:rPr lang="en-US" dirty="0"/>
              <a:t>Road Network Lahore</a:t>
            </a:r>
          </a:p>
        </p:txBody>
      </p:sp>
    </p:spTree>
    <p:extLst>
      <p:ext uri="{BB962C8B-B14F-4D97-AF65-F5344CB8AC3E}">
        <p14:creationId xmlns:p14="http://schemas.microsoft.com/office/powerpoint/2010/main" val="182326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0F07-45B4-49F2-AE0D-2869C586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DB17-0066-4038-8157-F64F4778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GCF: [Road Network]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438E-C4DB-4E9F-B304-CFC3AE642E25}"/>
              </a:ext>
            </a:extLst>
          </p:cNvPr>
          <p:cNvGrpSpPr/>
          <p:nvPr/>
        </p:nvGrpSpPr>
        <p:grpSpPr>
          <a:xfrm>
            <a:off x="326171" y="2143465"/>
            <a:ext cx="1774687" cy="981274"/>
            <a:chOff x="970767" y="2217353"/>
            <a:chExt cx="1774687" cy="9812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B637D8-2217-4D76-8228-4228829D1E1A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494D2F-B64D-4E1A-AA87-05193794F672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B9B90A-5DCC-4624-A77D-0A6A27352DFC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Google Map Images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D7875F-8A45-4FBB-B2F1-EF14AA2CD1E2}"/>
              </a:ext>
            </a:extLst>
          </p:cNvPr>
          <p:cNvSpPr/>
          <p:nvPr/>
        </p:nvSpPr>
        <p:spPr>
          <a:xfrm>
            <a:off x="2226133" y="2338467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63528A-6EB0-4C00-92EA-66AB0426526C}"/>
              </a:ext>
            </a:extLst>
          </p:cNvPr>
          <p:cNvGrpSpPr/>
          <p:nvPr/>
        </p:nvGrpSpPr>
        <p:grpSpPr>
          <a:xfrm>
            <a:off x="3575369" y="2143465"/>
            <a:ext cx="1774687" cy="981274"/>
            <a:chOff x="970767" y="2217353"/>
            <a:chExt cx="1774687" cy="9812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315FC-6106-4887-BC87-30DCC7824575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CDBEC2-C242-4EDE-9413-7724DEB07579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1D3B78-DA4E-4CFD-B256-B21ED3BEFCEC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Segmentation  Masks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41FE9B-430B-488C-884F-A90AA03FCC07}"/>
              </a:ext>
            </a:extLst>
          </p:cNvPr>
          <p:cNvGrpSpPr/>
          <p:nvPr/>
        </p:nvGrpSpPr>
        <p:grpSpPr>
          <a:xfrm>
            <a:off x="6834554" y="2762954"/>
            <a:ext cx="1774687" cy="981274"/>
            <a:chOff x="970767" y="2217353"/>
            <a:chExt cx="1774687" cy="9812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2C149A-52EE-4244-91CE-D970B4ACA076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D89D6B-64E2-4B06-B19C-95C6BC25CB41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7547D8-96BA-456F-B8B5-A00EBF5E94B1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Width Information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DC45E5B-A356-437A-92BC-8F2CACF9D9D0}"/>
              </a:ext>
            </a:extLst>
          </p:cNvPr>
          <p:cNvSpPr/>
          <p:nvPr/>
        </p:nvSpPr>
        <p:spPr>
          <a:xfrm>
            <a:off x="8736407" y="1655286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 to graph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AC59FCE-8C6B-438A-A152-53B3B78140FD}"/>
              </a:ext>
            </a:extLst>
          </p:cNvPr>
          <p:cNvSpPr/>
          <p:nvPr/>
        </p:nvSpPr>
        <p:spPr>
          <a:xfrm>
            <a:off x="5474976" y="1655287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Thinning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545EB-FF30-458F-9D0B-DCC68BBFB215}"/>
              </a:ext>
            </a:extLst>
          </p:cNvPr>
          <p:cNvGrpSpPr/>
          <p:nvPr/>
        </p:nvGrpSpPr>
        <p:grpSpPr>
          <a:xfrm>
            <a:off x="10089603" y="1506162"/>
            <a:ext cx="1774687" cy="981274"/>
            <a:chOff x="970767" y="2217353"/>
            <a:chExt cx="1774687" cy="9812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E6AFC2-0DEF-4683-AFCB-88E96D16727A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770DB2-6230-41E1-8388-EEBDAB09AD36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CF58EF-F0B4-474D-A73E-45863A97FE02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Graphs</a:t>
              </a:r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51F3616-C0FD-4980-BC70-13BAD5F9F198}"/>
              </a:ext>
            </a:extLst>
          </p:cNvPr>
          <p:cNvSpPr/>
          <p:nvPr/>
        </p:nvSpPr>
        <p:spPr>
          <a:xfrm rot="5400000">
            <a:off x="10492218" y="3523246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Georeference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B22C36-C023-4A61-B9C9-9565CACECA38}"/>
              </a:ext>
            </a:extLst>
          </p:cNvPr>
          <p:cNvGrpSpPr/>
          <p:nvPr/>
        </p:nvGrpSpPr>
        <p:grpSpPr>
          <a:xfrm>
            <a:off x="10219012" y="5224495"/>
            <a:ext cx="1774687" cy="981274"/>
            <a:chOff x="970767" y="2217353"/>
            <a:chExt cx="1774687" cy="98127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5825BE-AB38-43ED-A1E4-64D2AA3F3258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1CB2EF-C8A2-42A4-95C4-50844DDAA5F5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1AC4BA-5244-41DB-ADB7-99C7B4AB599F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Georeferenced Graphs</a:t>
              </a: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800593-12A9-4234-A611-CFC6EFDDC1DB}"/>
              </a:ext>
            </a:extLst>
          </p:cNvPr>
          <p:cNvSpPr/>
          <p:nvPr/>
        </p:nvSpPr>
        <p:spPr>
          <a:xfrm>
            <a:off x="5481862" y="2860202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Distance Transform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3B624B-B3F6-41C3-86C0-43B875EE5050}"/>
              </a:ext>
            </a:extLst>
          </p:cNvPr>
          <p:cNvGrpSpPr/>
          <p:nvPr/>
        </p:nvGrpSpPr>
        <p:grpSpPr>
          <a:xfrm>
            <a:off x="6830418" y="1633505"/>
            <a:ext cx="1774687" cy="981274"/>
            <a:chOff x="970767" y="2217353"/>
            <a:chExt cx="1774687" cy="98127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8F0075-EA35-41DC-A43E-2B0D1DCB335E}"/>
                </a:ext>
              </a:extLst>
            </p:cNvPr>
            <p:cNvSpPr/>
            <p:nvPr/>
          </p:nvSpPr>
          <p:spPr>
            <a:xfrm>
              <a:off x="970767" y="2217353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B7158E-4A8A-45EE-85F0-F1BF81C9F2AF}"/>
                </a:ext>
              </a:extLst>
            </p:cNvPr>
            <p:cNvSpPr/>
            <p:nvPr/>
          </p:nvSpPr>
          <p:spPr>
            <a:xfrm>
              <a:off x="1104315" y="2344696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969FD6-844C-4700-B02B-B19A8D8ABB2A}"/>
                </a:ext>
              </a:extLst>
            </p:cNvPr>
            <p:cNvSpPr/>
            <p:nvPr/>
          </p:nvSpPr>
          <p:spPr>
            <a:xfrm>
              <a:off x="1229589" y="2472039"/>
              <a:ext cx="1515865" cy="726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Single Line Segmentation Masks</a:t>
              </a:r>
            </a:p>
          </p:txBody>
        </p:sp>
      </p:grpSp>
      <p:sp>
        <p:nvSpPr>
          <p:cNvPr id="46" name="Arrow: Left 45">
            <a:extLst>
              <a:ext uri="{FF2B5EF4-FFF2-40B4-BE49-F238E27FC236}">
                <a16:creationId xmlns:a16="http://schemas.microsoft.com/office/drawing/2014/main" id="{4D3332FA-C9DD-46D2-84FF-B84BDF1922D0}"/>
              </a:ext>
            </a:extLst>
          </p:cNvPr>
          <p:cNvSpPr/>
          <p:nvPr/>
        </p:nvSpPr>
        <p:spPr>
          <a:xfrm>
            <a:off x="8736407" y="5406142"/>
            <a:ext cx="1228276" cy="61798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8B0FEA9-B792-48C3-A738-D57CD90EB30E}"/>
              </a:ext>
            </a:extLst>
          </p:cNvPr>
          <p:cNvSpPr/>
          <p:nvPr/>
        </p:nvSpPr>
        <p:spPr>
          <a:xfrm rot="5400000">
            <a:off x="7233033" y="4129519"/>
            <a:ext cx="1228276" cy="68302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Threshold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3771D8-200A-4C34-841D-15D2F9D4735A}"/>
              </a:ext>
            </a:extLst>
          </p:cNvPr>
          <p:cNvSpPr/>
          <p:nvPr/>
        </p:nvSpPr>
        <p:spPr>
          <a:xfrm>
            <a:off x="7130867" y="5368709"/>
            <a:ext cx="1515865" cy="72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GeoJson</a:t>
            </a:r>
            <a:r>
              <a:rPr lang="en-US" sz="1400" dirty="0"/>
              <a:t> file</a:t>
            </a: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0633413E-4424-44E7-95E8-BEB62D166066}"/>
              </a:ext>
            </a:extLst>
          </p:cNvPr>
          <p:cNvSpPr/>
          <p:nvPr/>
        </p:nvSpPr>
        <p:spPr>
          <a:xfrm>
            <a:off x="5471611" y="5399734"/>
            <a:ext cx="1228276" cy="61798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Issues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30CF9A-6E16-44A9-A2D3-84E132BF1E13}"/>
              </a:ext>
            </a:extLst>
          </p:cNvPr>
          <p:cNvSpPr/>
          <p:nvPr/>
        </p:nvSpPr>
        <p:spPr>
          <a:xfrm>
            <a:off x="3783900" y="5356936"/>
            <a:ext cx="1515865" cy="72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Manually resolving</a:t>
            </a:r>
          </a:p>
        </p:txBody>
      </p:sp>
    </p:spTree>
    <p:extLst>
      <p:ext uri="{BB962C8B-B14F-4D97-AF65-F5344CB8AC3E}">
        <p14:creationId xmlns:p14="http://schemas.microsoft.com/office/powerpoint/2010/main" val="33329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FA2F-C7B8-4A00-B46B-D02CEBF4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ISSUES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7136-395E-4D62-839F-6BCF0C54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Discontinuity at boundaries while merging.</a:t>
            </a:r>
          </a:p>
          <a:p>
            <a:pPr lvl="1"/>
            <a:r>
              <a:rPr lang="en-US" sz="2000" dirty="0"/>
              <a:t>Resolved (manually)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376648-4EA0-44F9-8277-8C449C81E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328E5-3592-4F11-ADE5-BDBA3E5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GCF: [add vertical name]</a:t>
            </a:r>
          </a:p>
        </p:txBody>
      </p:sp>
    </p:spTree>
    <p:extLst>
      <p:ext uri="{BB962C8B-B14F-4D97-AF65-F5344CB8AC3E}">
        <p14:creationId xmlns:p14="http://schemas.microsoft.com/office/powerpoint/2010/main" val="346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7FA2F-C7B8-4A00-B46B-D02CEBF4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ISSUES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7136-395E-4D62-839F-6BCF0C54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False lines for main roads</a:t>
            </a:r>
          </a:p>
          <a:p>
            <a:pPr lvl="1"/>
            <a:r>
              <a:rPr lang="en-US" sz="2000"/>
              <a:t>Resolving (manually)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74425-CB98-410C-B984-24EF516B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50" y="581892"/>
            <a:ext cx="2878579" cy="25187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2AFB5-89C4-4039-9988-0470842A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49" y="3707894"/>
            <a:ext cx="2658317" cy="25187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328E5-3592-4F11-ADE5-BDBA3E54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GCF: [add vertical name]</a:t>
            </a:r>
          </a:p>
        </p:txBody>
      </p:sp>
    </p:spTree>
    <p:extLst>
      <p:ext uri="{BB962C8B-B14F-4D97-AF65-F5344CB8AC3E}">
        <p14:creationId xmlns:p14="http://schemas.microsoft.com/office/powerpoint/2010/main" val="40489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1801-7A86-455C-A429-40D1E66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7E0-EABD-49B2-9905-7BB5DE5D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US" dirty="0"/>
              <a:t>United States of America</a:t>
            </a:r>
          </a:p>
          <a:p>
            <a:pPr lvl="1"/>
            <a:r>
              <a:rPr lang="en-US" dirty="0"/>
              <a:t>Arterials</a:t>
            </a:r>
          </a:p>
          <a:p>
            <a:pPr lvl="2"/>
            <a:r>
              <a:rPr lang="en-US" dirty="0"/>
              <a:t>Interstates</a:t>
            </a:r>
          </a:p>
          <a:p>
            <a:pPr lvl="2"/>
            <a:r>
              <a:rPr lang="en-US" dirty="0"/>
              <a:t>Other Freeways and Expressways </a:t>
            </a:r>
          </a:p>
          <a:p>
            <a:pPr lvl="2"/>
            <a:r>
              <a:rPr lang="en-US" dirty="0"/>
              <a:t>Other Principal Arterials </a:t>
            </a:r>
          </a:p>
          <a:p>
            <a:pPr lvl="2"/>
            <a:r>
              <a:rPr lang="en-US" dirty="0"/>
              <a:t>Minor Arterials </a:t>
            </a:r>
          </a:p>
          <a:p>
            <a:pPr lvl="1"/>
            <a:r>
              <a:rPr lang="en-US" dirty="0"/>
              <a:t>Non-Arterials</a:t>
            </a:r>
          </a:p>
          <a:p>
            <a:pPr lvl="2"/>
            <a:r>
              <a:rPr lang="en-US" dirty="0"/>
              <a:t>Collectors</a:t>
            </a:r>
          </a:p>
          <a:p>
            <a:pPr lvl="2"/>
            <a:r>
              <a:rPr lang="en-US" dirty="0"/>
              <a:t>Local Roads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5A75C-E26F-4664-8825-0570F95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C0548-5F31-4067-89BC-F69DB1BC1251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516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64AB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B3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64AB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B3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United Kingdom</a:t>
            </a:r>
          </a:p>
          <a:p>
            <a:pPr lvl="1"/>
            <a:r>
              <a:rPr lang="en-US" dirty="0"/>
              <a:t>Special Roads (Motorways) </a:t>
            </a:r>
          </a:p>
          <a:p>
            <a:pPr lvl="1"/>
            <a:r>
              <a:rPr lang="en-US" dirty="0"/>
              <a:t>“A” Roads</a:t>
            </a:r>
          </a:p>
          <a:p>
            <a:pPr lvl="1"/>
            <a:r>
              <a:rPr lang="en-US" dirty="0"/>
              <a:t>“B” Roads</a:t>
            </a:r>
          </a:p>
          <a:p>
            <a:pPr lvl="1"/>
            <a:r>
              <a:rPr lang="en-US" dirty="0"/>
              <a:t>Classified unnumbered “C” Roads</a:t>
            </a:r>
          </a:p>
          <a:p>
            <a:pPr lvl="1"/>
            <a:r>
              <a:rPr lang="en-US" dirty="0"/>
              <a:t>Unclassified “U”</a:t>
            </a:r>
          </a:p>
        </p:txBody>
      </p:sp>
    </p:spTree>
    <p:extLst>
      <p:ext uri="{BB962C8B-B14F-4D97-AF65-F5344CB8AC3E}">
        <p14:creationId xmlns:p14="http://schemas.microsoft.com/office/powerpoint/2010/main" val="133039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1801-7A86-455C-A429-40D1E66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57E0-EABD-49B2-9905-7BB5DE5D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US" dirty="0"/>
              <a:t>India</a:t>
            </a:r>
          </a:p>
          <a:p>
            <a:pPr lvl="1"/>
            <a:r>
              <a:rPr lang="en-US" dirty="0"/>
              <a:t>National Highways</a:t>
            </a:r>
          </a:p>
          <a:p>
            <a:pPr lvl="1"/>
            <a:r>
              <a:rPr lang="en-US" dirty="0"/>
              <a:t>State Highways </a:t>
            </a:r>
          </a:p>
          <a:p>
            <a:pPr lvl="1"/>
            <a:r>
              <a:rPr lang="en-US" dirty="0"/>
              <a:t>District Roads</a:t>
            </a:r>
          </a:p>
          <a:p>
            <a:pPr lvl="1"/>
            <a:r>
              <a:rPr lang="en-US" dirty="0"/>
              <a:t>Rural Roads </a:t>
            </a:r>
          </a:p>
          <a:p>
            <a:pPr lvl="1"/>
            <a:r>
              <a:rPr lang="en-US" dirty="0"/>
              <a:t>Urban Roads</a:t>
            </a:r>
          </a:p>
          <a:p>
            <a:pPr lvl="1"/>
            <a:r>
              <a:rPr lang="en-US" dirty="0"/>
              <a:t>Project Roads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5A75C-E26F-4664-8825-0570F95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7C0548-5F31-4067-89BC-F69DB1BC1251}"/>
              </a:ext>
            </a:extLst>
          </p:cNvPr>
          <p:cNvSpPr txBox="1">
            <a:spLocks/>
          </p:cNvSpPr>
          <p:nvPr/>
        </p:nvSpPr>
        <p:spPr>
          <a:xfrm>
            <a:off x="6019800" y="1825625"/>
            <a:ext cx="5168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64AB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B3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64AB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B3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Sri Lanka</a:t>
            </a:r>
          </a:p>
          <a:p>
            <a:pPr lvl="1"/>
            <a:r>
              <a:rPr lang="en-US" dirty="0"/>
              <a:t>Expressways</a:t>
            </a:r>
          </a:p>
          <a:p>
            <a:pPr lvl="1"/>
            <a:r>
              <a:rPr lang="en-US" dirty="0"/>
              <a:t>National Roads</a:t>
            </a:r>
          </a:p>
          <a:p>
            <a:pPr lvl="1"/>
            <a:r>
              <a:rPr lang="en-US" dirty="0"/>
              <a:t>Provincial Roads</a:t>
            </a:r>
          </a:p>
          <a:p>
            <a:pPr lvl="1"/>
            <a:r>
              <a:rPr lang="en-US" dirty="0"/>
              <a:t>Local Authority Roads</a:t>
            </a:r>
          </a:p>
          <a:p>
            <a:pPr lvl="1"/>
            <a:r>
              <a:rPr lang="en-US" dirty="0"/>
              <a:t>Other Road</a:t>
            </a:r>
          </a:p>
        </p:txBody>
      </p:sp>
    </p:spTree>
    <p:extLst>
      <p:ext uri="{BB962C8B-B14F-4D97-AF65-F5344CB8AC3E}">
        <p14:creationId xmlns:p14="http://schemas.microsoft.com/office/powerpoint/2010/main" val="237446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810-87A0-4EDD-92D1-654D052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D246-EB49-4A2D-9438-01731CAF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Pakistan (as per NTRC)</a:t>
            </a:r>
          </a:p>
          <a:p>
            <a:pPr lvl="1"/>
            <a:r>
              <a:rPr lang="en-US" dirty="0"/>
              <a:t>Motorways</a:t>
            </a:r>
          </a:p>
          <a:p>
            <a:pPr lvl="1"/>
            <a:r>
              <a:rPr lang="en-US" dirty="0"/>
              <a:t>Expressways</a:t>
            </a:r>
          </a:p>
          <a:p>
            <a:pPr lvl="1"/>
            <a:r>
              <a:rPr lang="en-US" dirty="0"/>
              <a:t>National Highways</a:t>
            </a:r>
          </a:p>
          <a:p>
            <a:pPr lvl="1"/>
            <a:r>
              <a:rPr lang="en-US" dirty="0"/>
              <a:t>Primary Roads</a:t>
            </a:r>
          </a:p>
          <a:p>
            <a:pPr lvl="1"/>
            <a:r>
              <a:rPr lang="en-US" dirty="0"/>
              <a:t>Secondary Roads</a:t>
            </a:r>
          </a:p>
          <a:p>
            <a:pPr lvl="1"/>
            <a:r>
              <a:rPr lang="en-US" dirty="0"/>
              <a:t>Local Roads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B001-3331-4037-BC4E-8A8FAE04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810-87A0-4EDD-92D1-654D052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D246-EB49-4A2D-9438-01731CAF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Length </a:t>
            </a:r>
          </a:p>
          <a:p>
            <a:r>
              <a:rPr lang="en-US" dirty="0"/>
              <a:t>Class</a:t>
            </a:r>
          </a:p>
          <a:p>
            <a:pPr lvl="1"/>
            <a:r>
              <a:rPr lang="en-US" dirty="0"/>
              <a:t>Primary, Secondary, Local</a:t>
            </a:r>
          </a:p>
          <a:p>
            <a:r>
              <a:rPr lang="en-US" dirty="0"/>
              <a:t>Material </a:t>
            </a:r>
          </a:p>
          <a:p>
            <a:pPr lvl="1"/>
            <a:r>
              <a:rPr lang="en-US" dirty="0"/>
              <a:t>Asphalt, Mud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Main, Overhead, Underpass, Service</a:t>
            </a:r>
          </a:p>
          <a:p>
            <a:r>
              <a:rPr lang="en-US" dirty="0"/>
              <a:t>U-Turn (binary)</a:t>
            </a:r>
          </a:p>
          <a:p>
            <a:r>
              <a:rPr lang="en-US" dirty="0"/>
              <a:t>Speed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B001-3331-4037-BC4E-8A8FAE04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3810-87A0-4EDD-92D1-654D052F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D246-EB49-4A2D-9438-01731CAF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Imbed direction in network</a:t>
            </a:r>
          </a:p>
          <a:p>
            <a:pPr lvl="1"/>
            <a:r>
              <a:rPr lang="en-US" dirty="0"/>
              <a:t>Methodology finalized </a:t>
            </a:r>
          </a:p>
          <a:p>
            <a:r>
              <a:rPr lang="en-US" dirty="0"/>
              <a:t>Help in labeling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0B001-3331-4037-BC4E-8A8FAE04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GCF: [add vertical name]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241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Road Network Lahore</vt:lpstr>
      <vt:lpstr>METHODOLOGY</vt:lpstr>
      <vt:lpstr>ISSUES</vt:lpstr>
      <vt:lpstr>ISSUES</vt:lpstr>
      <vt:lpstr>CLASSIFICATION OF ROADS</vt:lpstr>
      <vt:lpstr>CLASSIFICATION OF ROADS</vt:lpstr>
      <vt:lpstr>CLASSIFICATION OF ROADS</vt:lpstr>
      <vt:lpstr>ATTRIBUTES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Huzaifa Suri</dc:creator>
  <cp:lastModifiedBy>Ali Khalid</cp:lastModifiedBy>
  <cp:revision>9</cp:revision>
  <dcterms:created xsi:type="dcterms:W3CDTF">2021-12-17T09:35:26Z</dcterms:created>
  <dcterms:modified xsi:type="dcterms:W3CDTF">2022-02-01T18:52:18Z</dcterms:modified>
</cp:coreProperties>
</file>