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6" r:id="rId3"/>
    <p:sldId id="287" r:id="rId4"/>
    <p:sldId id="288" r:id="rId5"/>
    <p:sldId id="290" r:id="rId6"/>
    <p:sldId id="291" r:id="rId7"/>
    <p:sldId id="292" r:id="rId8"/>
    <p:sldId id="314" r:id="rId9"/>
    <p:sldId id="293" r:id="rId10"/>
    <p:sldId id="298" r:id="rId11"/>
    <p:sldId id="296" r:id="rId12"/>
    <p:sldId id="295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10" r:id="rId24"/>
    <p:sldId id="309" r:id="rId25"/>
    <p:sldId id="311" r:id="rId26"/>
    <p:sldId id="312" r:id="rId27"/>
    <p:sldId id="313" r:id="rId28"/>
    <p:sldId id="315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98F826-E92A-451A-9454-19F5F08EB1C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88EE4990-5DCC-463B-A177-9CB80B10AC7D}">
      <dgm:prSet/>
      <dgm:spPr/>
      <dgm:t>
        <a:bodyPr/>
        <a:lstStyle/>
        <a:p>
          <a:r>
            <a:rPr lang="en-US"/>
            <a:t>DATA COLLECTION</a:t>
          </a:r>
        </a:p>
      </dgm:t>
    </dgm:pt>
    <dgm:pt modelId="{72009669-3B0C-4476-9FC8-3EF4C4030424}" type="parTrans" cxnId="{2E6B9CB9-BC28-4976-A004-504EAB81773F}">
      <dgm:prSet/>
      <dgm:spPr/>
      <dgm:t>
        <a:bodyPr/>
        <a:lstStyle/>
        <a:p>
          <a:endParaRPr lang="en-US"/>
        </a:p>
      </dgm:t>
    </dgm:pt>
    <dgm:pt modelId="{8D73E15B-319D-4C89-BCE1-31504248AC00}" type="sibTrans" cxnId="{2E6B9CB9-BC28-4976-A004-504EAB81773F}">
      <dgm:prSet/>
      <dgm:spPr/>
      <dgm:t>
        <a:bodyPr/>
        <a:lstStyle/>
        <a:p>
          <a:endParaRPr lang="en-US"/>
        </a:p>
      </dgm:t>
    </dgm:pt>
    <dgm:pt modelId="{B7AF79A2-9372-42AE-BB84-62A807C0DD15}">
      <dgm:prSet/>
      <dgm:spPr/>
      <dgm:t>
        <a:bodyPr/>
        <a:lstStyle/>
        <a:p>
          <a:r>
            <a:rPr lang="en-US"/>
            <a:t>DATA PREPROCESSING</a:t>
          </a:r>
        </a:p>
      </dgm:t>
    </dgm:pt>
    <dgm:pt modelId="{C952F1C5-E72B-4AF5-A361-79820E6C8F8C}" type="parTrans" cxnId="{1FD64A73-88D2-490B-A765-975451CD5D6C}">
      <dgm:prSet/>
      <dgm:spPr/>
      <dgm:t>
        <a:bodyPr/>
        <a:lstStyle/>
        <a:p>
          <a:endParaRPr lang="en-US"/>
        </a:p>
      </dgm:t>
    </dgm:pt>
    <dgm:pt modelId="{C79AF27C-46B3-4EFE-A1F2-08DA5199FD22}" type="sibTrans" cxnId="{1FD64A73-88D2-490B-A765-975451CD5D6C}">
      <dgm:prSet/>
      <dgm:spPr/>
      <dgm:t>
        <a:bodyPr/>
        <a:lstStyle/>
        <a:p>
          <a:endParaRPr lang="en-US"/>
        </a:p>
      </dgm:t>
    </dgm:pt>
    <dgm:pt modelId="{6CE9B9E6-6F38-423C-B192-AC2DEC2E1BF4}">
      <dgm:prSet/>
      <dgm:spPr/>
      <dgm:t>
        <a:bodyPr/>
        <a:lstStyle/>
        <a:p>
          <a:r>
            <a:rPr lang="en-US"/>
            <a:t>DATA ANALYSIS</a:t>
          </a:r>
        </a:p>
      </dgm:t>
    </dgm:pt>
    <dgm:pt modelId="{CC19E574-549E-4B45-8796-66AF1E4017BD}" type="parTrans" cxnId="{859D81B6-262C-4A44-B84E-2898D435A9F4}">
      <dgm:prSet/>
      <dgm:spPr/>
      <dgm:t>
        <a:bodyPr/>
        <a:lstStyle/>
        <a:p>
          <a:endParaRPr lang="en-US"/>
        </a:p>
      </dgm:t>
    </dgm:pt>
    <dgm:pt modelId="{06A7CABF-C47E-4307-9457-2189D208FAD5}" type="sibTrans" cxnId="{859D81B6-262C-4A44-B84E-2898D435A9F4}">
      <dgm:prSet/>
      <dgm:spPr/>
      <dgm:t>
        <a:bodyPr/>
        <a:lstStyle/>
        <a:p>
          <a:endParaRPr lang="en-US"/>
        </a:p>
      </dgm:t>
    </dgm:pt>
    <dgm:pt modelId="{87638692-8CD6-476F-BA02-D87EBDDC7046}" type="pres">
      <dgm:prSet presAssocID="{CB98F826-E92A-451A-9454-19F5F08EB1C1}" presName="root" presStyleCnt="0">
        <dgm:presLayoutVars>
          <dgm:dir/>
          <dgm:resizeHandles val="exact"/>
        </dgm:presLayoutVars>
      </dgm:prSet>
      <dgm:spPr/>
    </dgm:pt>
    <dgm:pt modelId="{C0A69F57-CFD0-44DC-A543-C4015B7294CB}" type="pres">
      <dgm:prSet presAssocID="{88EE4990-5DCC-463B-A177-9CB80B10AC7D}" presName="compNode" presStyleCnt="0"/>
      <dgm:spPr/>
    </dgm:pt>
    <dgm:pt modelId="{5B7E266A-50DD-438B-8DAE-4B7AEF0E6DFC}" type="pres">
      <dgm:prSet presAssocID="{88EE4990-5DCC-463B-A177-9CB80B10AC7D}" presName="bgRect" presStyleLbl="bgShp" presStyleIdx="0" presStyleCnt="3"/>
      <dgm:spPr/>
    </dgm:pt>
    <dgm:pt modelId="{9EFB91C3-034F-42D4-89D4-3AA34245A00B}" type="pres">
      <dgm:prSet presAssocID="{88EE4990-5DCC-463B-A177-9CB80B10AC7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C6EBC31-7E54-42EE-99C8-0CCD74EF3874}" type="pres">
      <dgm:prSet presAssocID="{88EE4990-5DCC-463B-A177-9CB80B10AC7D}" presName="spaceRect" presStyleCnt="0"/>
      <dgm:spPr/>
    </dgm:pt>
    <dgm:pt modelId="{351D4D0B-8A52-4428-BA40-CEA766506AF4}" type="pres">
      <dgm:prSet presAssocID="{88EE4990-5DCC-463B-A177-9CB80B10AC7D}" presName="parTx" presStyleLbl="revTx" presStyleIdx="0" presStyleCnt="3">
        <dgm:presLayoutVars>
          <dgm:chMax val="0"/>
          <dgm:chPref val="0"/>
        </dgm:presLayoutVars>
      </dgm:prSet>
      <dgm:spPr/>
    </dgm:pt>
    <dgm:pt modelId="{3E58ADFA-78E2-4FBC-A268-A13CD5B35519}" type="pres">
      <dgm:prSet presAssocID="{8D73E15B-319D-4C89-BCE1-31504248AC00}" presName="sibTrans" presStyleCnt="0"/>
      <dgm:spPr/>
    </dgm:pt>
    <dgm:pt modelId="{1673E958-2906-44D6-BC49-1487F87C2EA6}" type="pres">
      <dgm:prSet presAssocID="{B7AF79A2-9372-42AE-BB84-62A807C0DD15}" presName="compNode" presStyleCnt="0"/>
      <dgm:spPr/>
    </dgm:pt>
    <dgm:pt modelId="{138D9525-E7A9-4C32-974C-778687544985}" type="pres">
      <dgm:prSet presAssocID="{B7AF79A2-9372-42AE-BB84-62A807C0DD15}" presName="bgRect" presStyleLbl="bgShp" presStyleIdx="1" presStyleCnt="3"/>
      <dgm:spPr/>
    </dgm:pt>
    <dgm:pt modelId="{92AD2EE9-52D6-4894-A605-F49208666623}" type="pres">
      <dgm:prSet presAssocID="{B7AF79A2-9372-42AE-BB84-62A807C0DD1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C7CC36C-58CF-4D4F-8301-39DF385E0C74}" type="pres">
      <dgm:prSet presAssocID="{B7AF79A2-9372-42AE-BB84-62A807C0DD15}" presName="spaceRect" presStyleCnt="0"/>
      <dgm:spPr/>
    </dgm:pt>
    <dgm:pt modelId="{406E7F32-C3E9-4145-B2EE-2F51CCBFD045}" type="pres">
      <dgm:prSet presAssocID="{B7AF79A2-9372-42AE-BB84-62A807C0DD15}" presName="parTx" presStyleLbl="revTx" presStyleIdx="1" presStyleCnt="3">
        <dgm:presLayoutVars>
          <dgm:chMax val="0"/>
          <dgm:chPref val="0"/>
        </dgm:presLayoutVars>
      </dgm:prSet>
      <dgm:spPr/>
    </dgm:pt>
    <dgm:pt modelId="{29DEC967-388C-4A03-BC30-38FB3EFA9D7D}" type="pres">
      <dgm:prSet presAssocID="{C79AF27C-46B3-4EFE-A1F2-08DA5199FD22}" presName="sibTrans" presStyleCnt="0"/>
      <dgm:spPr/>
    </dgm:pt>
    <dgm:pt modelId="{ECF71B26-E759-4D05-8CBF-5DF365DCDE85}" type="pres">
      <dgm:prSet presAssocID="{6CE9B9E6-6F38-423C-B192-AC2DEC2E1BF4}" presName="compNode" presStyleCnt="0"/>
      <dgm:spPr/>
    </dgm:pt>
    <dgm:pt modelId="{0FFEFC04-20A6-46D8-93BC-F66E95C24906}" type="pres">
      <dgm:prSet presAssocID="{6CE9B9E6-6F38-423C-B192-AC2DEC2E1BF4}" presName="bgRect" presStyleLbl="bgShp" presStyleIdx="2" presStyleCnt="3"/>
      <dgm:spPr/>
    </dgm:pt>
    <dgm:pt modelId="{81040CED-057D-4FB6-B530-792080ECFB1A}" type="pres">
      <dgm:prSet presAssocID="{6CE9B9E6-6F38-423C-B192-AC2DEC2E1BF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6F37240-D8E0-4496-A7D2-CB2AB883404D}" type="pres">
      <dgm:prSet presAssocID="{6CE9B9E6-6F38-423C-B192-AC2DEC2E1BF4}" presName="spaceRect" presStyleCnt="0"/>
      <dgm:spPr/>
    </dgm:pt>
    <dgm:pt modelId="{B69E5753-C42C-4C11-BB70-074A1D3C83E8}" type="pres">
      <dgm:prSet presAssocID="{6CE9B9E6-6F38-423C-B192-AC2DEC2E1BF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0AC5F01-8C5D-4A7A-9631-0A6DA316A21C}" type="presOf" srcId="{CB98F826-E92A-451A-9454-19F5F08EB1C1}" destId="{87638692-8CD6-476F-BA02-D87EBDDC7046}" srcOrd="0" destOrd="0" presId="urn:microsoft.com/office/officeart/2018/2/layout/IconVerticalSolidList"/>
    <dgm:cxn modelId="{8FA79646-5DA0-4B89-9CC0-10751E5BEB9F}" type="presOf" srcId="{88EE4990-5DCC-463B-A177-9CB80B10AC7D}" destId="{351D4D0B-8A52-4428-BA40-CEA766506AF4}" srcOrd="0" destOrd="0" presId="urn:microsoft.com/office/officeart/2018/2/layout/IconVerticalSolidList"/>
    <dgm:cxn modelId="{1FD64A73-88D2-490B-A765-975451CD5D6C}" srcId="{CB98F826-E92A-451A-9454-19F5F08EB1C1}" destId="{B7AF79A2-9372-42AE-BB84-62A807C0DD15}" srcOrd="1" destOrd="0" parTransId="{C952F1C5-E72B-4AF5-A361-79820E6C8F8C}" sibTransId="{C79AF27C-46B3-4EFE-A1F2-08DA5199FD22}"/>
    <dgm:cxn modelId="{EC153B7F-D2F7-468B-82E9-66A0E5942CFF}" type="presOf" srcId="{6CE9B9E6-6F38-423C-B192-AC2DEC2E1BF4}" destId="{B69E5753-C42C-4C11-BB70-074A1D3C83E8}" srcOrd="0" destOrd="0" presId="urn:microsoft.com/office/officeart/2018/2/layout/IconVerticalSolidList"/>
    <dgm:cxn modelId="{859D81B6-262C-4A44-B84E-2898D435A9F4}" srcId="{CB98F826-E92A-451A-9454-19F5F08EB1C1}" destId="{6CE9B9E6-6F38-423C-B192-AC2DEC2E1BF4}" srcOrd="2" destOrd="0" parTransId="{CC19E574-549E-4B45-8796-66AF1E4017BD}" sibTransId="{06A7CABF-C47E-4307-9457-2189D208FAD5}"/>
    <dgm:cxn modelId="{2E6B9CB9-BC28-4976-A004-504EAB81773F}" srcId="{CB98F826-E92A-451A-9454-19F5F08EB1C1}" destId="{88EE4990-5DCC-463B-A177-9CB80B10AC7D}" srcOrd="0" destOrd="0" parTransId="{72009669-3B0C-4476-9FC8-3EF4C4030424}" sibTransId="{8D73E15B-319D-4C89-BCE1-31504248AC00}"/>
    <dgm:cxn modelId="{8930EBBB-F3B4-4865-926C-A24261D7AE1E}" type="presOf" srcId="{B7AF79A2-9372-42AE-BB84-62A807C0DD15}" destId="{406E7F32-C3E9-4145-B2EE-2F51CCBFD045}" srcOrd="0" destOrd="0" presId="urn:microsoft.com/office/officeart/2018/2/layout/IconVerticalSolidList"/>
    <dgm:cxn modelId="{16095161-B290-4B75-AFFA-A543B1675146}" type="presParOf" srcId="{87638692-8CD6-476F-BA02-D87EBDDC7046}" destId="{C0A69F57-CFD0-44DC-A543-C4015B7294CB}" srcOrd="0" destOrd="0" presId="urn:microsoft.com/office/officeart/2018/2/layout/IconVerticalSolidList"/>
    <dgm:cxn modelId="{BF3A88FA-D040-49E1-99EB-A84DC95D5EDF}" type="presParOf" srcId="{C0A69F57-CFD0-44DC-A543-C4015B7294CB}" destId="{5B7E266A-50DD-438B-8DAE-4B7AEF0E6DFC}" srcOrd="0" destOrd="0" presId="urn:microsoft.com/office/officeart/2018/2/layout/IconVerticalSolidList"/>
    <dgm:cxn modelId="{E1717DFD-0766-4161-A9B1-691979BFBA19}" type="presParOf" srcId="{C0A69F57-CFD0-44DC-A543-C4015B7294CB}" destId="{9EFB91C3-034F-42D4-89D4-3AA34245A00B}" srcOrd="1" destOrd="0" presId="urn:microsoft.com/office/officeart/2018/2/layout/IconVerticalSolidList"/>
    <dgm:cxn modelId="{6FF23F2B-3999-49FA-B94B-FE705273FF56}" type="presParOf" srcId="{C0A69F57-CFD0-44DC-A543-C4015B7294CB}" destId="{7C6EBC31-7E54-42EE-99C8-0CCD74EF3874}" srcOrd="2" destOrd="0" presId="urn:microsoft.com/office/officeart/2018/2/layout/IconVerticalSolidList"/>
    <dgm:cxn modelId="{4816D98B-1CB1-433E-828A-6C2769F11EA6}" type="presParOf" srcId="{C0A69F57-CFD0-44DC-A543-C4015B7294CB}" destId="{351D4D0B-8A52-4428-BA40-CEA766506AF4}" srcOrd="3" destOrd="0" presId="urn:microsoft.com/office/officeart/2018/2/layout/IconVerticalSolidList"/>
    <dgm:cxn modelId="{4A0DD672-E57F-421F-BB9A-D17CFAC3D634}" type="presParOf" srcId="{87638692-8CD6-476F-BA02-D87EBDDC7046}" destId="{3E58ADFA-78E2-4FBC-A268-A13CD5B35519}" srcOrd="1" destOrd="0" presId="urn:microsoft.com/office/officeart/2018/2/layout/IconVerticalSolidList"/>
    <dgm:cxn modelId="{3143A979-3463-40C8-B68D-CCD2021390E3}" type="presParOf" srcId="{87638692-8CD6-476F-BA02-D87EBDDC7046}" destId="{1673E958-2906-44D6-BC49-1487F87C2EA6}" srcOrd="2" destOrd="0" presId="urn:microsoft.com/office/officeart/2018/2/layout/IconVerticalSolidList"/>
    <dgm:cxn modelId="{2C38A638-2D16-4392-981C-A43CA4152DFB}" type="presParOf" srcId="{1673E958-2906-44D6-BC49-1487F87C2EA6}" destId="{138D9525-E7A9-4C32-974C-778687544985}" srcOrd="0" destOrd="0" presId="urn:microsoft.com/office/officeart/2018/2/layout/IconVerticalSolidList"/>
    <dgm:cxn modelId="{E9CE8D1B-913B-427A-ACD0-B543A5ADD1CB}" type="presParOf" srcId="{1673E958-2906-44D6-BC49-1487F87C2EA6}" destId="{92AD2EE9-52D6-4894-A605-F49208666623}" srcOrd="1" destOrd="0" presId="urn:microsoft.com/office/officeart/2018/2/layout/IconVerticalSolidList"/>
    <dgm:cxn modelId="{E8214B5B-4732-46C2-88C2-18D977AF9AC5}" type="presParOf" srcId="{1673E958-2906-44D6-BC49-1487F87C2EA6}" destId="{EC7CC36C-58CF-4D4F-8301-39DF385E0C74}" srcOrd="2" destOrd="0" presId="urn:microsoft.com/office/officeart/2018/2/layout/IconVerticalSolidList"/>
    <dgm:cxn modelId="{D1C2594D-A2C8-4248-AB55-A75708F7917E}" type="presParOf" srcId="{1673E958-2906-44D6-BC49-1487F87C2EA6}" destId="{406E7F32-C3E9-4145-B2EE-2F51CCBFD045}" srcOrd="3" destOrd="0" presId="urn:microsoft.com/office/officeart/2018/2/layout/IconVerticalSolidList"/>
    <dgm:cxn modelId="{154FF7B9-B535-412A-B54A-218CF5906B3D}" type="presParOf" srcId="{87638692-8CD6-476F-BA02-D87EBDDC7046}" destId="{29DEC967-388C-4A03-BC30-38FB3EFA9D7D}" srcOrd="3" destOrd="0" presId="urn:microsoft.com/office/officeart/2018/2/layout/IconVerticalSolidList"/>
    <dgm:cxn modelId="{1837B358-74CC-4DE2-BF42-C58A0346A617}" type="presParOf" srcId="{87638692-8CD6-476F-BA02-D87EBDDC7046}" destId="{ECF71B26-E759-4D05-8CBF-5DF365DCDE85}" srcOrd="4" destOrd="0" presId="urn:microsoft.com/office/officeart/2018/2/layout/IconVerticalSolidList"/>
    <dgm:cxn modelId="{817CE840-47FA-4E10-8581-FDE5F8C4C0AC}" type="presParOf" srcId="{ECF71B26-E759-4D05-8CBF-5DF365DCDE85}" destId="{0FFEFC04-20A6-46D8-93BC-F66E95C24906}" srcOrd="0" destOrd="0" presId="urn:microsoft.com/office/officeart/2018/2/layout/IconVerticalSolidList"/>
    <dgm:cxn modelId="{5E747AFA-11B1-48AE-B266-E37E7D6035B5}" type="presParOf" srcId="{ECF71B26-E759-4D05-8CBF-5DF365DCDE85}" destId="{81040CED-057D-4FB6-B530-792080ECFB1A}" srcOrd="1" destOrd="0" presId="urn:microsoft.com/office/officeart/2018/2/layout/IconVerticalSolidList"/>
    <dgm:cxn modelId="{E7317EAB-6339-419C-9A46-794DF5C1016E}" type="presParOf" srcId="{ECF71B26-E759-4D05-8CBF-5DF365DCDE85}" destId="{36F37240-D8E0-4496-A7D2-CB2AB883404D}" srcOrd="2" destOrd="0" presId="urn:microsoft.com/office/officeart/2018/2/layout/IconVerticalSolidList"/>
    <dgm:cxn modelId="{A80AE71A-757F-4131-8B4E-1C5924B18FBD}" type="presParOf" srcId="{ECF71B26-E759-4D05-8CBF-5DF365DCDE85}" destId="{B69E5753-C42C-4C11-BB70-074A1D3C83E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5ABFDC-3779-470A-9B80-8C050B8D9C5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7810A6-E10A-42B0-A82A-85125A7179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Advance Search, Web of Knowledge of Clarivate Analytics</a:t>
          </a:r>
          <a:endParaRPr lang="en-US"/>
        </a:p>
      </dgm:t>
    </dgm:pt>
    <dgm:pt modelId="{1083817F-C10A-421B-A27B-08AAE9F3B196}" type="parTrans" cxnId="{2816F4E6-6205-44AA-B20C-7D0FEC1D4095}">
      <dgm:prSet/>
      <dgm:spPr/>
      <dgm:t>
        <a:bodyPr/>
        <a:lstStyle/>
        <a:p>
          <a:endParaRPr lang="en-US"/>
        </a:p>
      </dgm:t>
    </dgm:pt>
    <dgm:pt modelId="{DB57FCF3-DEE0-403D-939B-0366AA4F57D4}" type="sibTrans" cxnId="{2816F4E6-6205-44AA-B20C-7D0FEC1D4095}">
      <dgm:prSet/>
      <dgm:spPr/>
      <dgm:t>
        <a:bodyPr/>
        <a:lstStyle/>
        <a:p>
          <a:endParaRPr lang="en-US"/>
        </a:p>
      </dgm:t>
    </dgm:pt>
    <dgm:pt modelId="{D4D74AFD-8ACA-418A-869E-BE42B18D4E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Returns data as text files. </a:t>
          </a:r>
          <a:endParaRPr lang="en-US"/>
        </a:p>
      </dgm:t>
    </dgm:pt>
    <dgm:pt modelId="{D4DCBFFA-28DD-49CB-9999-D44E843FCCC4}" type="parTrans" cxnId="{6AEF4A29-6209-4D0A-8615-BAA2DF089916}">
      <dgm:prSet/>
      <dgm:spPr/>
      <dgm:t>
        <a:bodyPr/>
        <a:lstStyle/>
        <a:p>
          <a:endParaRPr lang="en-US"/>
        </a:p>
      </dgm:t>
    </dgm:pt>
    <dgm:pt modelId="{C9A57C05-9D32-4420-AFEC-3342698083DD}" type="sibTrans" cxnId="{6AEF4A29-6209-4D0A-8615-BAA2DF089916}">
      <dgm:prSet/>
      <dgm:spPr/>
      <dgm:t>
        <a:bodyPr/>
        <a:lstStyle/>
        <a:p>
          <a:endParaRPr lang="en-US"/>
        </a:p>
      </dgm:t>
    </dgm:pt>
    <dgm:pt modelId="{03A0DCCC-F634-4F7B-8B2A-E3B7D2F9B241}" type="pres">
      <dgm:prSet presAssocID="{9A5ABFDC-3779-470A-9B80-8C050B8D9C51}" presName="root" presStyleCnt="0">
        <dgm:presLayoutVars>
          <dgm:dir/>
          <dgm:resizeHandles val="exact"/>
        </dgm:presLayoutVars>
      </dgm:prSet>
      <dgm:spPr/>
    </dgm:pt>
    <dgm:pt modelId="{05AFE0F0-515A-483A-9E2D-4ED22DF08B59}" type="pres">
      <dgm:prSet presAssocID="{777810A6-E10A-42B0-A82A-85125A717939}" presName="compNode" presStyleCnt="0"/>
      <dgm:spPr/>
    </dgm:pt>
    <dgm:pt modelId="{E2233FC3-A518-4E02-B019-A7CADD34C1AF}" type="pres">
      <dgm:prSet presAssocID="{777810A6-E10A-42B0-A82A-85125A71793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5AF74080-9338-4FAD-964F-71510C2207EC}" type="pres">
      <dgm:prSet presAssocID="{777810A6-E10A-42B0-A82A-85125A717939}" presName="spaceRect" presStyleCnt="0"/>
      <dgm:spPr/>
    </dgm:pt>
    <dgm:pt modelId="{87F92CFF-32B1-403D-A047-5FBCB41E8EB6}" type="pres">
      <dgm:prSet presAssocID="{777810A6-E10A-42B0-A82A-85125A717939}" presName="textRect" presStyleLbl="revTx" presStyleIdx="0" presStyleCnt="2">
        <dgm:presLayoutVars>
          <dgm:chMax val="1"/>
          <dgm:chPref val="1"/>
        </dgm:presLayoutVars>
      </dgm:prSet>
      <dgm:spPr/>
    </dgm:pt>
    <dgm:pt modelId="{5172867D-7C1C-4983-A826-A634ED0C7B41}" type="pres">
      <dgm:prSet presAssocID="{DB57FCF3-DEE0-403D-939B-0366AA4F57D4}" presName="sibTrans" presStyleCnt="0"/>
      <dgm:spPr/>
    </dgm:pt>
    <dgm:pt modelId="{BDDA97FC-80A6-4D47-A43C-BC2A74E808A9}" type="pres">
      <dgm:prSet presAssocID="{D4D74AFD-8ACA-418A-869E-BE42B18D4E54}" presName="compNode" presStyleCnt="0"/>
      <dgm:spPr/>
    </dgm:pt>
    <dgm:pt modelId="{376F8D13-FEC3-4F8C-B238-71701F6A25E4}" type="pres">
      <dgm:prSet presAssocID="{D4D74AFD-8ACA-418A-869E-BE42B18D4E5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DB2DBBBA-FA75-41B7-80DE-E83F763B7FCF}" type="pres">
      <dgm:prSet presAssocID="{D4D74AFD-8ACA-418A-869E-BE42B18D4E54}" presName="spaceRect" presStyleCnt="0"/>
      <dgm:spPr/>
    </dgm:pt>
    <dgm:pt modelId="{7B1F8166-3F24-455E-AED0-04239DF3F9CC}" type="pres">
      <dgm:prSet presAssocID="{D4D74AFD-8ACA-418A-869E-BE42B18D4E5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5A59A05-3C9D-4A72-9581-87C8A1E72CFB}" type="presOf" srcId="{D4D74AFD-8ACA-418A-869E-BE42B18D4E54}" destId="{7B1F8166-3F24-455E-AED0-04239DF3F9CC}" srcOrd="0" destOrd="0" presId="urn:microsoft.com/office/officeart/2018/2/layout/IconLabelList"/>
    <dgm:cxn modelId="{6AEF4A29-6209-4D0A-8615-BAA2DF089916}" srcId="{9A5ABFDC-3779-470A-9B80-8C050B8D9C51}" destId="{D4D74AFD-8ACA-418A-869E-BE42B18D4E54}" srcOrd="1" destOrd="0" parTransId="{D4DCBFFA-28DD-49CB-9999-D44E843FCCC4}" sibTransId="{C9A57C05-9D32-4420-AFEC-3342698083DD}"/>
    <dgm:cxn modelId="{8A76227F-75FB-4C97-9441-20AE598E3EAF}" type="presOf" srcId="{777810A6-E10A-42B0-A82A-85125A717939}" destId="{87F92CFF-32B1-403D-A047-5FBCB41E8EB6}" srcOrd="0" destOrd="0" presId="urn:microsoft.com/office/officeart/2018/2/layout/IconLabelList"/>
    <dgm:cxn modelId="{AA2AB1DF-C5DD-4B84-A4F2-38FE7D011887}" type="presOf" srcId="{9A5ABFDC-3779-470A-9B80-8C050B8D9C51}" destId="{03A0DCCC-F634-4F7B-8B2A-E3B7D2F9B241}" srcOrd="0" destOrd="0" presId="urn:microsoft.com/office/officeart/2018/2/layout/IconLabelList"/>
    <dgm:cxn modelId="{2816F4E6-6205-44AA-B20C-7D0FEC1D4095}" srcId="{9A5ABFDC-3779-470A-9B80-8C050B8D9C51}" destId="{777810A6-E10A-42B0-A82A-85125A717939}" srcOrd="0" destOrd="0" parTransId="{1083817F-C10A-421B-A27B-08AAE9F3B196}" sibTransId="{DB57FCF3-DEE0-403D-939B-0366AA4F57D4}"/>
    <dgm:cxn modelId="{1C95A6F1-8CF8-46F8-A6FA-19FA3A1188E2}" type="presParOf" srcId="{03A0DCCC-F634-4F7B-8B2A-E3B7D2F9B241}" destId="{05AFE0F0-515A-483A-9E2D-4ED22DF08B59}" srcOrd="0" destOrd="0" presId="urn:microsoft.com/office/officeart/2018/2/layout/IconLabelList"/>
    <dgm:cxn modelId="{AD087CC4-26B4-4802-95ED-1A04B954B8D2}" type="presParOf" srcId="{05AFE0F0-515A-483A-9E2D-4ED22DF08B59}" destId="{E2233FC3-A518-4E02-B019-A7CADD34C1AF}" srcOrd="0" destOrd="0" presId="urn:microsoft.com/office/officeart/2018/2/layout/IconLabelList"/>
    <dgm:cxn modelId="{C6C0A32B-0D60-46D7-9585-12999663DF44}" type="presParOf" srcId="{05AFE0F0-515A-483A-9E2D-4ED22DF08B59}" destId="{5AF74080-9338-4FAD-964F-71510C2207EC}" srcOrd="1" destOrd="0" presId="urn:microsoft.com/office/officeart/2018/2/layout/IconLabelList"/>
    <dgm:cxn modelId="{8F8E073C-AC0A-478C-8671-B771B2AA68E5}" type="presParOf" srcId="{05AFE0F0-515A-483A-9E2D-4ED22DF08B59}" destId="{87F92CFF-32B1-403D-A047-5FBCB41E8EB6}" srcOrd="2" destOrd="0" presId="urn:microsoft.com/office/officeart/2018/2/layout/IconLabelList"/>
    <dgm:cxn modelId="{9B04F3C9-7939-47C4-8202-AC6C1E187329}" type="presParOf" srcId="{03A0DCCC-F634-4F7B-8B2A-E3B7D2F9B241}" destId="{5172867D-7C1C-4983-A826-A634ED0C7B41}" srcOrd="1" destOrd="0" presId="urn:microsoft.com/office/officeart/2018/2/layout/IconLabelList"/>
    <dgm:cxn modelId="{EA120664-4954-41B7-AC16-E7FB323710AC}" type="presParOf" srcId="{03A0DCCC-F634-4F7B-8B2A-E3B7D2F9B241}" destId="{BDDA97FC-80A6-4D47-A43C-BC2A74E808A9}" srcOrd="2" destOrd="0" presId="urn:microsoft.com/office/officeart/2018/2/layout/IconLabelList"/>
    <dgm:cxn modelId="{C9FA3842-16AD-4810-A53C-B891B4951268}" type="presParOf" srcId="{BDDA97FC-80A6-4D47-A43C-BC2A74E808A9}" destId="{376F8D13-FEC3-4F8C-B238-71701F6A25E4}" srcOrd="0" destOrd="0" presId="urn:microsoft.com/office/officeart/2018/2/layout/IconLabelList"/>
    <dgm:cxn modelId="{E983919B-8F67-41F6-BC1A-BBA8BC501F5F}" type="presParOf" srcId="{BDDA97FC-80A6-4D47-A43C-BC2A74E808A9}" destId="{DB2DBBBA-FA75-41B7-80DE-E83F763B7FCF}" srcOrd="1" destOrd="0" presId="urn:microsoft.com/office/officeart/2018/2/layout/IconLabelList"/>
    <dgm:cxn modelId="{FF13930A-BC4E-4186-8A59-CE739220FA90}" type="presParOf" srcId="{BDDA97FC-80A6-4D47-A43C-BC2A74E808A9}" destId="{7B1F8166-3F24-455E-AED0-04239DF3F9C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133247-D6DC-479A-8826-F48518D13E1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FBF7B2F-508A-45E9-AFA3-560A767172FD}">
      <dgm:prSet/>
      <dgm:spPr/>
      <dgm:t>
        <a:bodyPr/>
        <a:lstStyle/>
        <a:p>
          <a:r>
            <a:rPr lang="en-US"/>
            <a:t>The data-set contains </a:t>
          </a:r>
        </a:p>
      </dgm:t>
    </dgm:pt>
    <dgm:pt modelId="{84A5E1D9-4775-4BD1-85B9-C8741323FFA8}" type="parTrans" cxnId="{91DF1456-FA8E-42D5-8197-AE4ED5B48A2C}">
      <dgm:prSet/>
      <dgm:spPr/>
      <dgm:t>
        <a:bodyPr/>
        <a:lstStyle/>
        <a:p>
          <a:endParaRPr lang="en-US"/>
        </a:p>
      </dgm:t>
    </dgm:pt>
    <dgm:pt modelId="{8B10758B-5932-420F-9124-ACF855D281FC}" type="sibTrans" cxnId="{91DF1456-FA8E-42D5-8197-AE4ED5B48A2C}">
      <dgm:prSet/>
      <dgm:spPr/>
      <dgm:t>
        <a:bodyPr/>
        <a:lstStyle/>
        <a:p>
          <a:endParaRPr lang="en-US"/>
        </a:p>
      </dgm:t>
    </dgm:pt>
    <dgm:pt modelId="{B830634A-4B2E-483A-BBE0-AA32858FAF68}">
      <dgm:prSet/>
      <dgm:spPr/>
      <dgm:t>
        <a:bodyPr/>
        <a:lstStyle/>
        <a:p>
          <a:r>
            <a:rPr lang="en-US"/>
            <a:t>8843 rows</a:t>
          </a:r>
        </a:p>
      </dgm:t>
    </dgm:pt>
    <dgm:pt modelId="{45D4A1E2-5800-4BEC-B4F7-E7C5131555C3}" type="parTrans" cxnId="{53885EEB-96A9-4CA6-9F43-BF0B1FE9E096}">
      <dgm:prSet/>
      <dgm:spPr/>
      <dgm:t>
        <a:bodyPr/>
        <a:lstStyle/>
        <a:p>
          <a:endParaRPr lang="en-US"/>
        </a:p>
      </dgm:t>
    </dgm:pt>
    <dgm:pt modelId="{E7EF863D-7458-4A28-9BD9-6A565D54B0F0}" type="sibTrans" cxnId="{53885EEB-96A9-4CA6-9F43-BF0B1FE9E096}">
      <dgm:prSet/>
      <dgm:spPr/>
      <dgm:t>
        <a:bodyPr/>
        <a:lstStyle/>
        <a:p>
          <a:endParaRPr lang="en-US"/>
        </a:p>
      </dgm:t>
    </dgm:pt>
    <dgm:pt modelId="{1216E012-67C1-4C3D-AE74-C53FF8DEDF5A}">
      <dgm:prSet/>
      <dgm:spPr/>
      <dgm:t>
        <a:bodyPr/>
        <a:lstStyle/>
        <a:p>
          <a:r>
            <a:rPr lang="en-US"/>
            <a:t>60 Columns</a:t>
          </a:r>
        </a:p>
      </dgm:t>
    </dgm:pt>
    <dgm:pt modelId="{1F3C2026-CDC8-4303-B338-EC9B0D8972DD}" type="parTrans" cxnId="{1B256C68-A773-4072-86FC-F96EFDA361BB}">
      <dgm:prSet/>
      <dgm:spPr/>
      <dgm:t>
        <a:bodyPr/>
        <a:lstStyle/>
        <a:p>
          <a:endParaRPr lang="en-US"/>
        </a:p>
      </dgm:t>
    </dgm:pt>
    <dgm:pt modelId="{57E1C665-3B01-4492-AF46-5001F2BF5C55}" type="sibTrans" cxnId="{1B256C68-A773-4072-86FC-F96EFDA361BB}">
      <dgm:prSet/>
      <dgm:spPr/>
      <dgm:t>
        <a:bodyPr/>
        <a:lstStyle/>
        <a:p>
          <a:endParaRPr lang="en-US"/>
        </a:p>
      </dgm:t>
    </dgm:pt>
    <dgm:pt modelId="{775D5C52-1AE5-4CD3-809C-67A35AC0D49D}">
      <dgm:prSet/>
      <dgm:spPr/>
      <dgm:t>
        <a:bodyPr/>
        <a:lstStyle/>
        <a:p>
          <a:r>
            <a:rPr lang="en-US"/>
            <a:t>Abbreviated names of columns</a:t>
          </a:r>
        </a:p>
      </dgm:t>
    </dgm:pt>
    <dgm:pt modelId="{012F3953-96D5-45BF-862E-DBB21AF11C2A}" type="parTrans" cxnId="{CA64D661-DFA5-43CB-B0BE-9C6F056C2ED2}">
      <dgm:prSet/>
      <dgm:spPr/>
      <dgm:t>
        <a:bodyPr/>
        <a:lstStyle/>
        <a:p>
          <a:endParaRPr lang="en-US"/>
        </a:p>
      </dgm:t>
    </dgm:pt>
    <dgm:pt modelId="{66DF20F3-738B-427A-9940-EC5007FAAB4A}" type="sibTrans" cxnId="{CA64D661-DFA5-43CB-B0BE-9C6F056C2ED2}">
      <dgm:prSet/>
      <dgm:spPr/>
      <dgm:t>
        <a:bodyPr/>
        <a:lstStyle/>
        <a:p>
          <a:endParaRPr lang="en-US"/>
        </a:p>
      </dgm:t>
    </dgm:pt>
    <dgm:pt modelId="{7EB71EC4-E3ED-45AE-AA51-E6F6DC6B316B}">
      <dgm:prSet/>
      <dgm:spPr/>
      <dgm:t>
        <a:bodyPr/>
        <a:lstStyle/>
        <a:p>
          <a:r>
            <a:rPr lang="en-US"/>
            <a:t>Scrap column mapping from sciencescape </a:t>
          </a:r>
        </a:p>
      </dgm:t>
    </dgm:pt>
    <dgm:pt modelId="{08521620-DFB5-4121-875B-0FD76E39A0DB}" type="parTrans" cxnId="{16140F3B-5CBF-4447-BDBB-54958BA2DBBD}">
      <dgm:prSet/>
      <dgm:spPr/>
      <dgm:t>
        <a:bodyPr/>
        <a:lstStyle/>
        <a:p>
          <a:endParaRPr lang="en-US"/>
        </a:p>
      </dgm:t>
    </dgm:pt>
    <dgm:pt modelId="{C0512DE3-8C56-4796-A771-F3DED03439F6}" type="sibTrans" cxnId="{16140F3B-5CBF-4447-BDBB-54958BA2DBBD}">
      <dgm:prSet/>
      <dgm:spPr/>
      <dgm:t>
        <a:bodyPr/>
        <a:lstStyle/>
        <a:p>
          <a:endParaRPr lang="en-US"/>
        </a:p>
      </dgm:t>
    </dgm:pt>
    <dgm:pt modelId="{8DEAFD94-979D-44F9-AFAC-20EA7EDFBCB6}">
      <dgm:prSet/>
      <dgm:spPr/>
      <dgm:t>
        <a:bodyPr/>
        <a:lstStyle/>
        <a:p>
          <a:r>
            <a:rPr lang="en-US"/>
            <a:t>Feature Selection</a:t>
          </a:r>
        </a:p>
      </dgm:t>
    </dgm:pt>
    <dgm:pt modelId="{094805C0-3E97-4B08-9689-720BC442250F}" type="parTrans" cxnId="{B92EC4E1-14AB-4FC4-AAF7-AB8181CDF476}">
      <dgm:prSet/>
      <dgm:spPr/>
      <dgm:t>
        <a:bodyPr/>
        <a:lstStyle/>
        <a:p>
          <a:endParaRPr lang="en-US"/>
        </a:p>
      </dgm:t>
    </dgm:pt>
    <dgm:pt modelId="{A8F7C6D8-89B0-40D0-9D37-AEE36824C83B}" type="sibTrans" cxnId="{B92EC4E1-14AB-4FC4-AAF7-AB8181CDF476}">
      <dgm:prSet/>
      <dgm:spPr/>
      <dgm:t>
        <a:bodyPr/>
        <a:lstStyle/>
        <a:p>
          <a:endParaRPr lang="en-US"/>
        </a:p>
      </dgm:t>
    </dgm:pt>
    <dgm:pt modelId="{E3625F9F-A1EA-49BF-8F33-6611E4ECD855}">
      <dgm:prSet/>
      <dgm:spPr/>
      <dgm:t>
        <a:bodyPr/>
        <a:lstStyle/>
        <a:p>
          <a:r>
            <a:rPr lang="en-US"/>
            <a:t>22 out of 60 </a:t>
          </a:r>
        </a:p>
      </dgm:t>
    </dgm:pt>
    <dgm:pt modelId="{647920C3-A879-4FA2-AB6A-62EF01CCE414}" type="parTrans" cxnId="{EFB069F3-97C9-4F52-B613-A56F7A189423}">
      <dgm:prSet/>
      <dgm:spPr/>
      <dgm:t>
        <a:bodyPr/>
        <a:lstStyle/>
        <a:p>
          <a:endParaRPr lang="en-US"/>
        </a:p>
      </dgm:t>
    </dgm:pt>
    <dgm:pt modelId="{39E391C4-3433-4655-AA98-607D7D4D992A}" type="sibTrans" cxnId="{EFB069F3-97C9-4F52-B613-A56F7A189423}">
      <dgm:prSet/>
      <dgm:spPr/>
      <dgm:t>
        <a:bodyPr/>
        <a:lstStyle/>
        <a:p>
          <a:endParaRPr lang="en-US"/>
        </a:p>
      </dgm:t>
    </dgm:pt>
    <dgm:pt modelId="{7960D9DC-B869-4BB9-AFD1-349C591D8805}" type="pres">
      <dgm:prSet presAssocID="{F9133247-D6DC-479A-8826-F48518D13E19}" presName="Name0" presStyleCnt="0">
        <dgm:presLayoutVars>
          <dgm:dir/>
          <dgm:animLvl val="lvl"/>
          <dgm:resizeHandles val="exact"/>
        </dgm:presLayoutVars>
      </dgm:prSet>
      <dgm:spPr/>
    </dgm:pt>
    <dgm:pt modelId="{E4A267C1-69AA-4E4A-A513-88D813232BDA}" type="pres">
      <dgm:prSet presAssocID="{4FBF7B2F-508A-45E9-AFA3-560A767172FD}" presName="linNode" presStyleCnt="0"/>
      <dgm:spPr/>
    </dgm:pt>
    <dgm:pt modelId="{E81AA07B-BE5D-4520-9554-444CF64838EF}" type="pres">
      <dgm:prSet presAssocID="{4FBF7B2F-508A-45E9-AFA3-560A767172F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01B3DF5-1470-4CAE-B93B-B55315CDDC92}" type="pres">
      <dgm:prSet presAssocID="{4FBF7B2F-508A-45E9-AFA3-560A767172FD}" presName="descendantText" presStyleLbl="alignAccFollowNode1" presStyleIdx="0" presStyleCnt="3">
        <dgm:presLayoutVars>
          <dgm:bulletEnabled val="1"/>
        </dgm:presLayoutVars>
      </dgm:prSet>
      <dgm:spPr/>
    </dgm:pt>
    <dgm:pt modelId="{17B064A3-4DB7-44BB-9646-D6437F107A31}" type="pres">
      <dgm:prSet presAssocID="{8B10758B-5932-420F-9124-ACF855D281FC}" presName="sp" presStyleCnt="0"/>
      <dgm:spPr/>
    </dgm:pt>
    <dgm:pt modelId="{4768B474-16C6-4D69-A32C-48CF6282CEEC}" type="pres">
      <dgm:prSet presAssocID="{775D5C52-1AE5-4CD3-809C-67A35AC0D49D}" presName="linNode" presStyleCnt="0"/>
      <dgm:spPr/>
    </dgm:pt>
    <dgm:pt modelId="{E9601C88-48FA-483B-AE6A-82BA4D691D10}" type="pres">
      <dgm:prSet presAssocID="{775D5C52-1AE5-4CD3-809C-67A35AC0D49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03220DD-8127-4E76-8741-585942CA1687}" type="pres">
      <dgm:prSet presAssocID="{775D5C52-1AE5-4CD3-809C-67A35AC0D49D}" presName="descendantText" presStyleLbl="alignAccFollowNode1" presStyleIdx="1" presStyleCnt="3">
        <dgm:presLayoutVars>
          <dgm:bulletEnabled val="1"/>
        </dgm:presLayoutVars>
      </dgm:prSet>
      <dgm:spPr/>
    </dgm:pt>
    <dgm:pt modelId="{F2A5AC70-A101-409C-8196-94CB28D90213}" type="pres">
      <dgm:prSet presAssocID="{66DF20F3-738B-427A-9940-EC5007FAAB4A}" presName="sp" presStyleCnt="0"/>
      <dgm:spPr/>
    </dgm:pt>
    <dgm:pt modelId="{6728DD01-3AE2-4618-832E-8B63B339993C}" type="pres">
      <dgm:prSet presAssocID="{8DEAFD94-979D-44F9-AFAC-20EA7EDFBCB6}" presName="linNode" presStyleCnt="0"/>
      <dgm:spPr/>
    </dgm:pt>
    <dgm:pt modelId="{6C3F9BBF-3BEE-418F-A50C-EDB4C26AC324}" type="pres">
      <dgm:prSet presAssocID="{8DEAFD94-979D-44F9-AFAC-20EA7EDFBCB6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72EEE12A-1AEB-4C58-825E-7889ED1DD58E}" type="pres">
      <dgm:prSet presAssocID="{8DEAFD94-979D-44F9-AFAC-20EA7EDFBCB6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30D29406-F918-4EFA-9386-40C15E4CE768}" type="presOf" srcId="{4FBF7B2F-508A-45E9-AFA3-560A767172FD}" destId="{E81AA07B-BE5D-4520-9554-444CF64838EF}" srcOrd="0" destOrd="0" presId="urn:microsoft.com/office/officeart/2005/8/layout/vList5"/>
    <dgm:cxn modelId="{16140F3B-5CBF-4447-BDBB-54958BA2DBBD}" srcId="{775D5C52-1AE5-4CD3-809C-67A35AC0D49D}" destId="{7EB71EC4-E3ED-45AE-AA51-E6F6DC6B316B}" srcOrd="0" destOrd="0" parTransId="{08521620-DFB5-4121-875B-0FD76E39A0DB}" sibTransId="{C0512DE3-8C56-4796-A771-F3DED03439F6}"/>
    <dgm:cxn modelId="{CA64D661-DFA5-43CB-B0BE-9C6F056C2ED2}" srcId="{F9133247-D6DC-479A-8826-F48518D13E19}" destId="{775D5C52-1AE5-4CD3-809C-67A35AC0D49D}" srcOrd="1" destOrd="0" parTransId="{012F3953-96D5-45BF-862E-DBB21AF11C2A}" sibTransId="{66DF20F3-738B-427A-9940-EC5007FAAB4A}"/>
    <dgm:cxn modelId="{1B256C68-A773-4072-86FC-F96EFDA361BB}" srcId="{4FBF7B2F-508A-45E9-AFA3-560A767172FD}" destId="{1216E012-67C1-4C3D-AE74-C53FF8DEDF5A}" srcOrd="1" destOrd="0" parTransId="{1F3C2026-CDC8-4303-B338-EC9B0D8972DD}" sibTransId="{57E1C665-3B01-4492-AF46-5001F2BF5C55}"/>
    <dgm:cxn modelId="{91DF1456-FA8E-42D5-8197-AE4ED5B48A2C}" srcId="{F9133247-D6DC-479A-8826-F48518D13E19}" destId="{4FBF7B2F-508A-45E9-AFA3-560A767172FD}" srcOrd="0" destOrd="0" parTransId="{84A5E1D9-4775-4BD1-85B9-C8741323FFA8}" sibTransId="{8B10758B-5932-420F-9124-ACF855D281FC}"/>
    <dgm:cxn modelId="{D9D66757-12DE-43D1-A2F6-B68FDFCFBB7F}" type="presOf" srcId="{775D5C52-1AE5-4CD3-809C-67A35AC0D49D}" destId="{E9601C88-48FA-483B-AE6A-82BA4D691D10}" srcOrd="0" destOrd="0" presId="urn:microsoft.com/office/officeart/2005/8/layout/vList5"/>
    <dgm:cxn modelId="{1EC2E790-FF24-4A5E-9B64-06DDDCCD4D43}" type="presOf" srcId="{B830634A-4B2E-483A-BBE0-AA32858FAF68}" destId="{901B3DF5-1470-4CAE-B93B-B55315CDDC92}" srcOrd="0" destOrd="0" presId="urn:microsoft.com/office/officeart/2005/8/layout/vList5"/>
    <dgm:cxn modelId="{50941AA0-CB36-47AB-9236-8A26B366721B}" type="presOf" srcId="{E3625F9F-A1EA-49BF-8F33-6611E4ECD855}" destId="{72EEE12A-1AEB-4C58-825E-7889ED1DD58E}" srcOrd="0" destOrd="0" presId="urn:microsoft.com/office/officeart/2005/8/layout/vList5"/>
    <dgm:cxn modelId="{4E1673B6-CEC1-405E-B8B5-29E1D2C69451}" type="presOf" srcId="{F9133247-D6DC-479A-8826-F48518D13E19}" destId="{7960D9DC-B869-4BB9-AFD1-349C591D8805}" srcOrd="0" destOrd="0" presId="urn:microsoft.com/office/officeart/2005/8/layout/vList5"/>
    <dgm:cxn modelId="{DC217FCB-0205-407C-9B99-3B27DAAC487D}" type="presOf" srcId="{7EB71EC4-E3ED-45AE-AA51-E6F6DC6B316B}" destId="{F03220DD-8127-4E76-8741-585942CA1687}" srcOrd="0" destOrd="0" presId="urn:microsoft.com/office/officeart/2005/8/layout/vList5"/>
    <dgm:cxn modelId="{85D58CCB-381C-4E96-9268-97B2197469F8}" type="presOf" srcId="{8DEAFD94-979D-44F9-AFAC-20EA7EDFBCB6}" destId="{6C3F9BBF-3BEE-418F-A50C-EDB4C26AC324}" srcOrd="0" destOrd="0" presId="urn:microsoft.com/office/officeart/2005/8/layout/vList5"/>
    <dgm:cxn modelId="{B92EC4E1-14AB-4FC4-AAF7-AB8181CDF476}" srcId="{F9133247-D6DC-479A-8826-F48518D13E19}" destId="{8DEAFD94-979D-44F9-AFAC-20EA7EDFBCB6}" srcOrd="2" destOrd="0" parTransId="{094805C0-3E97-4B08-9689-720BC442250F}" sibTransId="{A8F7C6D8-89B0-40D0-9D37-AEE36824C83B}"/>
    <dgm:cxn modelId="{53885EEB-96A9-4CA6-9F43-BF0B1FE9E096}" srcId="{4FBF7B2F-508A-45E9-AFA3-560A767172FD}" destId="{B830634A-4B2E-483A-BBE0-AA32858FAF68}" srcOrd="0" destOrd="0" parTransId="{45D4A1E2-5800-4BEC-B4F7-E7C5131555C3}" sibTransId="{E7EF863D-7458-4A28-9BD9-6A565D54B0F0}"/>
    <dgm:cxn modelId="{1CE5BFF1-C49D-4880-8DA8-AF33947688B5}" type="presOf" srcId="{1216E012-67C1-4C3D-AE74-C53FF8DEDF5A}" destId="{901B3DF5-1470-4CAE-B93B-B55315CDDC92}" srcOrd="0" destOrd="1" presId="urn:microsoft.com/office/officeart/2005/8/layout/vList5"/>
    <dgm:cxn modelId="{EFB069F3-97C9-4F52-B613-A56F7A189423}" srcId="{8DEAFD94-979D-44F9-AFAC-20EA7EDFBCB6}" destId="{E3625F9F-A1EA-49BF-8F33-6611E4ECD855}" srcOrd="0" destOrd="0" parTransId="{647920C3-A879-4FA2-AB6A-62EF01CCE414}" sibTransId="{39E391C4-3433-4655-AA98-607D7D4D992A}"/>
    <dgm:cxn modelId="{45C2D21A-16C4-4CE5-BA9E-5DEB9AD17264}" type="presParOf" srcId="{7960D9DC-B869-4BB9-AFD1-349C591D8805}" destId="{E4A267C1-69AA-4E4A-A513-88D813232BDA}" srcOrd="0" destOrd="0" presId="urn:microsoft.com/office/officeart/2005/8/layout/vList5"/>
    <dgm:cxn modelId="{7FB51C0C-6287-4503-A39C-F5E35C2AE874}" type="presParOf" srcId="{E4A267C1-69AA-4E4A-A513-88D813232BDA}" destId="{E81AA07B-BE5D-4520-9554-444CF64838EF}" srcOrd="0" destOrd="0" presId="urn:microsoft.com/office/officeart/2005/8/layout/vList5"/>
    <dgm:cxn modelId="{72E95792-079E-472D-954D-75F61DD1252A}" type="presParOf" srcId="{E4A267C1-69AA-4E4A-A513-88D813232BDA}" destId="{901B3DF5-1470-4CAE-B93B-B55315CDDC92}" srcOrd="1" destOrd="0" presId="urn:microsoft.com/office/officeart/2005/8/layout/vList5"/>
    <dgm:cxn modelId="{FF9BFB7F-4FA2-4351-A0DB-B729D75CAA1E}" type="presParOf" srcId="{7960D9DC-B869-4BB9-AFD1-349C591D8805}" destId="{17B064A3-4DB7-44BB-9646-D6437F107A31}" srcOrd="1" destOrd="0" presId="urn:microsoft.com/office/officeart/2005/8/layout/vList5"/>
    <dgm:cxn modelId="{CDB61828-1CEA-4927-988C-677D0A53F3C6}" type="presParOf" srcId="{7960D9DC-B869-4BB9-AFD1-349C591D8805}" destId="{4768B474-16C6-4D69-A32C-48CF6282CEEC}" srcOrd="2" destOrd="0" presId="urn:microsoft.com/office/officeart/2005/8/layout/vList5"/>
    <dgm:cxn modelId="{B304972E-EB66-4201-9302-730387F15CF2}" type="presParOf" srcId="{4768B474-16C6-4D69-A32C-48CF6282CEEC}" destId="{E9601C88-48FA-483B-AE6A-82BA4D691D10}" srcOrd="0" destOrd="0" presId="urn:microsoft.com/office/officeart/2005/8/layout/vList5"/>
    <dgm:cxn modelId="{69B28EE4-A6BE-4A21-ADE8-BBE4AA8994C3}" type="presParOf" srcId="{4768B474-16C6-4D69-A32C-48CF6282CEEC}" destId="{F03220DD-8127-4E76-8741-585942CA1687}" srcOrd="1" destOrd="0" presId="urn:microsoft.com/office/officeart/2005/8/layout/vList5"/>
    <dgm:cxn modelId="{E893AEDB-5AF8-48DD-9EB2-D91DCF69F27F}" type="presParOf" srcId="{7960D9DC-B869-4BB9-AFD1-349C591D8805}" destId="{F2A5AC70-A101-409C-8196-94CB28D90213}" srcOrd="3" destOrd="0" presId="urn:microsoft.com/office/officeart/2005/8/layout/vList5"/>
    <dgm:cxn modelId="{7C7E8DF5-0BE3-4444-9966-E31699A9FD49}" type="presParOf" srcId="{7960D9DC-B869-4BB9-AFD1-349C591D8805}" destId="{6728DD01-3AE2-4618-832E-8B63B339993C}" srcOrd="4" destOrd="0" presId="urn:microsoft.com/office/officeart/2005/8/layout/vList5"/>
    <dgm:cxn modelId="{5D5D14B8-F276-4010-9CD5-0C7BFD46C3F9}" type="presParOf" srcId="{6728DD01-3AE2-4618-832E-8B63B339993C}" destId="{6C3F9BBF-3BEE-418F-A50C-EDB4C26AC324}" srcOrd="0" destOrd="0" presId="urn:microsoft.com/office/officeart/2005/8/layout/vList5"/>
    <dgm:cxn modelId="{5A1CA823-150E-4398-81C3-8169AABC2ED3}" type="presParOf" srcId="{6728DD01-3AE2-4618-832E-8B63B339993C}" destId="{72EEE12A-1AEB-4C58-825E-7889ED1DD58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576FE8-0017-4E3B-9466-EA90D1354FB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F0BC330D-721E-4732-AD30-027E98DAF3FD}">
      <dgm:prSet/>
      <dgm:spPr/>
      <dgm:t>
        <a:bodyPr/>
        <a:lstStyle/>
        <a:p>
          <a:r>
            <a:rPr lang="en-US"/>
            <a:t>Discrete probability distribution function that tells the author productivity within that domain</a:t>
          </a:r>
        </a:p>
      </dgm:t>
    </dgm:pt>
    <dgm:pt modelId="{737913BF-78B6-4364-8F7C-306FE56976E0}" type="parTrans" cxnId="{62376B98-6884-4A41-9421-8A68A8D86B48}">
      <dgm:prSet/>
      <dgm:spPr/>
      <dgm:t>
        <a:bodyPr/>
        <a:lstStyle/>
        <a:p>
          <a:endParaRPr lang="en-US"/>
        </a:p>
      </dgm:t>
    </dgm:pt>
    <dgm:pt modelId="{07087DA9-FCD4-4772-9155-F1393220864D}" type="sibTrans" cxnId="{62376B98-6884-4A41-9421-8A68A8D86B48}">
      <dgm:prSet/>
      <dgm:spPr/>
      <dgm:t>
        <a:bodyPr/>
        <a:lstStyle/>
        <a:p>
          <a:endParaRPr lang="en-US"/>
        </a:p>
      </dgm:t>
    </dgm:pt>
    <dgm:pt modelId="{F9C31B61-D950-4390-8A73-F3EFB683A739}">
      <dgm:prSet/>
      <dgm:spPr/>
      <dgm:t>
        <a:bodyPr/>
        <a:lstStyle/>
        <a:p>
          <a:r>
            <a:rPr lang="en-US" dirty="0"/>
            <a:t>"the number (of authors) making n contributions is about 1/n² of those making one; and the proportion of all contributors, that make a single contribution, is about 60 percent”</a:t>
          </a:r>
        </a:p>
      </dgm:t>
    </dgm:pt>
    <dgm:pt modelId="{D281F645-2231-4B2B-89C6-F5F723B94435}" type="parTrans" cxnId="{3ED190A9-93D3-42CA-AEC8-EE3AEC779F3B}">
      <dgm:prSet/>
      <dgm:spPr/>
      <dgm:t>
        <a:bodyPr/>
        <a:lstStyle/>
        <a:p>
          <a:endParaRPr lang="en-US"/>
        </a:p>
      </dgm:t>
    </dgm:pt>
    <dgm:pt modelId="{30C2DC1E-AA8E-496E-A46D-BCF1C1748A15}" type="sibTrans" cxnId="{3ED190A9-93D3-42CA-AEC8-EE3AEC779F3B}">
      <dgm:prSet/>
      <dgm:spPr/>
      <dgm:t>
        <a:bodyPr/>
        <a:lstStyle/>
        <a:p>
          <a:endParaRPr lang="en-US"/>
        </a:p>
      </dgm:t>
    </dgm:pt>
    <dgm:pt modelId="{3673DF8C-25E3-464B-BB3B-03BF0441FEE4}" type="pres">
      <dgm:prSet presAssocID="{19576FE8-0017-4E3B-9466-EA90D1354FB1}" presName="root" presStyleCnt="0">
        <dgm:presLayoutVars>
          <dgm:dir/>
          <dgm:resizeHandles val="exact"/>
        </dgm:presLayoutVars>
      </dgm:prSet>
      <dgm:spPr/>
    </dgm:pt>
    <dgm:pt modelId="{3771C9EF-7058-4A4E-937C-525A449475B8}" type="pres">
      <dgm:prSet presAssocID="{F0BC330D-721E-4732-AD30-027E98DAF3FD}" presName="compNode" presStyleCnt="0"/>
      <dgm:spPr/>
    </dgm:pt>
    <dgm:pt modelId="{49777741-A4F7-4D56-8912-D8C98C70EE73}" type="pres">
      <dgm:prSet presAssocID="{F0BC330D-721E-4732-AD30-027E98DAF3FD}" presName="bgRect" presStyleLbl="bgShp" presStyleIdx="0" presStyleCnt="2"/>
      <dgm:spPr/>
    </dgm:pt>
    <dgm:pt modelId="{09F297B6-A0CC-4BE5-852D-6C713E6FA514}" type="pres">
      <dgm:prSet presAssocID="{F0BC330D-721E-4732-AD30-027E98DAF3F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D4583A5-8475-4A98-BE6C-A72FB0FD6B6F}" type="pres">
      <dgm:prSet presAssocID="{F0BC330D-721E-4732-AD30-027E98DAF3FD}" presName="spaceRect" presStyleCnt="0"/>
      <dgm:spPr/>
    </dgm:pt>
    <dgm:pt modelId="{1E441B7E-1E74-4E0D-BE12-B277486966C5}" type="pres">
      <dgm:prSet presAssocID="{F0BC330D-721E-4732-AD30-027E98DAF3FD}" presName="parTx" presStyleLbl="revTx" presStyleIdx="0" presStyleCnt="2">
        <dgm:presLayoutVars>
          <dgm:chMax val="0"/>
          <dgm:chPref val="0"/>
        </dgm:presLayoutVars>
      </dgm:prSet>
      <dgm:spPr/>
    </dgm:pt>
    <dgm:pt modelId="{25996BAB-813B-4042-8E61-DCEFF3CEB8A7}" type="pres">
      <dgm:prSet presAssocID="{07087DA9-FCD4-4772-9155-F1393220864D}" presName="sibTrans" presStyleCnt="0"/>
      <dgm:spPr/>
    </dgm:pt>
    <dgm:pt modelId="{84D3C284-405B-44DE-A5E0-CD9FE95A201E}" type="pres">
      <dgm:prSet presAssocID="{F9C31B61-D950-4390-8A73-F3EFB683A739}" presName="compNode" presStyleCnt="0"/>
      <dgm:spPr/>
    </dgm:pt>
    <dgm:pt modelId="{43F6D2C0-590B-49D1-8EA2-3FC1CDA60F2B}" type="pres">
      <dgm:prSet presAssocID="{F9C31B61-D950-4390-8A73-F3EFB683A739}" presName="bgRect" presStyleLbl="bgShp" presStyleIdx="1" presStyleCnt="2"/>
      <dgm:spPr/>
    </dgm:pt>
    <dgm:pt modelId="{E36F2C39-A4F5-48E4-90E0-554D001E7E55}" type="pres">
      <dgm:prSet presAssocID="{F9C31B61-D950-4390-8A73-F3EFB683A73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2C478F0D-E663-4EF5-8BE5-DE973DCA72B4}" type="pres">
      <dgm:prSet presAssocID="{F9C31B61-D950-4390-8A73-F3EFB683A739}" presName="spaceRect" presStyleCnt="0"/>
      <dgm:spPr/>
    </dgm:pt>
    <dgm:pt modelId="{5CDD32EA-D250-4FBD-AD5F-AB15D2962D1E}" type="pres">
      <dgm:prSet presAssocID="{F9C31B61-D950-4390-8A73-F3EFB683A73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365BF0E-CE54-4879-AD1A-6F4EBD595EE9}" type="presOf" srcId="{F9C31B61-D950-4390-8A73-F3EFB683A739}" destId="{5CDD32EA-D250-4FBD-AD5F-AB15D2962D1E}" srcOrd="0" destOrd="0" presId="urn:microsoft.com/office/officeart/2018/2/layout/IconVerticalSolidList"/>
    <dgm:cxn modelId="{4A23F916-712D-48D4-999A-031DD0103567}" type="presOf" srcId="{F0BC330D-721E-4732-AD30-027E98DAF3FD}" destId="{1E441B7E-1E74-4E0D-BE12-B277486966C5}" srcOrd="0" destOrd="0" presId="urn:microsoft.com/office/officeart/2018/2/layout/IconVerticalSolidList"/>
    <dgm:cxn modelId="{6FB51519-4EF0-4D8F-9EF9-89AF54DC1F69}" type="presOf" srcId="{19576FE8-0017-4E3B-9466-EA90D1354FB1}" destId="{3673DF8C-25E3-464B-BB3B-03BF0441FEE4}" srcOrd="0" destOrd="0" presId="urn:microsoft.com/office/officeart/2018/2/layout/IconVerticalSolidList"/>
    <dgm:cxn modelId="{62376B98-6884-4A41-9421-8A68A8D86B48}" srcId="{19576FE8-0017-4E3B-9466-EA90D1354FB1}" destId="{F0BC330D-721E-4732-AD30-027E98DAF3FD}" srcOrd="0" destOrd="0" parTransId="{737913BF-78B6-4364-8F7C-306FE56976E0}" sibTransId="{07087DA9-FCD4-4772-9155-F1393220864D}"/>
    <dgm:cxn modelId="{3ED190A9-93D3-42CA-AEC8-EE3AEC779F3B}" srcId="{19576FE8-0017-4E3B-9466-EA90D1354FB1}" destId="{F9C31B61-D950-4390-8A73-F3EFB683A739}" srcOrd="1" destOrd="0" parTransId="{D281F645-2231-4B2B-89C6-F5F723B94435}" sibTransId="{30C2DC1E-AA8E-496E-A46D-BCF1C1748A15}"/>
    <dgm:cxn modelId="{B4C038E4-9624-48ED-ABB1-5E2C6D9251E0}" type="presParOf" srcId="{3673DF8C-25E3-464B-BB3B-03BF0441FEE4}" destId="{3771C9EF-7058-4A4E-937C-525A449475B8}" srcOrd="0" destOrd="0" presId="urn:microsoft.com/office/officeart/2018/2/layout/IconVerticalSolidList"/>
    <dgm:cxn modelId="{36FD559C-D3D5-4CDE-A4E8-BB087A99165C}" type="presParOf" srcId="{3771C9EF-7058-4A4E-937C-525A449475B8}" destId="{49777741-A4F7-4D56-8912-D8C98C70EE73}" srcOrd="0" destOrd="0" presId="urn:microsoft.com/office/officeart/2018/2/layout/IconVerticalSolidList"/>
    <dgm:cxn modelId="{33B8B033-0A39-4081-9333-0920C3CD0B6E}" type="presParOf" srcId="{3771C9EF-7058-4A4E-937C-525A449475B8}" destId="{09F297B6-A0CC-4BE5-852D-6C713E6FA514}" srcOrd="1" destOrd="0" presId="urn:microsoft.com/office/officeart/2018/2/layout/IconVerticalSolidList"/>
    <dgm:cxn modelId="{2220E436-497A-42F2-AF8C-E55BB910904E}" type="presParOf" srcId="{3771C9EF-7058-4A4E-937C-525A449475B8}" destId="{7D4583A5-8475-4A98-BE6C-A72FB0FD6B6F}" srcOrd="2" destOrd="0" presId="urn:microsoft.com/office/officeart/2018/2/layout/IconVerticalSolidList"/>
    <dgm:cxn modelId="{5E173B78-3DB2-4144-A8E4-06A9AEF32A28}" type="presParOf" srcId="{3771C9EF-7058-4A4E-937C-525A449475B8}" destId="{1E441B7E-1E74-4E0D-BE12-B277486966C5}" srcOrd="3" destOrd="0" presId="urn:microsoft.com/office/officeart/2018/2/layout/IconVerticalSolidList"/>
    <dgm:cxn modelId="{38E49BFB-5FDB-432D-ABF9-7BD5F97B1C76}" type="presParOf" srcId="{3673DF8C-25E3-464B-BB3B-03BF0441FEE4}" destId="{25996BAB-813B-4042-8E61-DCEFF3CEB8A7}" srcOrd="1" destOrd="0" presId="urn:microsoft.com/office/officeart/2018/2/layout/IconVerticalSolidList"/>
    <dgm:cxn modelId="{C2EC0261-4813-4B3F-9313-53CE87CAE7AF}" type="presParOf" srcId="{3673DF8C-25E3-464B-BB3B-03BF0441FEE4}" destId="{84D3C284-405B-44DE-A5E0-CD9FE95A201E}" srcOrd="2" destOrd="0" presId="urn:microsoft.com/office/officeart/2018/2/layout/IconVerticalSolidList"/>
    <dgm:cxn modelId="{C36A1B40-A369-4609-B2AD-E74BAE03EFE4}" type="presParOf" srcId="{84D3C284-405B-44DE-A5E0-CD9FE95A201E}" destId="{43F6D2C0-590B-49D1-8EA2-3FC1CDA60F2B}" srcOrd="0" destOrd="0" presId="urn:microsoft.com/office/officeart/2018/2/layout/IconVerticalSolidList"/>
    <dgm:cxn modelId="{30EF9F1D-259F-433C-BBD8-249EDC4CECC9}" type="presParOf" srcId="{84D3C284-405B-44DE-A5E0-CD9FE95A201E}" destId="{E36F2C39-A4F5-48E4-90E0-554D001E7E55}" srcOrd="1" destOrd="0" presId="urn:microsoft.com/office/officeart/2018/2/layout/IconVerticalSolidList"/>
    <dgm:cxn modelId="{4E1DF227-8161-442F-8E31-292007E2B51E}" type="presParOf" srcId="{84D3C284-405B-44DE-A5E0-CD9FE95A201E}" destId="{2C478F0D-E663-4EF5-8BE5-DE973DCA72B4}" srcOrd="2" destOrd="0" presId="urn:microsoft.com/office/officeart/2018/2/layout/IconVerticalSolidList"/>
    <dgm:cxn modelId="{72346B46-96B8-4CC7-AD5E-8D61EC61A848}" type="presParOf" srcId="{84D3C284-405B-44DE-A5E0-CD9FE95A201E}" destId="{5CDD32EA-D250-4FBD-AD5F-AB15D2962D1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7E266A-50DD-438B-8DAE-4B7AEF0E6DFC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FB91C3-034F-42D4-89D4-3AA34245A00B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D4D0B-8A52-4428-BA40-CEA766506AF4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COLLECTION</a:t>
          </a:r>
        </a:p>
      </dsp:txBody>
      <dsp:txXfrm>
        <a:off x="1816103" y="671"/>
        <a:ext cx="4447536" cy="1572384"/>
      </dsp:txXfrm>
    </dsp:sp>
    <dsp:sp modelId="{138D9525-E7A9-4C32-974C-778687544985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AD2EE9-52D6-4894-A605-F49208666623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E7F32-C3E9-4145-B2EE-2F51CCBFD045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PREPROCESSING</a:t>
          </a:r>
        </a:p>
      </dsp:txBody>
      <dsp:txXfrm>
        <a:off x="1816103" y="1966151"/>
        <a:ext cx="4447536" cy="1572384"/>
      </dsp:txXfrm>
    </dsp:sp>
    <dsp:sp modelId="{0FFEFC04-20A6-46D8-93BC-F66E95C24906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040CED-057D-4FB6-B530-792080ECFB1A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9E5753-C42C-4C11-BB70-074A1D3C83E8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ANALYSIS</a:t>
          </a:r>
        </a:p>
      </dsp:txBody>
      <dsp:txXfrm>
        <a:off x="1816103" y="3931632"/>
        <a:ext cx="4447536" cy="15723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233FC3-A518-4E02-B019-A7CADD34C1AF}">
      <dsp:nvSpPr>
        <dsp:cNvPr id="0" name=""/>
        <dsp:cNvSpPr/>
      </dsp:nvSpPr>
      <dsp:spPr>
        <a:xfrm>
          <a:off x="1130060" y="71360"/>
          <a:ext cx="1270687" cy="1270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F92CFF-32B1-403D-A047-5FBCB41E8EB6}">
      <dsp:nvSpPr>
        <dsp:cNvPr id="0" name=""/>
        <dsp:cNvSpPr/>
      </dsp:nvSpPr>
      <dsp:spPr>
        <a:xfrm>
          <a:off x="353529" y="1693523"/>
          <a:ext cx="282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Advance Search, Web of Knowledge of Clarivate Analytics</a:t>
          </a:r>
          <a:endParaRPr lang="en-US" sz="1600" kern="1200"/>
        </a:p>
      </dsp:txBody>
      <dsp:txXfrm>
        <a:off x="353529" y="1693523"/>
        <a:ext cx="2823750" cy="720000"/>
      </dsp:txXfrm>
    </dsp:sp>
    <dsp:sp modelId="{376F8D13-FEC3-4F8C-B238-71701F6A25E4}">
      <dsp:nvSpPr>
        <dsp:cNvPr id="0" name=""/>
        <dsp:cNvSpPr/>
      </dsp:nvSpPr>
      <dsp:spPr>
        <a:xfrm>
          <a:off x="4447966" y="71360"/>
          <a:ext cx="1270687" cy="1270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1F8166-3F24-455E-AED0-04239DF3F9CC}">
      <dsp:nvSpPr>
        <dsp:cNvPr id="0" name=""/>
        <dsp:cNvSpPr/>
      </dsp:nvSpPr>
      <dsp:spPr>
        <a:xfrm>
          <a:off x="3671435" y="1693523"/>
          <a:ext cx="282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Returns data as text files. </a:t>
          </a:r>
          <a:endParaRPr lang="en-US" sz="1600" kern="1200"/>
        </a:p>
      </dsp:txBody>
      <dsp:txXfrm>
        <a:off x="3671435" y="1693523"/>
        <a:ext cx="282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1B3DF5-1470-4CAE-B93B-B55315CDDC92}">
      <dsp:nvSpPr>
        <dsp:cNvPr id="0" name=""/>
        <dsp:cNvSpPr/>
      </dsp:nvSpPr>
      <dsp:spPr>
        <a:xfrm rot="5400000">
          <a:off x="3842008" y="-1341890"/>
          <a:ext cx="1190281" cy="41761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8843 rows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60 Columns</a:t>
          </a:r>
        </a:p>
      </dsp:txBody>
      <dsp:txXfrm rot="-5400000">
        <a:off x="2349079" y="209144"/>
        <a:ext cx="4118035" cy="1074071"/>
      </dsp:txXfrm>
    </dsp:sp>
    <dsp:sp modelId="{E81AA07B-BE5D-4520-9554-444CF64838EF}">
      <dsp:nvSpPr>
        <dsp:cNvPr id="0" name=""/>
        <dsp:cNvSpPr/>
      </dsp:nvSpPr>
      <dsp:spPr>
        <a:xfrm>
          <a:off x="0" y="2254"/>
          <a:ext cx="2349079" cy="14878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The data-set contains </a:t>
          </a:r>
        </a:p>
      </dsp:txBody>
      <dsp:txXfrm>
        <a:off x="72631" y="74885"/>
        <a:ext cx="2203817" cy="1342589"/>
      </dsp:txXfrm>
    </dsp:sp>
    <dsp:sp modelId="{F03220DD-8127-4E76-8741-585942CA1687}">
      <dsp:nvSpPr>
        <dsp:cNvPr id="0" name=""/>
        <dsp:cNvSpPr/>
      </dsp:nvSpPr>
      <dsp:spPr>
        <a:xfrm rot="5400000">
          <a:off x="3842008" y="220354"/>
          <a:ext cx="1190281" cy="41761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Scrap column mapping from sciencescape </a:t>
          </a:r>
        </a:p>
      </dsp:txBody>
      <dsp:txXfrm rot="-5400000">
        <a:off x="2349079" y="1771389"/>
        <a:ext cx="4118035" cy="1074071"/>
      </dsp:txXfrm>
    </dsp:sp>
    <dsp:sp modelId="{E9601C88-48FA-483B-AE6A-82BA4D691D10}">
      <dsp:nvSpPr>
        <dsp:cNvPr id="0" name=""/>
        <dsp:cNvSpPr/>
      </dsp:nvSpPr>
      <dsp:spPr>
        <a:xfrm>
          <a:off x="0" y="1564498"/>
          <a:ext cx="2349079" cy="14878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Abbreviated names of columns</a:t>
          </a:r>
        </a:p>
      </dsp:txBody>
      <dsp:txXfrm>
        <a:off x="72631" y="1637129"/>
        <a:ext cx="2203817" cy="1342589"/>
      </dsp:txXfrm>
    </dsp:sp>
    <dsp:sp modelId="{72EEE12A-1AEB-4C58-825E-7889ED1DD58E}">
      <dsp:nvSpPr>
        <dsp:cNvPr id="0" name=""/>
        <dsp:cNvSpPr/>
      </dsp:nvSpPr>
      <dsp:spPr>
        <a:xfrm rot="5400000">
          <a:off x="3842008" y="1782598"/>
          <a:ext cx="1190281" cy="41761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22 out of 60 </a:t>
          </a:r>
        </a:p>
      </dsp:txBody>
      <dsp:txXfrm rot="-5400000">
        <a:off x="2349079" y="3333633"/>
        <a:ext cx="4118035" cy="1074071"/>
      </dsp:txXfrm>
    </dsp:sp>
    <dsp:sp modelId="{6C3F9BBF-3BEE-418F-A50C-EDB4C26AC324}">
      <dsp:nvSpPr>
        <dsp:cNvPr id="0" name=""/>
        <dsp:cNvSpPr/>
      </dsp:nvSpPr>
      <dsp:spPr>
        <a:xfrm>
          <a:off x="0" y="3126742"/>
          <a:ext cx="2349079" cy="14878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Feature Selection</a:t>
          </a:r>
        </a:p>
      </dsp:txBody>
      <dsp:txXfrm>
        <a:off x="72631" y="3199373"/>
        <a:ext cx="2203817" cy="13425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77741-A4F7-4D56-8912-D8C98C70EE73}">
      <dsp:nvSpPr>
        <dsp:cNvPr id="0" name=""/>
        <dsp:cNvSpPr/>
      </dsp:nvSpPr>
      <dsp:spPr>
        <a:xfrm>
          <a:off x="0" y="579013"/>
          <a:ext cx="9578375" cy="106894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F297B6-A0CC-4BE5-852D-6C713E6FA514}">
      <dsp:nvSpPr>
        <dsp:cNvPr id="0" name=""/>
        <dsp:cNvSpPr/>
      </dsp:nvSpPr>
      <dsp:spPr>
        <a:xfrm>
          <a:off x="323356" y="819526"/>
          <a:ext cx="587921" cy="5879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441B7E-1E74-4E0D-BE12-B277486966C5}">
      <dsp:nvSpPr>
        <dsp:cNvPr id="0" name=""/>
        <dsp:cNvSpPr/>
      </dsp:nvSpPr>
      <dsp:spPr>
        <a:xfrm>
          <a:off x="1234634" y="579013"/>
          <a:ext cx="8343741" cy="1068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130" tIns="113130" rIns="113130" bIns="11313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Discrete probability distribution function that tells the author productivity within that domain</a:t>
          </a:r>
        </a:p>
      </dsp:txBody>
      <dsp:txXfrm>
        <a:off x="1234634" y="579013"/>
        <a:ext cx="8343741" cy="1068947"/>
      </dsp:txXfrm>
    </dsp:sp>
    <dsp:sp modelId="{43F6D2C0-590B-49D1-8EA2-3FC1CDA60F2B}">
      <dsp:nvSpPr>
        <dsp:cNvPr id="0" name=""/>
        <dsp:cNvSpPr/>
      </dsp:nvSpPr>
      <dsp:spPr>
        <a:xfrm>
          <a:off x="0" y="1915197"/>
          <a:ext cx="9578375" cy="106894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6F2C39-A4F5-48E4-90E0-554D001E7E55}">
      <dsp:nvSpPr>
        <dsp:cNvPr id="0" name=""/>
        <dsp:cNvSpPr/>
      </dsp:nvSpPr>
      <dsp:spPr>
        <a:xfrm>
          <a:off x="323356" y="2155711"/>
          <a:ext cx="587921" cy="5879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D32EA-D250-4FBD-AD5F-AB15D2962D1E}">
      <dsp:nvSpPr>
        <dsp:cNvPr id="0" name=""/>
        <dsp:cNvSpPr/>
      </dsp:nvSpPr>
      <dsp:spPr>
        <a:xfrm>
          <a:off x="1234634" y="1915197"/>
          <a:ext cx="8343741" cy="1068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130" tIns="113130" rIns="113130" bIns="11313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"the number (of authors) making n contributions is about 1/n² of those making one; and the proportion of all contributors, that make a single contribution, is about 60 percent”</a:t>
          </a:r>
        </a:p>
      </dsp:txBody>
      <dsp:txXfrm>
        <a:off x="1234634" y="1915197"/>
        <a:ext cx="8343741" cy="10689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392D2-737E-4DCF-B517-52C663422A16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EAFB2-72A1-4F79-A8BC-45B680AB9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68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FB410-B8E1-4F58-8E12-827D5D0E6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37E0C-3FEB-4A05-BB9C-BAF5571A8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D7BE3-540E-4795-A81B-DA1B7E021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FCEF-8815-4A5E-B031-817C3E23F080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22705-1C92-4053-A9BA-4CB7C3274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9B5D2-110A-47A1-A716-A146E7413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FB87-7D83-4F63-B098-DAA160BB5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8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2D82-A842-4E0B-BEF9-D31D5400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B487B-7C32-4786-BF48-845D441AB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B0A15-377D-47A8-828E-CF9E450AB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FCEF-8815-4A5E-B031-817C3E23F080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5073B-95FB-4E23-AF3B-96FBE1CB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0559C-867D-46BC-8070-8AF17572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FB87-7D83-4F63-B098-DAA160BB5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4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702D0-2172-4E70-B3EB-DFF4E7927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E7B80-B05B-4B56-A0F8-1B099E965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8798C-C095-45A9-B659-806CED9B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FCEF-8815-4A5E-B031-817C3E23F080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64DBC-8581-4012-B556-058589921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29777-1617-4C78-8181-52E4D876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FB87-7D83-4F63-B098-DAA160BB5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2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73AC6-4356-4096-B4CF-4D8C3C0B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05B80-5CA3-4A7C-AAD4-4E8D763C1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5070B-7405-4D23-B5DD-60D06ADE0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FCEF-8815-4A5E-B031-817C3E23F080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E5037-E256-431C-B490-5C5CBB4A2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9E80F-8929-4AC2-9F38-8984A78B7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FB87-7D83-4F63-B098-DAA160BB5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9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5C08-909A-48A4-98FF-4A1C85AB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4C641-3100-41BD-A80C-DA439489E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5AFF-5824-412C-B565-97C1D1ADC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FCEF-8815-4A5E-B031-817C3E23F080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B84A6-036E-474C-8937-BDF9D8846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CF3F9-29D8-40B0-B53E-E2958A0B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FB87-7D83-4F63-B098-DAA160BB5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9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F011-C15B-46E3-8D5A-76304ADB4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8ED3C-EA61-4D75-884B-AB71DA7A8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0844A-E121-4162-B9C7-A72CF5D3F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02865-9B25-4F33-B089-5A25179E4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FCEF-8815-4A5E-B031-817C3E23F080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016D9-DCB9-45E8-B047-78BF79CA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103BF-07AD-47A4-B88A-A6FB60EA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FB87-7D83-4F63-B098-DAA160BB5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92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531FD-7D24-463B-B588-95FE58A49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ED04D-27B8-4EE4-90C3-98C48F1F0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E9EBB-D676-45A2-AFAD-1531D29EF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FBF229-1FCD-407A-9499-F029C9DAE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729BD-8CF8-48CE-8E7B-BC7A9D233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A2363F-DA30-41FB-B4B5-6861E50C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FCEF-8815-4A5E-B031-817C3E23F080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5F116C-789A-486B-8708-0A8D1016A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8B05C1-901D-4F28-BA01-8752B891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FB87-7D83-4F63-B098-DAA160BB5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37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36F99-A8B6-4A0D-82B4-0111308A0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269C0D-67DD-403D-9BA6-66AB81DF4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FCEF-8815-4A5E-B031-817C3E23F080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03FCB-B022-4E55-A290-8AA8374C9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17AA7D-4924-41CD-BE2E-A5985EE3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FB87-7D83-4F63-B098-DAA160BB5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39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6AE773-97AD-42E7-9473-32CCE4650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FCEF-8815-4A5E-B031-817C3E23F080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5EB21A-BB07-4EC0-8759-DCEA3D22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65BD2-7407-4628-8019-E9F9E2F63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FB87-7D83-4F63-B098-DAA160BB5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50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C24E-BF93-43C6-9C29-8963FE6C8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5F387-44AE-4BD7-95FE-1E5E79DB9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A0211-635E-47B8-A8D2-DD0DA019C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0846A-8526-4BF3-A0BD-60C784618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FCEF-8815-4A5E-B031-817C3E23F080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14665-CAEF-4AF4-B62D-30A02A2FC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25BF4-5159-4AB8-A975-7C8A9A0E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FB87-7D83-4F63-B098-DAA160BB5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8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363C-2FE6-4DDE-8B21-1FDE7FF8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3ACB2E-E9BC-4CF8-B9B0-AB3B5A7B49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05E8F-0BE9-417A-879D-BFF85DAF0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E8704-D0B5-4271-8A54-EBBE690B2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FCEF-8815-4A5E-B031-817C3E23F080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1730D-2E6E-45F4-B239-7C4B81A7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DD5A4-B391-4D8A-90ED-46DA6D37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FB87-7D83-4F63-B098-DAA160BB5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5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8BEC23-CB34-42E8-9CA7-42BC37D5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17640-7AF1-4CA6-8B81-1BE64BAC4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A5276-4999-4925-90DA-D1873C130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0FCEF-8815-4A5E-B031-817C3E23F080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B5482-8A2C-4AD5-8EE6-1C51BE069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B25F7-4B11-43A0-AA09-4C19575D5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7FB87-7D83-4F63-B098-DAA160BB5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3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20FB5-773B-4066-9A04-8CA568314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97" y="1607809"/>
            <a:ext cx="9236026" cy="2876680"/>
          </a:xfrm>
        </p:spPr>
        <p:txBody>
          <a:bodyPr anchor="b">
            <a:normAutofit/>
          </a:bodyPr>
          <a:lstStyle/>
          <a:p>
            <a:pPr algn="l"/>
            <a:r>
              <a:rPr lang="en-US" sz="46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Bibliometrics &amp; Citation Analysis of</a:t>
            </a:r>
            <a:br>
              <a:rPr lang="en-US" sz="4600" dirty="0">
                <a:solidFill>
                  <a:srgbClr val="FFFFFF"/>
                </a:solidFill>
              </a:rPr>
            </a:br>
            <a:r>
              <a:rPr lang="en-US" sz="46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Pakistani Researchers in the Field of </a:t>
            </a:r>
            <a:r>
              <a:rPr lang="en-US" sz="4600" dirty="0">
                <a:solidFill>
                  <a:srgbClr val="FFFFFF"/>
                </a:solidFill>
                <a:latin typeface="Arial" panose="020B0604020202020204" pitchFamily="34" charset="0"/>
              </a:rPr>
              <a:t>Computer</a:t>
            </a:r>
            <a:r>
              <a:rPr lang="en-US" sz="46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Science</a:t>
            </a:r>
            <a:endParaRPr lang="en-US" sz="4600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B9CD2A-FA22-4AEB-B409-9D0FED655EB7}"/>
              </a:ext>
            </a:extLst>
          </p:cNvPr>
          <p:cNvSpPr txBox="1"/>
          <p:nvPr/>
        </p:nvSpPr>
        <p:spPr>
          <a:xfrm>
            <a:off x="1987499" y="4810308"/>
            <a:ext cx="9003022" cy="107655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ALI KHALID		MSDS21001			MUHAMMAD AHMAD	MSDS21021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MUHAMMAD TAYYAB	MSDS21032			HAIDER ALI ADEEL	MSDS21044</a:t>
            </a:r>
            <a:br>
              <a:rPr lang="en-US" sz="1300" dirty="0"/>
            </a:b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833642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2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7B1B4D-E8BF-4979-B476-1D103D10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Lotka’s</a:t>
            </a:r>
            <a:r>
              <a:rPr lang="en-US" sz="4000" dirty="0">
                <a:solidFill>
                  <a:schemeClr val="bg1"/>
                </a:solidFill>
              </a:rPr>
              <a:t> law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C340B0EB-7C37-447F-A43C-FC42246EF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731" y="2378076"/>
            <a:ext cx="87026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658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7B1B4D-E8BF-4979-B476-1D103D10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Bradford’s Law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2E7542-D2BB-4150-9A63-310CE79BD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A core of journals on the subject, relatively a few, that produces approximately one-third of all the articles.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 second zone, containing the same number of articles as the first, but a greater number of journals.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 third zone, containing the same number of articles as the second, but a still greater number of journals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r>
              <a:rPr lang="en-US" sz="2400" dirty="0"/>
              <a:t>Bradford expressed the relationship between 3 zone as 1:n: n²</a:t>
            </a:r>
          </a:p>
        </p:txBody>
      </p:sp>
    </p:spTree>
    <p:extLst>
      <p:ext uri="{BB962C8B-B14F-4D97-AF65-F5344CB8AC3E}">
        <p14:creationId xmlns:p14="http://schemas.microsoft.com/office/powerpoint/2010/main" val="3996870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2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7B1B4D-E8BF-4979-B476-1D103D10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Bradford’s Law</a:t>
            </a:r>
          </a:p>
        </p:txBody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0A133C4-652F-4B24-8118-BCA0436C1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52" y="2543175"/>
            <a:ext cx="9006648" cy="367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38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A710D2-8EED-4C52-9163-97AD4082E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Average Citation per Year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E6B269E2-1A33-43E4-B791-E6CD9D431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190090"/>
            <a:ext cx="6780700" cy="447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36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DDFE50-A182-43A9-8A75-D07917B55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Citation Distribution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1ECB22E-D930-4AB9-8084-F989F4725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4" b="-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70068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9397E-EFAC-4BF7-8DC8-A39E3F75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Page Count Distribution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3F9C83F2-B9F9-4C99-8C7C-7357208AB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251" y="1229745"/>
            <a:ext cx="6631341" cy="439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65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13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F465A-19EF-4A6C-B6DC-85D109EE5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Annual Scientific Production</a:t>
            </a:r>
          </a:p>
        </p:txBody>
      </p:sp>
      <p:sp>
        <p:nvSpPr>
          <p:cNvPr id="41" name="Rectangle 15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9C3F716E-E436-4BB1-BD4E-98F7B3627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836" y="95044"/>
            <a:ext cx="5176945" cy="3086319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D058A97E-B281-4460-921B-AE05D5F61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" y="3315854"/>
            <a:ext cx="5581731" cy="3455611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743E643-18F3-4B18-AD2D-F8774B175E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836" y="3315854"/>
            <a:ext cx="5176945" cy="345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16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2172C-2ADB-4371-B502-4FB95A0FC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Collaborations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3ECFB8DE-B3CD-4C20-B935-DC4574570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226" y="625684"/>
            <a:ext cx="6205095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38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ADFFB-12FC-4BC0-99E1-749ABA541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Top Funding Agencies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3D9AD3F8-6220-4067-AD14-FA7ED188E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45" y="1675227"/>
            <a:ext cx="1078331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29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F6875-677B-48C7-8456-F25B99AB6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Abstract Word Cloud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2A450F95-69FB-4A80-B7B1-A436F4DC6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55" y="1288808"/>
            <a:ext cx="7964502" cy="4351338"/>
          </a:xfrm>
        </p:spPr>
      </p:pic>
    </p:spTree>
    <p:extLst>
      <p:ext uri="{BB962C8B-B14F-4D97-AF65-F5344CB8AC3E}">
        <p14:creationId xmlns:p14="http://schemas.microsoft.com/office/powerpoint/2010/main" val="293072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14B9C-F303-4503-B2B2-0C8F47A0F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A5AA07-9997-480B-B2C3-9E7F0E240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8421027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2418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6B019-8DDB-4A1A-A505-91DB5E0B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Abstract Word Growth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5B0BCADB-E085-4622-A236-5A809DDD4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820" y="2427541"/>
            <a:ext cx="799526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33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A72D4-3B71-4EEF-8598-65529B81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Keywords Word Cloud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84DD8AA-2A98-4ED2-9C6B-403BD8E9B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440283"/>
            <a:ext cx="7214616" cy="395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12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7681D-3ACB-46B2-B4AF-346071680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Keywords Word Growth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FEA2ABDC-40AE-41DC-9A0F-5C6965B74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820" y="2427541"/>
            <a:ext cx="799526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34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97BD67-6140-4D2A-8DA4-AD8A2C701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Title Word Cloud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3F0C71A-24B5-4B07-884D-657FE6C37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92" y="1884143"/>
            <a:ext cx="5536001" cy="303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55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0AEEF-EAE7-41A5-BE51-DAEAFF5DD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Title Words Growth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CBA68BB5-DF41-494C-92EE-7CD862AEC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820" y="2509911"/>
            <a:ext cx="799526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77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D13258-010F-4CF9-9552-FBEE411D2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10 Journals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AA8ADCDD-0492-4C21-ACD9-00D524374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393" y="3067050"/>
            <a:ext cx="8816166" cy="30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97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CC8BF0-A7C0-4D03-8C80-A45A3D33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 10 Publishers</a:t>
            </a:r>
          </a:p>
        </p:txBody>
      </p:sp>
      <p:pic>
        <p:nvPicPr>
          <p:cNvPr id="5" name="Content Placeholder 4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7FD55D28-72CE-422D-A641-90CE7FFEF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92" y="2354239"/>
            <a:ext cx="10058815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16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FF44B-FF7B-429D-B267-8F5DFC1D9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 Universities 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D98CB325-79D9-44D5-8A25-70664C1A0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623" y="578738"/>
            <a:ext cx="5070904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4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57A90-EC62-4503-B6B8-1816012FC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/>
              <a:t>Conclusion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89A19-4B47-4D47-B1E2-43DBC69D0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r>
              <a:rPr lang="en-US" sz="2200" dirty="0"/>
              <a:t>Data Science (Machine Learning, Feature extraction etc.) is the hot topic in the domain of computer science followed by cyber security.</a:t>
            </a:r>
          </a:p>
          <a:p>
            <a:r>
              <a:rPr lang="en-US" sz="2200" dirty="0"/>
              <a:t>Foreign collaborations mostly depends on the funding. </a:t>
            </a:r>
          </a:p>
          <a:p>
            <a:r>
              <a:rPr lang="en-US" sz="2200" dirty="0"/>
              <a:t>COMSAT is the leading university, considering publications in which Pakistani author is the first author. </a:t>
            </a:r>
          </a:p>
          <a:p>
            <a:r>
              <a:rPr lang="en-US" sz="2200" dirty="0"/>
              <a:t>IEEE Access is the favorite venue of publication of Pakistani researchers. 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90649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Yellow question mark">
            <a:extLst>
              <a:ext uri="{FF2B5EF4-FFF2-40B4-BE49-F238E27FC236}">
                <a16:creationId xmlns:a16="http://schemas.microsoft.com/office/drawing/2014/main" id="{7DB08888-FCEF-4917-B6EE-0C3006D813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B6736F-A869-4171-9EFB-43E7A2103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Question?</a:t>
            </a:r>
          </a:p>
        </p:txBody>
      </p:sp>
    </p:spTree>
    <p:extLst>
      <p:ext uri="{BB962C8B-B14F-4D97-AF65-F5344CB8AC3E}">
        <p14:creationId xmlns:p14="http://schemas.microsoft.com/office/powerpoint/2010/main" val="313660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6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518F30-12DC-4855-888C-64D6B4FD9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COLLECTION </a:t>
            </a:r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F945A028-15A2-4E84-9F41-72E03177B9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99818" y="640082"/>
          <a:ext cx="6848715" cy="2484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8BE235E-4430-4F4E-AB0B-4533724480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4297" y="3760144"/>
            <a:ext cx="6894236" cy="186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90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reeform: Shape 48">
            <a:extLst>
              <a:ext uri="{FF2B5EF4-FFF2-40B4-BE49-F238E27FC236}">
                <a16:creationId xmlns:a16="http://schemas.microsoft.com/office/drawing/2014/main" id="{F812110C-454D-45D4-A43C-D268FC30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31444-0FAE-4798-A4FB-7180685CE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365760"/>
            <a:ext cx="9363456" cy="1188720"/>
          </a:xfrm>
        </p:spPr>
        <p:txBody>
          <a:bodyPr>
            <a:normAutofit/>
          </a:bodyPr>
          <a:lstStyle/>
          <a:p>
            <a:r>
              <a:rPr lang="en-US"/>
              <a:t>DATA PREPROCESSING</a:t>
            </a:r>
            <a:endParaRPr lang="en-US" dirty="0"/>
          </a:p>
        </p:txBody>
      </p:sp>
      <p:sp>
        <p:nvSpPr>
          <p:cNvPr id="87" name="Freeform: Shape 50">
            <a:extLst>
              <a:ext uri="{FF2B5EF4-FFF2-40B4-BE49-F238E27FC236}">
                <a16:creationId xmlns:a16="http://schemas.microsoft.com/office/drawing/2014/main" id="{A3663F10-4AEF-432D-B195-513FD3539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Freeform: Shape 52">
            <a:extLst>
              <a:ext uri="{FF2B5EF4-FFF2-40B4-BE49-F238E27FC236}">
                <a16:creationId xmlns:a16="http://schemas.microsoft.com/office/drawing/2014/main" id="{E8AEFC5D-4625-4A90-904B-81C44B4AF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57F158-5F2F-438F-BC64-A86E06EAD7C6}"/>
              </a:ext>
            </a:extLst>
          </p:cNvPr>
          <p:cNvGrpSpPr/>
          <p:nvPr/>
        </p:nvGrpSpPr>
        <p:grpSpPr>
          <a:xfrm>
            <a:off x="1655065" y="3398752"/>
            <a:ext cx="9363457" cy="1596693"/>
            <a:chOff x="1686560" y="2682240"/>
            <a:chExt cx="8341360" cy="14224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52E679D-6E02-4795-9CB1-2989BF15B409}"/>
                </a:ext>
              </a:extLst>
            </p:cNvPr>
            <p:cNvSpPr/>
            <p:nvPr/>
          </p:nvSpPr>
          <p:spPr>
            <a:xfrm>
              <a:off x="8453120" y="2926080"/>
              <a:ext cx="1574800" cy="965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5000"/>
                <a:t>CSV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FD0CD08-C134-4AF5-807C-6A05248D9EF1}"/>
                </a:ext>
              </a:extLst>
            </p:cNvPr>
            <p:cNvGrpSpPr/>
            <p:nvPr/>
          </p:nvGrpSpPr>
          <p:grpSpPr>
            <a:xfrm>
              <a:off x="1686560" y="2682240"/>
              <a:ext cx="2032000" cy="1422400"/>
              <a:chOff x="1544320" y="2032000"/>
              <a:chExt cx="2032000" cy="1422400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6357511-4133-4613-9CF5-AC781B9DCDFF}"/>
                  </a:ext>
                </a:extLst>
              </p:cNvPr>
              <p:cNvSpPr/>
              <p:nvPr/>
            </p:nvSpPr>
            <p:spPr>
              <a:xfrm>
                <a:off x="1544320" y="2032000"/>
                <a:ext cx="1574800" cy="965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3100"/>
                  <a:t>Text Files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8E8DFA6-AD90-400D-96AA-4221D3DF3EC0}"/>
                  </a:ext>
                </a:extLst>
              </p:cNvPr>
              <p:cNvSpPr/>
              <p:nvPr/>
            </p:nvSpPr>
            <p:spPr>
              <a:xfrm>
                <a:off x="1696720" y="2184400"/>
                <a:ext cx="1574800" cy="965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3100"/>
                  <a:t>Text Files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17F5AB38-CD4B-44B6-9F28-875F2F99EC35}"/>
                  </a:ext>
                </a:extLst>
              </p:cNvPr>
              <p:cNvSpPr/>
              <p:nvPr/>
            </p:nvSpPr>
            <p:spPr>
              <a:xfrm>
                <a:off x="1849120" y="2336800"/>
                <a:ext cx="1574800" cy="965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3100"/>
                  <a:t>Text Files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2B90CBEC-356E-4051-B56C-3A094B1E923A}"/>
                  </a:ext>
                </a:extLst>
              </p:cNvPr>
              <p:cNvSpPr/>
              <p:nvPr/>
            </p:nvSpPr>
            <p:spPr>
              <a:xfrm>
                <a:off x="2001520" y="2489200"/>
                <a:ext cx="1574800" cy="965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3100"/>
                  <a:t>Text Files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D7F74E8-9B44-44E0-BEFD-A70D0CCFEBB9}"/>
                </a:ext>
              </a:extLst>
            </p:cNvPr>
            <p:cNvGrpSpPr/>
            <p:nvPr/>
          </p:nvGrpSpPr>
          <p:grpSpPr>
            <a:xfrm>
              <a:off x="5069840" y="2682240"/>
              <a:ext cx="2032000" cy="1422400"/>
              <a:chOff x="4521200" y="2032000"/>
              <a:chExt cx="2032000" cy="1422400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47BBAA3-F617-4E12-9068-D98EBC424DF9}"/>
                  </a:ext>
                </a:extLst>
              </p:cNvPr>
              <p:cNvSpPr/>
              <p:nvPr/>
            </p:nvSpPr>
            <p:spPr>
              <a:xfrm>
                <a:off x="4521200" y="2032000"/>
                <a:ext cx="1574800" cy="965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5000"/>
                  <a:t>CSV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4979CE39-566A-414F-841C-9A1D3E63E782}"/>
                  </a:ext>
                </a:extLst>
              </p:cNvPr>
              <p:cNvSpPr/>
              <p:nvPr/>
            </p:nvSpPr>
            <p:spPr>
              <a:xfrm>
                <a:off x="4673600" y="2184400"/>
                <a:ext cx="1574800" cy="965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5000"/>
                  <a:t>CSV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D95184D-8531-438F-9FA0-560E714CDD61}"/>
                  </a:ext>
                </a:extLst>
              </p:cNvPr>
              <p:cNvSpPr/>
              <p:nvPr/>
            </p:nvSpPr>
            <p:spPr>
              <a:xfrm>
                <a:off x="4826000" y="2336800"/>
                <a:ext cx="1574800" cy="965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5000"/>
                  <a:t>CSV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E29312A-49C8-4B6F-BA73-EB4E8917DE3F}"/>
                  </a:ext>
                </a:extLst>
              </p:cNvPr>
              <p:cNvSpPr/>
              <p:nvPr/>
            </p:nvSpPr>
            <p:spPr>
              <a:xfrm>
                <a:off x="4978400" y="2489200"/>
                <a:ext cx="1574800" cy="965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3100"/>
                  <a:t>CSV Files</a:t>
                </a:r>
              </a:p>
            </p:txBody>
          </p:sp>
        </p:grp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B0AEFEF3-01C6-42A8-B481-C87C986F9CF5}"/>
                </a:ext>
              </a:extLst>
            </p:cNvPr>
            <p:cNvSpPr/>
            <p:nvPr/>
          </p:nvSpPr>
          <p:spPr>
            <a:xfrm>
              <a:off x="3881120" y="3042920"/>
              <a:ext cx="1026160" cy="731520"/>
            </a:xfrm>
            <a:prstGeom prst="righ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0F766298-3AFF-4C7E-9B57-A783D4568DA9}"/>
                </a:ext>
              </a:extLst>
            </p:cNvPr>
            <p:cNvSpPr/>
            <p:nvPr/>
          </p:nvSpPr>
          <p:spPr>
            <a:xfrm>
              <a:off x="7264400" y="3042920"/>
              <a:ext cx="1026160" cy="731520"/>
            </a:xfrm>
            <a:prstGeom prst="righ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530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6C2258-1036-4EC9-ABE1-B93EA77EE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DATA PREPROCESSING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DC8730C7-A4C7-4D47-AC8C-E2B38B93395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78708" y="885651"/>
          <a:ext cx="6525220" cy="4616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4155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C2258-1036-4EC9-ABE1-B93EA77EE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87C02-C50B-40AD-801E-865CC18A6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7456"/>
            <a:ext cx="5097780" cy="3795748"/>
          </a:xfr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en-US" sz="2200"/>
              <a:t>AU (Authors) </a:t>
            </a:r>
          </a:p>
          <a:p>
            <a:pPr lvl="1"/>
            <a:r>
              <a:rPr lang="en-US" sz="2200"/>
              <a:t>AF (Author Full Name)</a:t>
            </a:r>
          </a:p>
          <a:p>
            <a:pPr lvl="1"/>
            <a:r>
              <a:rPr lang="en-US" sz="2200"/>
              <a:t>TI (Document Title)</a:t>
            </a:r>
          </a:p>
          <a:p>
            <a:pPr lvl="1"/>
            <a:r>
              <a:rPr lang="en-US" sz="2200"/>
              <a:t> SO (Publication Name) </a:t>
            </a:r>
          </a:p>
          <a:p>
            <a:pPr lvl="1"/>
            <a:r>
              <a:rPr lang="en-US" sz="2200"/>
              <a:t>DT (Document Type)</a:t>
            </a:r>
          </a:p>
          <a:p>
            <a:pPr lvl="1"/>
            <a:r>
              <a:rPr lang="en-US" sz="2200"/>
              <a:t>DE (Author Keywords) </a:t>
            </a:r>
          </a:p>
          <a:p>
            <a:pPr lvl="1"/>
            <a:r>
              <a:rPr lang="en-US" sz="2200"/>
              <a:t>AB (Abstract) </a:t>
            </a:r>
          </a:p>
          <a:p>
            <a:pPr lvl="1"/>
            <a:r>
              <a:rPr lang="en-US" sz="2200"/>
              <a:t>C1 (Author Address) </a:t>
            </a:r>
          </a:p>
          <a:p>
            <a:pPr lvl="1"/>
            <a:r>
              <a:rPr lang="en-US" sz="2200"/>
              <a:t>EM (E-mail Address) </a:t>
            </a:r>
          </a:p>
          <a:p>
            <a:pPr lvl="1"/>
            <a:r>
              <a:rPr lang="en-US" sz="2200"/>
              <a:t>NR (Cited Reference Count)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06046F-889A-4C6F-B542-C6BA0FF619F0}"/>
              </a:ext>
            </a:extLst>
          </p:cNvPr>
          <p:cNvSpPr txBox="1"/>
          <p:nvPr/>
        </p:nvSpPr>
        <p:spPr>
          <a:xfrm>
            <a:off x="6256020" y="2177456"/>
            <a:ext cx="5097780" cy="3795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200"/>
              <a:t>TC (Times Cited) Z9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200"/>
              <a:t>(Total Times Cited Count)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200"/>
              <a:t>PU (Publisher)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200"/>
              <a:t>PD (Publication Date)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200"/>
              <a:t>PY (Year Published)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200"/>
              <a:t>PG (Page Count)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200"/>
              <a:t>WC (Web of Science Categories)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200"/>
              <a:t>SC (Subject Category)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200"/>
              <a:t>FU (Funding Agency and Grant Number) 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493463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D5E06-C598-419A-85B2-7B5E2B740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Bibliometrics &amp; Citation Analysis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10249A8-3B23-46C6-B324-AC568CA68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33" y="1381362"/>
            <a:ext cx="7347537" cy="409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23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61FC8A-3CD9-489F-903C-554F6C5A4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Citation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5119A-30C0-4519-B89D-3A1F49CDC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2400" b="0" i="0">
                <a:effectLst/>
                <a:latin typeface="Arial" panose="020B0604020202020204" pitchFamily="34" charset="0"/>
              </a:rPr>
              <a:t>Citation analysis is the process of evaluating and interpreting the citations that articles, scientists, universities, and countries receive to determine their scientific influence and productivity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31391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3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979862-B203-496E-B8F9-96B5C0E4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Lotka’s law</a:t>
            </a:r>
          </a:p>
        </p:txBody>
      </p:sp>
      <p:graphicFrame>
        <p:nvGraphicFramePr>
          <p:cNvPr id="15" name="Content Placeholder 6">
            <a:extLst>
              <a:ext uri="{FF2B5EF4-FFF2-40B4-BE49-F238E27FC236}">
                <a16:creationId xmlns:a16="http://schemas.microsoft.com/office/drawing/2014/main" id="{768ADD4D-AA25-49C2-A131-4440872144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837245"/>
              </p:ext>
            </p:extLst>
          </p:nvPr>
        </p:nvGraphicFramePr>
        <p:xfrm>
          <a:off x="1424904" y="2494450"/>
          <a:ext cx="9578376" cy="3563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9532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482</Words>
  <Application>Microsoft Office PowerPoint</Application>
  <PresentationFormat>Widescreen</PresentationFormat>
  <Paragraphs>84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Bibliometrics &amp; Citation Analysis of Pakistani Researchers in the Field of Computer Science</vt:lpstr>
      <vt:lpstr>OVERVIEW</vt:lpstr>
      <vt:lpstr>DATA COLLECTION </vt:lpstr>
      <vt:lpstr>DATA PREPROCESSING</vt:lpstr>
      <vt:lpstr>DATA PREPROCESSING</vt:lpstr>
      <vt:lpstr>DATA PREPROCESSING</vt:lpstr>
      <vt:lpstr>Bibliometrics &amp; Citation Analysis</vt:lpstr>
      <vt:lpstr>Citation Analysis</vt:lpstr>
      <vt:lpstr>Lotka’s law</vt:lpstr>
      <vt:lpstr>Lotka’s law</vt:lpstr>
      <vt:lpstr>Bradford’s Law</vt:lpstr>
      <vt:lpstr>Bradford’s Law</vt:lpstr>
      <vt:lpstr>Average Citation per Year</vt:lpstr>
      <vt:lpstr>Citation Distribution</vt:lpstr>
      <vt:lpstr>Page Count Distribution</vt:lpstr>
      <vt:lpstr>Annual Scientific Production</vt:lpstr>
      <vt:lpstr>Collaborations</vt:lpstr>
      <vt:lpstr>Top Funding Agencies</vt:lpstr>
      <vt:lpstr>Abstract Word Cloud</vt:lpstr>
      <vt:lpstr>Abstract Word Growth</vt:lpstr>
      <vt:lpstr>Keywords Word Cloud</vt:lpstr>
      <vt:lpstr>Keywords Word Growth</vt:lpstr>
      <vt:lpstr>Title Word Cloud</vt:lpstr>
      <vt:lpstr>Title Words Growth</vt:lpstr>
      <vt:lpstr>Top 10 Journals</vt:lpstr>
      <vt:lpstr>Top 10 Publishers</vt:lpstr>
      <vt:lpstr>Top Universities </vt:lpstr>
      <vt:lpstr>Conclusion </vt:lpstr>
      <vt:lpstr>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AQI INFERENCE AND ITS EFFECT ON PATIENT COUNT</dc:title>
  <dc:creator>Ali Khalid</dc:creator>
  <cp:lastModifiedBy>Ali Khalid</cp:lastModifiedBy>
  <cp:revision>9</cp:revision>
  <dcterms:created xsi:type="dcterms:W3CDTF">2022-02-01T19:05:20Z</dcterms:created>
  <dcterms:modified xsi:type="dcterms:W3CDTF">2022-02-03T14:20:50Z</dcterms:modified>
</cp:coreProperties>
</file>