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FE1F-A170-C9B7-5F6A-235AF3681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C838-BE56-9BFD-96BF-43EC04F2E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CE9E-363E-24C6-ADAC-0A403A67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04E-132B-4ABB-BA71-3A9111C3CCF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E283-BD23-6C47-5EC4-33CAEED0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5CBD-43B1-FFC3-B0F1-7551A642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C4D5-AA78-48EA-B080-E34C12AE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7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9D99-99B4-D094-8CD7-90E2AE92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6DF0E-A659-EE33-9588-8CF6CEBBC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35C14-43BD-D704-041B-83E57D46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04E-132B-4ABB-BA71-3A9111C3CCF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10CD2-A883-4C4E-BC73-3AAE87F8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65BEB-35CF-94F4-7DED-C0074A76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C4D5-AA78-48EA-B080-E34C12AE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FDA0E-8C55-866B-E159-AF0AD5FA4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9326D-8A84-5B5F-2EB0-128BB37C7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21A61-0BC4-546F-B210-BCC0181B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04E-132B-4ABB-BA71-3A9111C3CCF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B2A95-7F7B-DFAB-2338-09E7924A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5B180-58E9-673F-3E9E-3D688CCB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C4D5-AA78-48EA-B080-E34C12AE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8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EB91-8668-2F8F-02C8-F0E71F4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E592-734F-963F-BE0F-5A473AC7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EDBD-4481-1523-6AE6-9F29B760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04E-132B-4ABB-BA71-3A9111C3CCF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ED76-5DDE-ACF2-E4F5-930217FD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3A287-0171-39B6-DFC5-78B52D28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C4D5-AA78-48EA-B080-E34C12AE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0C8D-5EBD-8D0F-8321-66A039BB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484AE-A11D-0E65-71CE-9FBCAF029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AE0DB-2E87-007B-01DB-2C2289A9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04E-132B-4ABB-BA71-3A9111C3CCF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E642-DF01-09C0-700E-2B82DD53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49F1A-62F2-B7B3-8871-95E312E8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C4D5-AA78-48EA-B080-E34C12AE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3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6C75-30DD-6BA2-32E2-05EFC2AD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935E5-E7AA-1BB5-63F0-0EBCA7F92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D25A-B24B-FAE8-DCC5-8F9EF1732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B621F-7F00-A6F9-FCB5-77A090D1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04E-132B-4ABB-BA71-3A9111C3CCF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731F5-AB5E-E046-E47B-31944B76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12929-16F0-0890-E4F6-978AD99C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C4D5-AA78-48EA-B080-E34C12AE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7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4576-19AD-8B91-505A-4D605BF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B0309-6C28-DB49-4827-A7A397076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54A40-98E4-6CF8-4403-CF5AF343E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8547C-3B26-1C1A-D1A2-DFD64A726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82E8B-7208-70A0-4747-BE6D1B30D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6CACF-808A-6B9E-E8CB-8152C128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04E-132B-4ABB-BA71-3A9111C3CCF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01EBE-908B-A252-430F-9B7FE79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86BC9-7CD8-7296-AD29-4EE679E3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C4D5-AA78-48EA-B080-E34C12AE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F40D-CBEC-8E62-FA0F-8AFFD0DA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0C1AA-5932-59D1-2BE8-25B9AA55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04E-132B-4ABB-BA71-3A9111C3CCF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534EB-BB6D-744B-9419-A0D77AAD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ADD08-B402-915A-4F6A-4505BA19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C4D5-AA78-48EA-B080-E34C12AE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3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6EC1B-BE27-F5D1-12CD-3309665A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04E-132B-4ABB-BA71-3A9111C3CCF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A8253-3F74-0C74-7574-47A12B6A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887F4-51C1-513E-2D1E-FC4C2E35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C4D5-AA78-48EA-B080-E34C12AE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8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4318-362D-8635-3CF1-DADB0FCC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2151-5A7A-2FA2-ABB5-A3D1B5D2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FD6B0-A9DE-1F4D-D15D-A4D64A5C0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94EA0-139F-3015-C4BD-78AA8334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04E-132B-4ABB-BA71-3A9111C3CCF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AD9D8-7BA8-9729-AEB2-4210B295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3B07C-251A-5C00-31E0-9EA5BFDB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C4D5-AA78-48EA-B080-E34C12AE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7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8C0C-EE2C-EBCA-495F-99F82C7B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5ADD9-7416-3619-609C-16AAD2F60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E3AE0-D554-4544-B791-8BAD61273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9711-B913-0D66-605E-22A42109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504E-132B-4ABB-BA71-3A9111C3CCF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1794D-27EB-45FE-B732-741C5F77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9A5DF-AAA1-860B-40E6-E5935315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C4D5-AA78-48EA-B080-E34C12AE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D9AE7-4A6E-C49C-3D29-FC289252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47DF-68C1-6BE2-1176-C027A53F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4B84-3E0E-C182-E5FE-7151F88BF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A504E-132B-4ABB-BA71-3A9111C3CCF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A9346-C24A-0558-95E7-DC13AE8B0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17498-2051-9795-7BD3-A15BB9582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C4D5-AA78-48EA-B080-E34C12AE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1315-43F5-38FB-DC79-E80B18B1E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26FD7-8C9B-ECDC-BA12-E73D9E275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1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7CFC-E992-D11B-80D5-0751E539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tsest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577B-DCFE-25C4-1E46-29C9045B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9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</vt:lpstr>
      <vt:lpstr>tsest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AliReza</dc:creator>
  <cp:lastModifiedBy>AliReza</cp:lastModifiedBy>
  <cp:revision>1</cp:revision>
  <dcterms:created xsi:type="dcterms:W3CDTF">2024-11-12T18:45:19Z</dcterms:created>
  <dcterms:modified xsi:type="dcterms:W3CDTF">2024-11-12T18:45:44Z</dcterms:modified>
</cp:coreProperties>
</file>