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833" r:id="rId2"/>
    <p:sldId id="1847" r:id="rId3"/>
    <p:sldId id="2281" r:id="rId4"/>
    <p:sldId id="2204" r:id="rId5"/>
    <p:sldId id="2282" r:id="rId6"/>
    <p:sldId id="2213" r:id="rId7"/>
    <p:sldId id="2219" r:id="rId8"/>
    <p:sldId id="1845" r:id="rId9"/>
    <p:sldId id="2200" r:id="rId10"/>
    <p:sldId id="2279" r:id="rId11"/>
    <p:sldId id="2262" r:id="rId12"/>
    <p:sldId id="2266" r:id="rId13"/>
    <p:sldId id="2265" r:id="rId14"/>
    <p:sldId id="2277" r:id="rId15"/>
    <p:sldId id="2271" r:id="rId16"/>
    <p:sldId id="1848" r:id="rId17"/>
    <p:sldId id="183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A08EBF96-1F1D-436C-BA7C-054B22FCF8F1}">
          <p14:sldIdLst>
            <p14:sldId id="1833"/>
          </p14:sldIdLst>
        </p14:section>
        <p14:section name="项目分析" id="{8D51BD0E-0F3C-40B3-956C-35B7CCBEC109}">
          <p14:sldIdLst>
            <p14:sldId id="1847"/>
            <p14:sldId id="2281"/>
            <p14:sldId id="2204"/>
            <p14:sldId id="2282"/>
            <p14:sldId id="2213"/>
            <p14:sldId id="2219"/>
          </p14:sldIdLst>
        </p14:section>
        <p14:section name="小组成员分工" id="{53592B31-0D0D-4464-B766-01457C38ADA3}">
          <p14:sldIdLst>
            <p14:sldId id="1845"/>
            <p14:sldId id="2200"/>
          </p14:sldIdLst>
        </p14:section>
        <p14:section name="项目管理方法" id="{CCBFB5CC-6CC9-46B6-BF75-2387CB75F9A8}">
          <p14:sldIdLst>
            <p14:sldId id="2279"/>
            <p14:sldId id="2262"/>
            <p14:sldId id="2266"/>
            <p14:sldId id="2265"/>
            <p14:sldId id="2277"/>
            <p14:sldId id="2271"/>
          </p14:sldIdLst>
        </p14:section>
        <p14:section name="系统实现演示" id="{01BDCCDA-EA3C-4A02-8788-711B28A805EC}">
          <p14:sldIdLst>
            <p14:sldId id="1848"/>
          </p14:sldIdLst>
        </p14:section>
        <p14:section name="6" id="{D94630B2-1E28-4025-921B-6E86901C63E3}">
          <p14:sldIdLst>
            <p14:sldId id="18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0368-655A-4F44-BE0F-55AE79F825A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B3047-3EA3-4E7E-AF30-827FC2A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1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5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4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6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58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3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222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38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2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6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8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35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5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3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2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13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3B88-4226-7626-8EFB-A48FB663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F7759-886A-F3FE-3E4C-5D7C7954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A2E2A-282F-374F-3938-B68E0645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4C6D-A242-C2D6-7CD9-293AF299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3DC86-80CC-1F1E-3B42-AD19A9A9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A990-B725-2436-1B66-2A7C2897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F6681-27A5-2018-BDA7-20A4E15E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D7D50-B8B9-0E5C-47D9-5A73BFD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E7CC5-D4C0-2F1A-A86A-555B12C2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D3FB-C6EC-D82C-B058-2167AFC3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7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919AD4-4A58-2438-9E30-2F8C9E46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AAFC5-C29A-FD79-E1B6-0A18598D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798FF-AD82-56BC-C7AA-2D21B64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75B9-D81A-8D31-FEBC-E4F5B683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A80E-147E-8072-79DF-A522622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3420" y="2558484"/>
            <a:ext cx="6236023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98880"/>
            <a:ext cx="4065361" cy="3447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指导教师： </a:t>
            </a:r>
            <a:r>
              <a:rPr lang="en-US" altLang="zh-CN" dirty="0"/>
              <a:t>XXX	</a:t>
            </a:r>
            <a:r>
              <a:rPr lang="zh-CN" altLang="en-US" dirty="0"/>
              <a:t>答辩学生： 芃苇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547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8286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6AF4F4-F405-428E-ACB6-6C287CCD9962}"/>
                </a:ext>
              </a:extLst>
            </p:cNvPr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82171C-E91E-4DDB-B720-D9EDE8C54B5C}"/>
                </a:ext>
              </a:extLst>
            </p:cNvPr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E7CBDC3-9BA0-4307-8967-3267E5966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88D9717-3185-4A77-8E18-2A8659D4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921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9E13-4A43-43E0-8925-CD79EB86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E305-B53B-1069-E0C1-AEFAFF32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F703-943E-97C6-2D74-5CF694A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0EB20-6B20-1D0A-3175-D9F07C99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D11E-68E9-1E45-6FC7-2C4653F1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ACBE-3D92-B7F4-2BA0-E2811908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5D23-F549-F94E-B5F1-E5997E8C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A3FB-2D99-5DFD-7C61-0A864991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3FCAD-A603-6966-4E30-301D617A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F6F22-3307-777C-478C-E68B70D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D862-95C5-024E-7076-C3DBA66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F1C92-CE0B-3C58-3903-9704571AC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F6247-9797-7A8D-E2C4-39E84C48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AE670-C83C-89A9-ECD7-D504323A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06801-84C9-76D2-DDDC-3C06441D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92E1B-CCEC-3230-9840-2D292A39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83DA-C8D8-72FB-F7FC-02E194AB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D5B83-410A-C530-8427-44C9EE01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15FBD-755A-2453-237B-26ED9C6A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342A-841F-E378-A09A-9C5EFD6B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0A037-5FBD-A852-F041-77FE1B6B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63386-9548-3763-233B-79680F85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AEEF3-51E6-BD4A-C9F5-5DC8798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6CE236-DDD0-2491-BAD4-D1B8D51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8A470-B21C-D382-DBBB-605900C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4AFEA-B5F3-8139-8769-5E328C8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B0326-AEE5-003E-F688-DC1C582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68257-A084-6B09-5837-2C85AE33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D658C-722C-9E7C-59CF-9052EA0E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16474-E72A-8BE3-5FD6-BAEE0FAC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E4EAF-91C6-D7B9-E7C9-9786F93A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431E-B208-9B85-A545-F0F6DE34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95BD-F73C-B7CF-2BF6-DDB97B55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1E19-CF52-1B15-31F6-ED51EDAE5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EE48B-E5EE-8792-F200-C1A0A457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B8201-74F2-4548-9A7A-E1C86A2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503C7-0084-AF5E-8984-F5583CB9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96C8-E22D-31E8-6DFC-4F1C8658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D7A2-DF0F-820E-F953-36F2F245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76418-9435-1023-B956-E415D83D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AD45F-298E-81A1-7D9D-21344439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F6D51-B4FC-0315-A3D2-0AA39FA7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78C1A-21FB-540B-595E-CDEA81D6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99A5C-0B3F-5CB5-B471-EB3147C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F15A0-5409-D26C-820C-50275F26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0F4D0-F66B-8DF1-F9F2-E9C789DD7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3C75-74DA-46D0-971D-D3192140DF83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7BB0-B8AC-5EFD-10F5-3D045A86D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86455-4E47-E851-7D3A-277CAF72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0054-ED95-4301-95A7-9C097410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13420" y="2835483"/>
            <a:ext cx="6236023" cy="646331"/>
          </a:xfrm>
        </p:spPr>
        <p:txBody>
          <a:bodyPr/>
          <a:lstStyle/>
          <a:p>
            <a:r>
              <a:rPr lang="en-US" altLang="zh-CN" dirty="0" err="1"/>
              <a:t>YouJun</a:t>
            </a:r>
            <a:r>
              <a:rPr lang="zh-CN" altLang="en-US" dirty="0"/>
              <a:t>小组第一阶段汇报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137014" y="2329801"/>
            <a:ext cx="5154585" cy="258532"/>
          </a:xfrm>
        </p:spPr>
        <p:txBody>
          <a:bodyPr/>
          <a:lstStyle/>
          <a:p>
            <a:r>
              <a:rPr lang="zh-CN" altLang="en-US" dirty="0"/>
              <a:t>制作人：王梓宪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6058"/>
            <a:ext cx="5598700" cy="350352"/>
          </a:xfrm>
        </p:spPr>
        <p:txBody>
          <a:bodyPr/>
          <a:lstStyle/>
          <a:p>
            <a:r>
              <a:rPr lang="en-US" altLang="zh-CN" dirty="0" err="1"/>
              <a:t>YouJun</a:t>
            </a:r>
            <a:r>
              <a:rPr lang="zh-CN" altLang="en-US" dirty="0"/>
              <a:t>小组                                                 </a:t>
            </a:r>
            <a:r>
              <a:rPr lang="en-US" altLang="zh-CN" dirty="0"/>
              <a:t>2024-1-23</a:t>
            </a:r>
          </a:p>
        </p:txBody>
      </p:sp>
    </p:spTree>
    <p:extLst>
      <p:ext uri="{BB962C8B-B14F-4D97-AF65-F5344CB8AC3E}">
        <p14:creationId xmlns:p14="http://schemas.microsoft.com/office/powerpoint/2010/main" val="143118044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497113" y="4105937"/>
            <a:ext cx="3197773" cy="782043"/>
            <a:chOff x="5181690" y="2820871"/>
            <a:chExt cx="225260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3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144568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编码管理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3825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代码托管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9E2E7-E9B3-3470-C74A-2755E26B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45" y="1062719"/>
            <a:ext cx="8502109" cy="51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072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0902F8-37D6-56D6-FA6E-BE637C8E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93" y="973883"/>
            <a:ext cx="8569614" cy="51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46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编码管理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E947D-8D85-75C6-C00A-0AAAFD23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75" y="958329"/>
            <a:ext cx="8643849" cy="51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810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475634" y="4130485"/>
            <a:ext cx="3240734" cy="782043"/>
            <a:chOff x="5181689" y="2820871"/>
            <a:chExt cx="2282864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89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4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1475950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文档管理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34889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项目文档展示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D24E3-9790-D352-30A4-CF1DC3B73E7B}"/>
              </a:ext>
            </a:extLst>
          </p:cNvPr>
          <p:cNvSpPr txBox="1"/>
          <p:nvPr/>
        </p:nvSpPr>
        <p:spPr>
          <a:xfrm>
            <a:off x="9696322" y="12335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需求文档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13E81-4623-AC16-5B72-99D5165A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37" y="1071359"/>
            <a:ext cx="7881389" cy="4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122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821879" y="4296180"/>
            <a:ext cx="4548241" cy="1203617"/>
            <a:chOff x="5181690" y="2820871"/>
            <a:chExt cx="2578318" cy="8478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438790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5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4" y="2888229"/>
              <a:ext cx="1771404" cy="780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系统实现演示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9218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6" y="2717247"/>
            <a:ext cx="852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027204" y="4175421"/>
            <a:ext cx="4892610" cy="782043"/>
            <a:chOff x="5181690" y="2820871"/>
            <a:chExt cx="344649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1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项目分析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1316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1673522"/>
            <a:ext cx="10498347" cy="195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选题：</a:t>
            </a:r>
            <a:endParaRPr lang="en-US" altLang="zh-CN" sz="3200" dirty="0">
              <a:latin typeface="+mn-ea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完成一套使用</a:t>
            </a:r>
            <a:r>
              <a:rPr lang="en-US" altLang="zh-CN" sz="2800" kern="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ArkTS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语言编写的，能够运行在</a:t>
            </a:r>
            <a:r>
              <a:rPr lang="en-US" altLang="zh-CN" sz="2800" kern="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HarmonyOS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环境下的，模仿淘宝的购物</a:t>
            </a:r>
            <a:r>
              <a:rPr lang="en-US" altLang="zh-CN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800" kern="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业务需求分析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936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1673522"/>
            <a:ext cx="10498347" cy="147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系统功能需求：</a:t>
            </a:r>
            <a:endParaRPr lang="en-US" altLang="zh-CN" sz="3200" dirty="0">
              <a:latin typeface="+mn-ea"/>
            </a:endParaRPr>
          </a:p>
          <a:p>
            <a:pPr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endParaRPr lang="zh-CN" altLang="en-US" sz="3200" dirty="0">
              <a:latin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业务需求分析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CA1986-79C6-63E9-1581-8F55E7F90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6187"/>
              </p:ext>
            </p:extLst>
          </p:nvPr>
        </p:nvGraphicFramePr>
        <p:xfrm>
          <a:off x="846894" y="2411577"/>
          <a:ext cx="812335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357">
                  <a:extLst>
                    <a:ext uri="{9D8B030D-6E8A-4147-A177-3AD203B41FA5}">
                      <a16:colId xmlns:a16="http://schemas.microsoft.com/office/drawing/2014/main" val="7298913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105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登录页面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用户可以通过账号登录并使用商城，提供注册功能和登录功能。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展示可供购买的商品及其价格供用户选择。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3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商品详情页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展示商品的具体详情以及型号，提供购买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放入购物车功能。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购物车页面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展示已经放入购物车的物品，提供支付功能。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5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支付页面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支付购买选中的商品。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7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展示已经支付购买的商品。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0644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页面架构设计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2DB49-A34F-415C-BDCB-6167DF90484C}"/>
              </a:ext>
            </a:extLst>
          </p:cNvPr>
          <p:cNvSpPr/>
          <p:nvPr/>
        </p:nvSpPr>
        <p:spPr>
          <a:xfrm>
            <a:off x="666749" y="987230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FDA2AC-6637-24FA-956B-DAC8819D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1DB01-22D3-2D85-FE5E-AEAE6401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69" y="1092093"/>
            <a:ext cx="4472659" cy="4673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58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页栈设计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2DB49-A34F-415C-BDCB-6167DF90484C}"/>
              </a:ext>
            </a:extLst>
          </p:cNvPr>
          <p:cNvSpPr/>
          <p:nvPr/>
        </p:nvSpPr>
        <p:spPr>
          <a:xfrm>
            <a:off x="666749" y="987230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FDA2AC-6637-24FA-956B-DAC8819D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552A9-B4A7-BDDD-842F-3BEC23C4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28" y="1965957"/>
            <a:ext cx="5408543" cy="2926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11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开发模型选择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32348477-5D10-4901-9173-DC964BF89229}"/>
              </a:ext>
            </a:extLst>
          </p:cNvPr>
          <p:cNvSpPr/>
          <p:nvPr/>
        </p:nvSpPr>
        <p:spPr>
          <a:xfrm>
            <a:off x="674412" y="162601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0A034329-0ACC-472E-884C-4E78CC69A788}"/>
              </a:ext>
            </a:extLst>
          </p:cNvPr>
          <p:cNvSpPr/>
          <p:nvPr/>
        </p:nvSpPr>
        <p:spPr>
          <a:xfrm>
            <a:off x="5822046" y="2366244"/>
            <a:ext cx="5724000" cy="3207658"/>
          </a:xfrm>
          <a:prstGeom prst="parallelogram">
            <a:avLst/>
          </a:prstGeom>
          <a:noFill/>
          <a:ln w="38100">
            <a:gradFill>
              <a:gsLst>
                <a:gs pos="20000">
                  <a:srgbClr val="003378">
                    <a:alpha val="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4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AADF55-D27C-40F9-930F-99385A786CB9}"/>
              </a:ext>
            </a:extLst>
          </p:cNvPr>
          <p:cNvSpPr txBox="1"/>
          <p:nvPr/>
        </p:nvSpPr>
        <p:spPr>
          <a:xfrm>
            <a:off x="4978400" y="2558913"/>
            <a:ext cx="2235200" cy="1653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i="1" spc="300" dirty="0">
                <a:solidFill>
                  <a:schemeClr val="accent1">
                    <a:alpha val="11000"/>
                  </a:schemeClr>
                </a:solidFill>
                <a:latin typeface="+mj-lt"/>
              </a:rPr>
              <a:t>VS</a:t>
            </a:r>
            <a:endParaRPr lang="zh-CN" altLang="en-US" sz="9600" i="1" spc="300" dirty="0">
              <a:solidFill>
                <a:schemeClr val="accent1">
                  <a:alpha val="11000"/>
                </a:schemeClr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4415BE-297A-4670-8F68-6825798EB1BD}"/>
              </a:ext>
            </a:extLst>
          </p:cNvPr>
          <p:cNvSpPr txBox="1"/>
          <p:nvPr/>
        </p:nvSpPr>
        <p:spPr>
          <a:xfrm>
            <a:off x="6723709" y="3584786"/>
            <a:ext cx="3904343" cy="1882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/>
            <a:r>
              <a:rPr lang="zh-CN" altLang="en-US" sz="2400" dirty="0"/>
              <a:t>迭代过程中采用瀑布模型，</a:t>
            </a:r>
            <a:endParaRPr lang="en-US" altLang="zh-CN" sz="2400" dirty="0"/>
          </a:p>
          <a:p>
            <a:pPr algn="just"/>
            <a:r>
              <a:rPr lang="zh-CN" altLang="en-US" sz="2400" dirty="0"/>
              <a:t>对算法、设计可行性进行评估后，</a:t>
            </a:r>
            <a:endParaRPr lang="en-US" altLang="zh-CN" sz="2400" dirty="0"/>
          </a:p>
          <a:p>
            <a:pPr algn="just"/>
            <a:r>
              <a:rPr lang="zh-CN" altLang="en-US" sz="2400" dirty="0"/>
              <a:t>再着手编码、测试。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A929E3-FE8C-44A4-AA75-7D72577C71D4}"/>
              </a:ext>
            </a:extLst>
          </p:cNvPr>
          <p:cNvSpPr txBox="1"/>
          <p:nvPr/>
        </p:nvSpPr>
        <p:spPr>
          <a:xfrm>
            <a:off x="6723709" y="2892691"/>
            <a:ext cx="2656114" cy="516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瀑布模型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427E30-E0A0-458E-BE46-90E9D0AEE789}"/>
              </a:ext>
            </a:extLst>
          </p:cNvPr>
          <p:cNvSpPr txBox="1"/>
          <p:nvPr/>
        </p:nvSpPr>
        <p:spPr>
          <a:xfrm>
            <a:off x="1488961" y="2719151"/>
            <a:ext cx="3904343" cy="1402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r>
              <a:rPr lang="zh-CN" altLang="en-US" sz="2400" dirty="0"/>
              <a:t>由于项目灵活性大，</a:t>
            </a:r>
            <a:endParaRPr lang="en-US" altLang="zh-CN" sz="2400" dirty="0"/>
          </a:p>
          <a:p>
            <a:pPr algn="r"/>
            <a:r>
              <a:rPr lang="zh-CN" altLang="en-US" sz="2400" dirty="0"/>
              <a:t>采用敏捷开发的方式试错，</a:t>
            </a:r>
            <a:endParaRPr lang="en-US" altLang="zh-CN" sz="2400" dirty="0"/>
          </a:p>
          <a:p>
            <a:pPr algn="r"/>
            <a:r>
              <a:rPr lang="zh-CN" altLang="en-US" sz="2400" dirty="0"/>
              <a:t>可进行多次迭代。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E2F0AC-FD39-4750-8D6D-33E078192640}"/>
              </a:ext>
            </a:extLst>
          </p:cNvPr>
          <p:cNvSpPr txBox="1"/>
          <p:nvPr/>
        </p:nvSpPr>
        <p:spPr>
          <a:xfrm>
            <a:off x="1488960" y="2027056"/>
            <a:ext cx="3904343" cy="516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accent1"/>
                </a:solidFill>
                <a:latin typeface="+mj-ea"/>
                <a:ea typeface="+mj-ea"/>
              </a:rPr>
              <a:t>敏捷模型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63489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003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957062" y="4294571"/>
            <a:ext cx="4277876" cy="782043"/>
            <a:chOff x="5181690" y="2820871"/>
            <a:chExt cx="3108675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Century Gothic" panose="020B0502020202020204" pitchFamily="34" charset="0"/>
                </a:rPr>
                <a:t>2</a:t>
              </a:r>
              <a:endParaRPr lang="zh-CN" alt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4" y="2888229"/>
              <a:ext cx="2301761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spc="300" dirty="0">
                  <a:latin typeface="+mj-ea"/>
                  <a:ea typeface="+mj-ea"/>
                </a:rPr>
                <a:t>小组人员分工</a:t>
              </a:r>
              <a:endParaRPr lang="zh-CN" altLang="en-US" sz="36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9458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CFDBD3-EDA5-4EA3-AEB2-9116D27268B1}"/>
              </a:ext>
            </a:extLst>
          </p:cNvPr>
          <p:cNvSpPr txBox="1"/>
          <p:nvPr/>
        </p:nvSpPr>
        <p:spPr>
          <a:xfrm>
            <a:off x="1224232" y="1975207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王梓宪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F6F863-881A-4955-B430-963CF8674BFD}"/>
              </a:ext>
            </a:extLst>
          </p:cNvPr>
          <p:cNvSpPr txBox="1"/>
          <p:nvPr/>
        </p:nvSpPr>
        <p:spPr>
          <a:xfrm>
            <a:off x="462500" y="2529804"/>
            <a:ext cx="4035101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项目管理、加入购物车</a:t>
            </a:r>
            <a:r>
              <a:rPr lang="en-US" altLang="zh-CN" sz="1800" dirty="0">
                <a:solidFill>
                  <a:schemeClr val="tx1"/>
                </a:solidFill>
                <a:latin typeface="微软雅黑"/>
                <a:ea typeface="微软雅黑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结算页面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2148D3-B150-4AAE-B380-49289A356E65}"/>
              </a:ext>
            </a:extLst>
          </p:cNvPr>
          <p:cNvSpPr txBox="1"/>
          <p:nvPr/>
        </p:nvSpPr>
        <p:spPr>
          <a:xfrm>
            <a:off x="1224232" y="3670138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赵小林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AB5490-72A4-41ED-8BDC-6EB2DF91862E}"/>
              </a:ext>
            </a:extLst>
          </p:cNvPr>
          <p:cNvSpPr txBox="1"/>
          <p:nvPr/>
        </p:nvSpPr>
        <p:spPr>
          <a:xfrm>
            <a:off x="1224232" y="4209577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购物车页、订单页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DAE622-0B9C-49D8-A696-B41006768D46}"/>
              </a:ext>
            </a:extLst>
          </p:cNvPr>
          <p:cNvSpPr txBox="1"/>
          <p:nvPr/>
        </p:nvSpPr>
        <p:spPr>
          <a:xfrm>
            <a:off x="7676294" y="1975207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李卓然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2FEAF1B-032A-43EB-9FC4-51AC1F470A13}"/>
              </a:ext>
            </a:extLst>
          </p:cNvPr>
          <p:cNvSpPr txBox="1"/>
          <p:nvPr/>
        </p:nvSpPr>
        <p:spPr>
          <a:xfrm>
            <a:off x="7676294" y="2514646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登录页面、首页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B67956-36D8-4450-956B-566065CBA2ED}"/>
              </a:ext>
            </a:extLst>
          </p:cNvPr>
          <p:cNvSpPr txBox="1"/>
          <p:nvPr/>
        </p:nvSpPr>
        <p:spPr>
          <a:xfrm>
            <a:off x="7676294" y="3670138"/>
            <a:ext cx="32733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毛曜歆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DC77B34-9187-4B01-A49E-5338A0C29475}"/>
              </a:ext>
            </a:extLst>
          </p:cNvPr>
          <p:cNvSpPr txBox="1"/>
          <p:nvPr/>
        </p:nvSpPr>
        <p:spPr>
          <a:xfrm>
            <a:off x="7676294" y="4209577"/>
            <a:ext cx="327336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/>
                <a:ea typeface="微软雅黑"/>
              </a:rPr>
              <a:t>商品详情页，商品橱窗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B30725F-D0EF-439D-8E41-F9F2EC9F6152}"/>
              </a:ext>
            </a:extLst>
          </p:cNvPr>
          <p:cNvGrpSpPr/>
          <p:nvPr/>
        </p:nvGrpSpPr>
        <p:grpSpPr>
          <a:xfrm>
            <a:off x="6687312" y="3623749"/>
            <a:ext cx="504000" cy="504000"/>
            <a:chOff x="7982080" y="4240456"/>
            <a:chExt cx="504000" cy="50400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21C5363-4DF6-4916-987C-B6702218EA21}"/>
                </a:ext>
              </a:extLst>
            </p:cNvPr>
            <p:cNvSpPr/>
            <p:nvPr/>
          </p:nvSpPr>
          <p:spPr>
            <a:xfrm>
              <a:off x="7982080" y="4240456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5EB69014-7CF2-415E-BDB6-C9EC32D957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4080" y="4382788"/>
              <a:ext cx="360000" cy="219337"/>
            </a:xfrm>
            <a:custGeom>
              <a:avLst/>
              <a:gdLst>
                <a:gd name="T0" fmla="*/ 126 w 128"/>
                <a:gd name="T1" fmla="*/ 74 h 78"/>
                <a:gd name="T2" fmla="*/ 114 w 128"/>
                <a:gd name="T3" fmla="*/ 74 h 78"/>
                <a:gd name="T4" fmla="*/ 114 w 128"/>
                <a:gd name="T5" fmla="*/ 50 h 78"/>
                <a:gd name="T6" fmla="*/ 108 w 128"/>
                <a:gd name="T7" fmla="*/ 44 h 78"/>
                <a:gd name="T8" fmla="*/ 94 w 128"/>
                <a:gd name="T9" fmla="*/ 44 h 78"/>
                <a:gd name="T10" fmla="*/ 88 w 128"/>
                <a:gd name="T11" fmla="*/ 50 h 78"/>
                <a:gd name="T12" fmla="*/ 88 w 128"/>
                <a:gd name="T13" fmla="*/ 74 h 78"/>
                <a:gd name="T14" fmla="*/ 77 w 128"/>
                <a:gd name="T15" fmla="*/ 74 h 78"/>
                <a:gd name="T16" fmla="*/ 77 w 128"/>
                <a:gd name="T17" fmla="*/ 6 h 78"/>
                <a:gd name="T18" fmla="*/ 71 w 128"/>
                <a:gd name="T19" fmla="*/ 0 h 78"/>
                <a:gd name="T20" fmla="*/ 57 w 128"/>
                <a:gd name="T21" fmla="*/ 0 h 78"/>
                <a:gd name="T22" fmla="*/ 51 w 128"/>
                <a:gd name="T23" fmla="*/ 6 h 78"/>
                <a:gd name="T24" fmla="*/ 51 w 128"/>
                <a:gd name="T25" fmla="*/ 74 h 78"/>
                <a:gd name="T26" fmla="*/ 40 w 128"/>
                <a:gd name="T27" fmla="*/ 74 h 78"/>
                <a:gd name="T28" fmla="*/ 40 w 128"/>
                <a:gd name="T29" fmla="*/ 35 h 78"/>
                <a:gd name="T30" fmla="*/ 34 w 128"/>
                <a:gd name="T31" fmla="*/ 29 h 78"/>
                <a:gd name="T32" fmla="*/ 20 w 128"/>
                <a:gd name="T33" fmla="*/ 29 h 78"/>
                <a:gd name="T34" fmla="*/ 14 w 128"/>
                <a:gd name="T35" fmla="*/ 35 h 78"/>
                <a:gd name="T36" fmla="*/ 14 w 128"/>
                <a:gd name="T37" fmla="*/ 74 h 78"/>
                <a:gd name="T38" fmla="*/ 2 w 128"/>
                <a:gd name="T39" fmla="*/ 74 h 78"/>
                <a:gd name="T40" fmla="*/ 0 w 128"/>
                <a:gd name="T41" fmla="*/ 76 h 78"/>
                <a:gd name="T42" fmla="*/ 2 w 128"/>
                <a:gd name="T43" fmla="*/ 78 h 78"/>
                <a:gd name="T44" fmla="*/ 126 w 128"/>
                <a:gd name="T45" fmla="*/ 78 h 78"/>
                <a:gd name="T46" fmla="*/ 128 w 128"/>
                <a:gd name="T47" fmla="*/ 76 h 78"/>
                <a:gd name="T48" fmla="*/ 126 w 128"/>
                <a:gd name="T49" fmla="*/ 74 h 78"/>
                <a:gd name="T50" fmla="*/ 36 w 128"/>
                <a:gd name="T51" fmla="*/ 74 h 78"/>
                <a:gd name="T52" fmla="*/ 18 w 128"/>
                <a:gd name="T53" fmla="*/ 74 h 78"/>
                <a:gd name="T54" fmla="*/ 18 w 128"/>
                <a:gd name="T55" fmla="*/ 34 h 78"/>
                <a:gd name="T56" fmla="*/ 36 w 128"/>
                <a:gd name="T57" fmla="*/ 34 h 78"/>
                <a:gd name="T58" fmla="*/ 36 w 128"/>
                <a:gd name="T59" fmla="*/ 74 h 78"/>
                <a:gd name="T60" fmla="*/ 73 w 128"/>
                <a:gd name="T61" fmla="*/ 74 h 78"/>
                <a:gd name="T62" fmla="*/ 55 w 128"/>
                <a:gd name="T63" fmla="*/ 74 h 78"/>
                <a:gd name="T64" fmla="*/ 55 w 128"/>
                <a:gd name="T65" fmla="*/ 4 h 78"/>
                <a:gd name="T66" fmla="*/ 73 w 128"/>
                <a:gd name="T67" fmla="*/ 4 h 78"/>
                <a:gd name="T68" fmla="*/ 73 w 128"/>
                <a:gd name="T69" fmla="*/ 74 h 78"/>
                <a:gd name="T70" fmla="*/ 110 w 128"/>
                <a:gd name="T71" fmla="*/ 74 h 78"/>
                <a:gd name="T72" fmla="*/ 92 w 128"/>
                <a:gd name="T73" fmla="*/ 74 h 78"/>
                <a:gd name="T74" fmla="*/ 92 w 128"/>
                <a:gd name="T75" fmla="*/ 49 h 78"/>
                <a:gd name="T76" fmla="*/ 110 w 128"/>
                <a:gd name="T77" fmla="*/ 49 h 78"/>
                <a:gd name="T78" fmla="*/ 110 w 128"/>
                <a:gd name="T7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78">
                  <a:moveTo>
                    <a:pt x="126" y="74"/>
                  </a:moveTo>
                  <a:cubicBezTo>
                    <a:pt x="114" y="74"/>
                    <a:pt x="114" y="74"/>
                    <a:pt x="114" y="74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7"/>
                    <a:pt x="112" y="44"/>
                    <a:pt x="108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0" y="44"/>
                    <a:pt x="88" y="47"/>
                    <a:pt x="88" y="50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5" y="0"/>
                    <a:pt x="7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1" y="2"/>
                    <a:pt x="51" y="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2"/>
                    <a:pt x="38" y="29"/>
                    <a:pt x="34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6" y="29"/>
                    <a:pt x="14" y="32"/>
                    <a:pt x="14" y="3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5"/>
                    <a:pt x="0" y="76"/>
                  </a:cubicBezTo>
                  <a:cubicBezTo>
                    <a:pt x="0" y="77"/>
                    <a:pt x="1" y="78"/>
                    <a:pt x="2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7" y="78"/>
                    <a:pt x="128" y="77"/>
                    <a:pt x="128" y="76"/>
                  </a:cubicBezTo>
                  <a:cubicBezTo>
                    <a:pt x="128" y="75"/>
                    <a:pt x="127" y="74"/>
                    <a:pt x="126" y="74"/>
                  </a:cubicBezTo>
                  <a:close/>
                  <a:moveTo>
                    <a:pt x="36" y="74"/>
                  </a:moveTo>
                  <a:cubicBezTo>
                    <a:pt x="18" y="74"/>
                    <a:pt x="18" y="74"/>
                    <a:pt x="18" y="7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6" y="34"/>
                    <a:pt x="36" y="34"/>
                    <a:pt x="36" y="34"/>
                  </a:cubicBezTo>
                  <a:lnTo>
                    <a:pt x="36" y="74"/>
                  </a:lnTo>
                  <a:close/>
                  <a:moveTo>
                    <a:pt x="73" y="74"/>
                  </a:moveTo>
                  <a:cubicBezTo>
                    <a:pt x="55" y="74"/>
                    <a:pt x="55" y="74"/>
                    <a:pt x="55" y="7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73" y="4"/>
                    <a:pt x="73" y="4"/>
                    <a:pt x="73" y="4"/>
                  </a:cubicBezTo>
                  <a:lnTo>
                    <a:pt x="73" y="74"/>
                  </a:lnTo>
                  <a:close/>
                  <a:moveTo>
                    <a:pt x="110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10" y="49"/>
                    <a:pt x="110" y="49"/>
                    <a:pt x="110" y="49"/>
                  </a:cubicBezTo>
                  <a:lnTo>
                    <a:pt x="110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41D8ACB-564E-41C6-B1BA-B79B2E61CA2E}"/>
              </a:ext>
            </a:extLst>
          </p:cNvPr>
          <p:cNvGrpSpPr/>
          <p:nvPr/>
        </p:nvGrpSpPr>
        <p:grpSpPr>
          <a:xfrm>
            <a:off x="5008701" y="3625850"/>
            <a:ext cx="504000" cy="504000"/>
            <a:chOff x="4613213" y="4247997"/>
            <a:chExt cx="504000" cy="50400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AD71CA6-AC32-4C9F-97D3-E7F793107C2E}"/>
                </a:ext>
              </a:extLst>
            </p:cNvPr>
            <p:cNvSpPr/>
            <p:nvPr/>
          </p:nvSpPr>
          <p:spPr>
            <a:xfrm>
              <a:off x="4613213" y="4247997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9287C74F-40F7-4938-B894-4A68A2D27D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3213" y="4337463"/>
              <a:ext cx="324000" cy="325068"/>
            </a:xfrm>
            <a:custGeom>
              <a:avLst/>
              <a:gdLst>
                <a:gd name="T0" fmla="*/ 111 w 128"/>
                <a:gd name="T1" fmla="*/ 62 h 128"/>
                <a:gd name="T2" fmla="*/ 68 w 128"/>
                <a:gd name="T3" fmla="*/ 17 h 128"/>
                <a:gd name="T4" fmla="*/ 66 w 128"/>
                <a:gd name="T5" fmla="*/ 2 h 128"/>
                <a:gd name="T6" fmla="*/ 62 w 128"/>
                <a:gd name="T7" fmla="*/ 2 h 128"/>
                <a:gd name="T8" fmla="*/ 60 w 128"/>
                <a:gd name="T9" fmla="*/ 17 h 128"/>
                <a:gd name="T10" fmla="*/ 17 w 128"/>
                <a:gd name="T11" fmla="*/ 62 h 128"/>
                <a:gd name="T12" fmla="*/ 0 w 128"/>
                <a:gd name="T13" fmla="*/ 64 h 128"/>
                <a:gd name="T14" fmla="*/ 17 w 128"/>
                <a:gd name="T15" fmla="*/ 66 h 128"/>
                <a:gd name="T16" fmla="*/ 60 w 128"/>
                <a:gd name="T17" fmla="*/ 111 h 128"/>
                <a:gd name="T18" fmla="*/ 62 w 128"/>
                <a:gd name="T19" fmla="*/ 126 h 128"/>
                <a:gd name="T20" fmla="*/ 66 w 128"/>
                <a:gd name="T21" fmla="*/ 126 h 128"/>
                <a:gd name="T22" fmla="*/ 68 w 128"/>
                <a:gd name="T23" fmla="*/ 111 h 128"/>
                <a:gd name="T24" fmla="*/ 111 w 128"/>
                <a:gd name="T25" fmla="*/ 66 h 128"/>
                <a:gd name="T26" fmla="*/ 128 w 128"/>
                <a:gd name="T27" fmla="*/ 64 h 128"/>
                <a:gd name="T28" fmla="*/ 62 w 128"/>
                <a:gd name="T29" fmla="*/ 106 h 128"/>
                <a:gd name="T30" fmla="*/ 48 w 128"/>
                <a:gd name="T31" fmla="*/ 103 h 128"/>
                <a:gd name="T32" fmla="*/ 25 w 128"/>
                <a:gd name="T33" fmla="*/ 80 h 128"/>
                <a:gd name="T34" fmla="*/ 22 w 128"/>
                <a:gd name="T35" fmla="*/ 66 h 128"/>
                <a:gd name="T36" fmla="*/ 62 w 128"/>
                <a:gd name="T37" fmla="*/ 106 h 128"/>
                <a:gd name="T38" fmla="*/ 22 w 128"/>
                <a:gd name="T39" fmla="*/ 62 h 128"/>
                <a:gd name="T40" fmla="*/ 25 w 128"/>
                <a:gd name="T41" fmla="*/ 48 h 128"/>
                <a:gd name="T42" fmla="*/ 48 w 128"/>
                <a:gd name="T43" fmla="*/ 25 h 128"/>
                <a:gd name="T44" fmla="*/ 62 w 128"/>
                <a:gd name="T45" fmla="*/ 22 h 128"/>
                <a:gd name="T46" fmla="*/ 106 w 128"/>
                <a:gd name="T47" fmla="*/ 68 h 128"/>
                <a:gd name="T48" fmla="*/ 94 w 128"/>
                <a:gd name="T49" fmla="*/ 94 h 128"/>
                <a:gd name="T50" fmla="*/ 68 w 128"/>
                <a:gd name="T51" fmla="*/ 106 h 128"/>
                <a:gd name="T52" fmla="*/ 66 w 128"/>
                <a:gd name="T53" fmla="*/ 66 h 128"/>
                <a:gd name="T54" fmla="*/ 106 w 128"/>
                <a:gd name="T55" fmla="*/ 68 h 128"/>
                <a:gd name="T56" fmla="*/ 66 w 128"/>
                <a:gd name="T57" fmla="*/ 22 h 128"/>
                <a:gd name="T58" fmla="*/ 80 w 128"/>
                <a:gd name="T59" fmla="*/ 25 h 128"/>
                <a:gd name="T60" fmla="*/ 103 w 128"/>
                <a:gd name="T61" fmla="*/ 48 h 128"/>
                <a:gd name="T62" fmla="*/ 106 w 128"/>
                <a:gd name="T63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8">
                  <a:moveTo>
                    <a:pt x="126" y="62"/>
                  </a:moveTo>
                  <a:cubicBezTo>
                    <a:pt x="111" y="62"/>
                    <a:pt x="111" y="62"/>
                    <a:pt x="111" y="62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09" y="38"/>
                    <a:pt x="90" y="19"/>
                    <a:pt x="68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3" y="0"/>
                    <a:pt x="62" y="1"/>
                    <a:pt x="62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38" y="19"/>
                    <a:pt x="19" y="38"/>
                    <a:pt x="17" y="60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0" y="63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90"/>
                    <a:pt x="38" y="109"/>
                    <a:pt x="60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2" y="127"/>
                    <a:pt x="63" y="128"/>
                    <a:pt x="64" y="128"/>
                  </a:cubicBezTo>
                  <a:cubicBezTo>
                    <a:pt x="65" y="128"/>
                    <a:pt x="66" y="127"/>
                    <a:pt x="66" y="126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90" y="109"/>
                    <a:pt x="109" y="90"/>
                    <a:pt x="111" y="68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7" y="66"/>
                    <a:pt x="128" y="65"/>
                    <a:pt x="128" y="64"/>
                  </a:cubicBezTo>
                  <a:cubicBezTo>
                    <a:pt x="128" y="63"/>
                    <a:pt x="127" y="62"/>
                    <a:pt x="126" y="62"/>
                  </a:cubicBezTo>
                  <a:close/>
                  <a:moveTo>
                    <a:pt x="62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56" y="106"/>
                    <a:pt x="52" y="105"/>
                    <a:pt x="48" y="103"/>
                  </a:cubicBezTo>
                  <a:cubicBezTo>
                    <a:pt x="43" y="101"/>
                    <a:pt x="38" y="98"/>
                    <a:pt x="34" y="94"/>
                  </a:cubicBezTo>
                  <a:cubicBezTo>
                    <a:pt x="30" y="90"/>
                    <a:pt x="27" y="85"/>
                    <a:pt x="25" y="80"/>
                  </a:cubicBezTo>
                  <a:cubicBezTo>
                    <a:pt x="23" y="76"/>
                    <a:pt x="22" y="72"/>
                    <a:pt x="22" y="6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106"/>
                  </a:lnTo>
                  <a:close/>
                  <a:moveTo>
                    <a:pt x="6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56"/>
                    <a:pt x="23" y="52"/>
                    <a:pt x="25" y="48"/>
                  </a:cubicBezTo>
                  <a:cubicBezTo>
                    <a:pt x="27" y="43"/>
                    <a:pt x="30" y="38"/>
                    <a:pt x="34" y="34"/>
                  </a:cubicBezTo>
                  <a:cubicBezTo>
                    <a:pt x="38" y="30"/>
                    <a:pt x="43" y="27"/>
                    <a:pt x="48" y="25"/>
                  </a:cubicBezTo>
                  <a:cubicBezTo>
                    <a:pt x="52" y="23"/>
                    <a:pt x="56" y="22"/>
                    <a:pt x="60" y="22"/>
                  </a:cubicBezTo>
                  <a:cubicBezTo>
                    <a:pt x="62" y="22"/>
                    <a:pt x="62" y="22"/>
                    <a:pt x="62" y="22"/>
                  </a:cubicBezTo>
                  <a:lnTo>
                    <a:pt x="62" y="62"/>
                  </a:lnTo>
                  <a:close/>
                  <a:moveTo>
                    <a:pt x="106" y="68"/>
                  </a:moveTo>
                  <a:cubicBezTo>
                    <a:pt x="106" y="72"/>
                    <a:pt x="105" y="76"/>
                    <a:pt x="103" y="80"/>
                  </a:cubicBezTo>
                  <a:cubicBezTo>
                    <a:pt x="101" y="85"/>
                    <a:pt x="98" y="90"/>
                    <a:pt x="94" y="94"/>
                  </a:cubicBezTo>
                  <a:cubicBezTo>
                    <a:pt x="90" y="98"/>
                    <a:pt x="85" y="101"/>
                    <a:pt x="80" y="103"/>
                  </a:cubicBezTo>
                  <a:cubicBezTo>
                    <a:pt x="76" y="105"/>
                    <a:pt x="72" y="106"/>
                    <a:pt x="68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106" y="66"/>
                    <a:pt x="106" y="66"/>
                    <a:pt x="106" y="66"/>
                  </a:cubicBezTo>
                  <a:lnTo>
                    <a:pt x="106" y="68"/>
                  </a:lnTo>
                  <a:close/>
                  <a:moveTo>
                    <a:pt x="66" y="6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2" y="22"/>
                    <a:pt x="76" y="23"/>
                    <a:pt x="80" y="25"/>
                  </a:cubicBezTo>
                  <a:cubicBezTo>
                    <a:pt x="85" y="27"/>
                    <a:pt x="90" y="30"/>
                    <a:pt x="94" y="34"/>
                  </a:cubicBezTo>
                  <a:cubicBezTo>
                    <a:pt x="98" y="38"/>
                    <a:pt x="101" y="43"/>
                    <a:pt x="103" y="48"/>
                  </a:cubicBezTo>
                  <a:cubicBezTo>
                    <a:pt x="105" y="52"/>
                    <a:pt x="106" y="56"/>
                    <a:pt x="106" y="60"/>
                  </a:cubicBezTo>
                  <a:cubicBezTo>
                    <a:pt x="106" y="62"/>
                    <a:pt x="106" y="62"/>
                    <a:pt x="106" y="62"/>
                  </a:cubicBezTo>
                  <a:lnTo>
                    <a:pt x="66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B5CB367-336A-4E31-B305-F1FAEBEE1D70}"/>
              </a:ext>
            </a:extLst>
          </p:cNvPr>
          <p:cNvGrpSpPr/>
          <p:nvPr/>
        </p:nvGrpSpPr>
        <p:grpSpPr>
          <a:xfrm>
            <a:off x="6687312" y="1963448"/>
            <a:ext cx="504000" cy="504000"/>
            <a:chOff x="7982080" y="3120819"/>
            <a:chExt cx="504000" cy="504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4D7C0BE-8FC8-4F59-9297-883A72A376B4}"/>
                </a:ext>
              </a:extLst>
            </p:cNvPr>
            <p:cNvSpPr/>
            <p:nvPr/>
          </p:nvSpPr>
          <p:spPr>
            <a:xfrm>
              <a:off x="7982080" y="3120819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9DBE3738-D62A-4EA8-97A5-61DF626CFC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72080" y="3190343"/>
              <a:ext cx="324000" cy="364952"/>
            </a:xfrm>
            <a:custGeom>
              <a:avLst/>
              <a:gdLst>
                <a:gd name="T0" fmla="*/ 114 w 114"/>
                <a:gd name="T1" fmla="*/ 95 h 128"/>
                <a:gd name="T2" fmla="*/ 114 w 114"/>
                <a:gd name="T3" fmla="*/ 34 h 128"/>
                <a:gd name="T4" fmla="*/ 112 w 114"/>
                <a:gd name="T5" fmla="*/ 32 h 128"/>
                <a:gd name="T6" fmla="*/ 58 w 114"/>
                <a:gd name="T7" fmla="*/ 1 h 128"/>
                <a:gd name="T8" fmla="*/ 57 w 114"/>
                <a:gd name="T9" fmla="*/ 0 h 128"/>
                <a:gd name="T10" fmla="*/ 56 w 114"/>
                <a:gd name="T11" fmla="*/ 1 h 128"/>
                <a:gd name="T12" fmla="*/ 1 w 114"/>
                <a:gd name="T13" fmla="*/ 32 h 128"/>
                <a:gd name="T14" fmla="*/ 0 w 114"/>
                <a:gd name="T15" fmla="*/ 34 h 128"/>
                <a:gd name="T16" fmla="*/ 0 w 114"/>
                <a:gd name="T17" fmla="*/ 94 h 128"/>
                <a:gd name="T18" fmla="*/ 0 w 114"/>
                <a:gd name="T19" fmla="*/ 95 h 128"/>
                <a:gd name="T20" fmla="*/ 1 w 114"/>
                <a:gd name="T21" fmla="*/ 97 h 128"/>
                <a:gd name="T22" fmla="*/ 56 w 114"/>
                <a:gd name="T23" fmla="*/ 128 h 128"/>
                <a:gd name="T24" fmla="*/ 58 w 114"/>
                <a:gd name="T25" fmla="*/ 128 h 128"/>
                <a:gd name="T26" fmla="*/ 112 w 114"/>
                <a:gd name="T27" fmla="*/ 97 h 128"/>
                <a:gd name="T28" fmla="*/ 114 w 114"/>
                <a:gd name="T29" fmla="*/ 95 h 128"/>
                <a:gd name="T30" fmla="*/ 55 w 114"/>
                <a:gd name="T31" fmla="*/ 122 h 128"/>
                <a:gd name="T32" fmla="*/ 5 w 114"/>
                <a:gd name="T33" fmla="*/ 93 h 128"/>
                <a:gd name="T34" fmla="*/ 5 w 114"/>
                <a:gd name="T35" fmla="*/ 38 h 128"/>
                <a:gd name="T36" fmla="*/ 55 w 114"/>
                <a:gd name="T37" fmla="*/ 67 h 128"/>
                <a:gd name="T38" fmla="*/ 55 w 114"/>
                <a:gd name="T39" fmla="*/ 122 h 128"/>
                <a:gd name="T40" fmla="*/ 57 w 114"/>
                <a:gd name="T41" fmla="*/ 63 h 128"/>
                <a:gd name="T42" fmla="*/ 7 w 114"/>
                <a:gd name="T43" fmla="*/ 34 h 128"/>
                <a:gd name="T44" fmla="*/ 57 w 114"/>
                <a:gd name="T45" fmla="*/ 5 h 128"/>
                <a:gd name="T46" fmla="*/ 107 w 114"/>
                <a:gd name="T47" fmla="*/ 34 h 128"/>
                <a:gd name="T48" fmla="*/ 57 w 114"/>
                <a:gd name="T49" fmla="*/ 63 h 128"/>
                <a:gd name="T50" fmla="*/ 109 w 114"/>
                <a:gd name="T51" fmla="*/ 93 h 128"/>
                <a:gd name="T52" fmla="*/ 59 w 114"/>
                <a:gd name="T53" fmla="*/ 122 h 128"/>
                <a:gd name="T54" fmla="*/ 59 w 114"/>
                <a:gd name="T55" fmla="*/ 67 h 128"/>
                <a:gd name="T56" fmla="*/ 109 w 114"/>
                <a:gd name="T57" fmla="*/ 38 h 128"/>
                <a:gd name="T58" fmla="*/ 109 w 114"/>
                <a:gd name="T59" fmla="*/ 9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128">
                  <a:moveTo>
                    <a:pt x="114" y="95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3" y="32"/>
                    <a:pt x="112" y="32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cubicBezTo>
                    <a:pt x="0" y="95"/>
                    <a:pt x="1" y="96"/>
                    <a:pt x="1" y="97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7" y="128"/>
                    <a:pt x="58" y="128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6"/>
                    <a:pt x="114" y="95"/>
                    <a:pt x="114" y="95"/>
                  </a:cubicBezTo>
                  <a:close/>
                  <a:moveTo>
                    <a:pt x="55" y="122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5" y="122"/>
                  </a:lnTo>
                  <a:close/>
                  <a:moveTo>
                    <a:pt x="57" y="63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57" y="63"/>
                  </a:lnTo>
                  <a:close/>
                  <a:moveTo>
                    <a:pt x="109" y="93"/>
                  </a:moveTo>
                  <a:cubicBezTo>
                    <a:pt x="59" y="122"/>
                    <a:pt x="59" y="122"/>
                    <a:pt x="59" y="122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109" y="38"/>
                    <a:pt x="109" y="38"/>
                    <a:pt x="109" y="38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C12B200E-7B25-41E9-8F66-02911E018E43}"/>
              </a:ext>
            </a:extLst>
          </p:cNvPr>
          <p:cNvGrpSpPr/>
          <p:nvPr/>
        </p:nvGrpSpPr>
        <p:grpSpPr>
          <a:xfrm>
            <a:off x="5008701" y="1956741"/>
            <a:ext cx="504000" cy="504000"/>
            <a:chOff x="4613213" y="3130275"/>
            <a:chExt cx="504000" cy="504000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4326C4-89B3-43F7-BA5E-3B8C67F07C9E}"/>
                </a:ext>
              </a:extLst>
            </p:cNvPr>
            <p:cNvSpPr/>
            <p:nvPr/>
          </p:nvSpPr>
          <p:spPr>
            <a:xfrm>
              <a:off x="4613213" y="3130275"/>
              <a:ext cx="504000" cy="504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0" name="Freeform 105">
              <a:extLst>
                <a:ext uri="{FF2B5EF4-FFF2-40B4-BE49-F238E27FC236}">
                  <a16:creationId xmlns:a16="http://schemas.microsoft.com/office/drawing/2014/main" id="{1625F15B-4B25-4739-A6B2-F6CEB1D1341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3213" y="3237919"/>
              <a:ext cx="324000" cy="288713"/>
            </a:xfrm>
            <a:custGeom>
              <a:avLst/>
              <a:gdLst>
                <a:gd name="T0" fmla="*/ 101 w 128"/>
                <a:gd name="T1" fmla="*/ 41 h 114"/>
                <a:gd name="T2" fmla="*/ 125 w 128"/>
                <a:gd name="T3" fmla="*/ 17 h 114"/>
                <a:gd name="T4" fmla="*/ 128 w 128"/>
                <a:gd name="T5" fmla="*/ 10 h 114"/>
                <a:gd name="T6" fmla="*/ 125 w 128"/>
                <a:gd name="T7" fmla="*/ 3 h 114"/>
                <a:gd name="T8" fmla="*/ 111 w 128"/>
                <a:gd name="T9" fmla="*/ 3 h 114"/>
                <a:gd name="T10" fmla="*/ 87 w 128"/>
                <a:gd name="T11" fmla="*/ 27 h 114"/>
                <a:gd name="T12" fmla="*/ 6 w 128"/>
                <a:gd name="T13" fmla="*/ 27 h 114"/>
                <a:gd name="T14" fmla="*/ 0 w 128"/>
                <a:gd name="T15" fmla="*/ 33 h 114"/>
                <a:gd name="T16" fmla="*/ 0 w 128"/>
                <a:gd name="T17" fmla="*/ 108 h 114"/>
                <a:gd name="T18" fmla="*/ 6 w 128"/>
                <a:gd name="T19" fmla="*/ 114 h 114"/>
                <a:gd name="T20" fmla="*/ 95 w 128"/>
                <a:gd name="T21" fmla="*/ 114 h 114"/>
                <a:gd name="T22" fmla="*/ 101 w 128"/>
                <a:gd name="T23" fmla="*/ 108 h 114"/>
                <a:gd name="T24" fmla="*/ 101 w 128"/>
                <a:gd name="T25" fmla="*/ 41 h 114"/>
                <a:gd name="T26" fmla="*/ 96 w 128"/>
                <a:gd name="T27" fmla="*/ 109 h 114"/>
                <a:gd name="T28" fmla="*/ 5 w 128"/>
                <a:gd name="T29" fmla="*/ 109 h 114"/>
                <a:gd name="T30" fmla="*/ 5 w 128"/>
                <a:gd name="T31" fmla="*/ 32 h 114"/>
                <a:gd name="T32" fmla="*/ 83 w 128"/>
                <a:gd name="T33" fmla="*/ 32 h 114"/>
                <a:gd name="T34" fmla="*/ 63 w 128"/>
                <a:gd name="T35" fmla="*/ 52 h 114"/>
                <a:gd name="T36" fmla="*/ 62 w 128"/>
                <a:gd name="T37" fmla="*/ 54 h 114"/>
                <a:gd name="T38" fmla="*/ 62 w 128"/>
                <a:gd name="T39" fmla="*/ 64 h 114"/>
                <a:gd name="T40" fmla="*/ 63 w 128"/>
                <a:gd name="T41" fmla="*/ 66 h 114"/>
                <a:gd name="T42" fmla="*/ 64 w 128"/>
                <a:gd name="T43" fmla="*/ 66 h 114"/>
                <a:gd name="T44" fmla="*/ 75 w 128"/>
                <a:gd name="T45" fmla="*/ 66 h 114"/>
                <a:gd name="T46" fmla="*/ 76 w 128"/>
                <a:gd name="T47" fmla="*/ 66 h 114"/>
                <a:gd name="T48" fmla="*/ 76 w 128"/>
                <a:gd name="T49" fmla="*/ 66 h 114"/>
                <a:gd name="T50" fmla="*/ 96 w 128"/>
                <a:gd name="T51" fmla="*/ 46 h 114"/>
                <a:gd name="T52" fmla="*/ 96 w 128"/>
                <a:gd name="T53" fmla="*/ 109 h 114"/>
                <a:gd name="T54" fmla="*/ 74 w 128"/>
                <a:gd name="T55" fmla="*/ 62 h 114"/>
                <a:gd name="T56" fmla="*/ 67 w 128"/>
                <a:gd name="T57" fmla="*/ 62 h 114"/>
                <a:gd name="T58" fmla="*/ 67 w 128"/>
                <a:gd name="T59" fmla="*/ 55 h 114"/>
                <a:gd name="T60" fmla="*/ 115 w 128"/>
                <a:gd name="T61" fmla="*/ 6 h 114"/>
                <a:gd name="T62" fmla="*/ 118 w 128"/>
                <a:gd name="T63" fmla="*/ 5 h 114"/>
                <a:gd name="T64" fmla="*/ 122 w 128"/>
                <a:gd name="T65" fmla="*/ 6 h 114"/>
                <a:gd name="T66" fmla="*/ 122 w 128"/>
                <a:gd name="T67" fmla="*/ 14 h 114"/>
                <a:gd name="T68" fmla="*/ 74 w 128"/>
                <a:gd name="T69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4">
                  <a:moveTo>
                    <a:pt x="101" y="41"/>
                  </a:moveTo>
                  <a:cubicBezTo>
                    <a:pt x="125" y="17"/>
                    <a:pt x="125" y="17"/>
                    <a:pt x="125" y="17"/>
                  </a:cubicBezTo>
                  <a:cubicBezTo>
                    <a:pt x="127" y="15"/>
                    <a:pt x="128" y="13"/>
                    <a:pt x="128" y="10"/>
                  </a:cubicBezTo>
                  <a:cubicBezTo>
                    <a:pt x="128" y="8"/>
                    <a:pt x="127" y="5"/>
                    <a:pt x="125" y="3"/>
                  </a:cubicBezTo>
                  <a:cubicBezTo>
                    <a:pt x="121" y="0"/>
                    <a:pt x="115" y="0"/>
                    <a:pt x="111" y="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3" y="27"/>
                    <a:pt x="0" y="30"/>
                    <a:pt x="0" y="3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3" y="114"/>
                    <a:pt x="6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8" y="114"/>
                    <a:pt x="101" y="111"/>
                    <a:pt x="101" y="108"/>
                  </a:cubicBezTo>
                  <a:lnTo>
                    <a:pt x="101" y="41"/>
                  </a:lnTo>
                  <a:close/>
                  <a:moveTo>
                    <a:pt x="96" y="109"/>
                  </a:moveTo>
                  <a:cubicBezTo>
                    <a:pt x="5" y="109"/>
                    <a:pt x="5" y="109"/>
                    <a:pt x="5" y="10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2"/>
                    <a:pt x="62" y="53"/>
                    <a:pt x="62" y="5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5"/>
                    <a:pt x="62" y="65"/>
                    <a:pt x="63" y="66"/>
                  </a:cubicBezTo>
                  <a:cubicBezTo>
                    <a:pt x="63" y="66"/>
                    <a:pt x="64" y="66"/>
                    <a:pt x="6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6" y="66"/>
                    <a:pt x="76" y="66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96" y="109"/>
                  </a:lnTo>
                  <a:close/>
                  <a:moveTo>
                    <a:pt x="74" y="62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5"/>
                    <a:pt x="118" y="5"/>
                    <a:pt x="118" y="5"/>
                  </a:cubicBezTo>
                  <a:cubicBezTo>
                    <a:pt x="119" y="5"/>
                    <a:pt x="121" y="5"/>
                    <a:pt x="122" y="6"/>
                  </a:cubicBezTo>
                  <a:cubicBezTo>
                    <a:pt x="124" y="8"/>
                    <a:pt x="124" y="12"/>
                    <a:pt x="122" y="14"/>
                  </a:cubicBezTo>
                  <a:lnTo>
                    <a:pt x="74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9949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270</Words>
  <Application>Microsoft Office PowerPoint</Application>
  <PresentationFormat>宽屏</PresentationFormat>
  <Paragraphs>86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微软雅黑 Light</vt:lpstr>
      <vt:lpstr>Arial</vt:lpstr>
      <vt:lpstr>Century Gothic</vt:lpstr>
      <vt:lpstr>Wingdings</vt:lpstr>
      <vt:lpstr>Office 主题​​</vt:lpstr>
      <vt:lpstr>YouJun小组第一阶段汇报</vt:lpstr>
      <vt:lpstr>PowerPoint 演示文稿</vt:lpstr>
      <vt:lpstr>业务需求分析</vt:lpstr>
      <vt:lpstr>业务需求分析</vt:lpstr>
      <vt:lpstr>页面架构设计</vt:lpstr>
      <vt:lpstr>页栈设计</vt:lpstr>
      <vt:lpstr>开发模型选择</vt:lpstr>
      <vt:lpstr>PowerPoint 演示文稿</vt:lpstr>
      <vt:lpstr>人员分工</vt:lpstr>
      <vt:lpstr>PowerPoint 演示文稿</vt:lpstr>
      <vt:lpstr>代码托管</vt:lpstr>
      <vt:lpstr>分支管理</vt:lpstr>
      <vt:lpstr>编码管理</vt:lpstr>
      <vt:lpstr>PowerPoint 演示文稿</vt:lpstr>
      <vt:lpstr>项目文档展示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优俊木马检测小组第一次汇报</dc:title>
  <dc:creator>zixian wang</dc:creator>
  <cp:lastModifiedBy>zixian wang</cp:lastModifiedBy>
  <cp:revision>480</cp:revision>
  <dcterms:created xsi:type="dcterms:W3CDTF">2023-08-24T07:38:14Z</dcterms:created>
  <dcterms:modified xsi:type="dcterms:W3CDTF">2024-01-23T05:02:17Z</dcterms:modified>
</cp:coreProperties>
</file>