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_Sales_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F0264A-9A07-4619-9EEE-77818723423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Final_Sales_Dashboard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81B1F04-8D4F-434E-BB96-631D7D8DE5E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4/14/2024 10:58:28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E7250B3-11FE-4FC0-B84A-262787261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2024-04-14T10:58:28Z</dcterms:created>
  <dcterms:modified xsi:type="dcterms:W3CDTF">2024-04-14T10:58:28Z</dcterms:modified>
</cp:coreProperties>
</file>