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_Sales_Dashboard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66B591-7E42-4865-BDBD-78B0A512B5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Final_Sales_Dashboard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DB7B93-3B6C-4FBA-93CA-6FD02D38A6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4/14/2024 10:59:13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980E7A98-2FC7-48E1-BBBC-336091161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2024-04-14T10:59:13Z</dcterms:created>
  <dcterms:modified xsi:type="dcterms:W3CDTF">2024-04-14T10:59:13Z</dcterms:modified>
</cp:coreProperties>
</file>