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_Sales_Dashboard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D814AA-FFC8-4337-89F5-E5621D4B80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Final_Sales_Dashboard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D1EB47-A965-4EF6-8BE8-A36D24D3DE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4/14/2024 10:59:41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DBE9A24E-F6A4-479D-9B79-140BD675B3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2024-04-14T10:59:41Z</dcterms:created>
  <dcterms:modified xsi:type="dcterms:W3CDTF">2024-04-14T10:59:41Z</dcterms:modified>
</cp:coreProperties>
</file>