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Sales_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FA725D-08E9-41CC-99D5-0B0C4F6185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B15440-E2A4-40C5-B0B7-2602FDCC90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11:02:16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8373620-D9E0-432F-A3BD-325FB51D5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2024-04-14T11:02:17Z</dcterms:created>
  <dcterms:modified xsi:type="dcterms:W3CDTF">2024-04-14T11:02:17Z</dcterms:modified>
</cp:coreProperties>
</file>