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nal_Sales_Dashboard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4D92A85-A687-449E-A1CB-E86F56112E9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Final_Sales_Dashboard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A9745D0-CB6D-4F67-A472-70B59A9CA39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4/14/2024 10:56:00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6A51C5C-C715-4220-97EB-903D082DD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2024-04-14T10:56:00Z</dcterms:created>
  <dcterms:modified xsi:type="dcterms:W3CDTF">2024-04-14T10:56:00Z</dcterms:modified>
</cp:coreProperties>
</file>