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E0024-9631-384D-9664-91309EC56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ED19C0-430A-4E42-8A94-9042D9456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CDE4AD-B884-C543-A33E-9AADAF8C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75EC-4DDB-5D4B-89C7-C0C9736CFCB8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08E918-72E5-2B49-8704-FE0DDA20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88E574-A0BE-A941-829C-9A08E0FC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23C2-902D-F54D-8A5E-E242F2589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2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18F64-7942-D04E-B565-28D82677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8B80A2-A4E0-7347-A750-620FC3CD6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FDC551-5DA0-B34B-B4FE-97FFE2A2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75EC-4DDB-5D4B-89C7-C0C9736CFCB8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0CB4EB-ADB1-9A4E-8010-FA927A84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084373-5686-9A45-A9F9-1FF9C078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23C2-902D-F54D-8A5E-E242F2589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23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A06E1F-65A3-2E4F-B375-B96734BBF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7C75C2-A522-CC42-8270-02372BC06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6909DE-FBB9-934D-B7F6-F7077660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75EC-4DDB-5D4B-89C7-C0C9736CFCB8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0C2D8B-A24E-9D41-9A72-FBB596E9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6C5F07-384D-C344-B80D-54CCA4F2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23C2-902D-F54D-8A5E-E242F2589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76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C660F-42D1-7D41-8E4E-3FA2BDC2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EC8727-14B9-154F-8691-9D524A9D7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B57E95-B9A5-6047-BD2B-48CB62EC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75EC-4DDB-5D4B-89C7-C0C9736CFCB8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5FD50D-50AA-7845-8B94-23C57EF0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FDA8F-C23C-2140-A12E-A56B3067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23C2-902D-F54D-8A5E-E242F2589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62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EBD41-B4B4-D84D-8D11-830F6B25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09F914-C541-204C-8E24-C15DA980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1AC647-82E9-E646-90C2-3FC1A99B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75EC-4DDB-5D4B-89C7-C0C9736CFCB8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47396D-8161-E444-B866-24CE4EBF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205D13-F103-104D-A3D8-268ACB51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23C2-902D-F54D-8A5E-E242F2589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77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D1DFA-0060-BE4F-BC02-CE8D0DB0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C2410F-4F8C-354E-A46E-C5162E163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01C3A6-9031-744E-8890-B243AF90A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9D3217-8A5F-E547-9EAC-1E2116EB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75EC-4DDB-5D4B-89C7-C0C9736CFCB8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C954C5-5C84-724B-A1AC-19A833FF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6BD75A-F1DE-E047-A402-823C1355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23C2-902D-F54D-8A5E-E242F2589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3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48B88-860C-FD41-BFEA-7CB1E6FC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815323-A153-DB41-A369-3B81F2A3E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83B3F4-0A12-1545-9390-3C91D91EE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F9A331-27BF-D845-A9EA-828BE2D1A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B34FBF-5BD3-B94B-991F-1A1332632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E82B5F-4615-EF4B-A88A-1B25E086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75EC-4DDB-5D4B-89C7-C0C9736CFCB8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43BBD1-A316-3C49-9698-9C59039F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EFE138A-9EC5-0A4E-A0CF-5862E849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23C2-902D-F54D-8A5E-E242F2589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45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6F02AD-1E5D-1C42-A2B9-8CBEF0BC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93C5E7-648E-6043-9322-C0CC583B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75EC-4DDB-5D4B-89C7-C0C9736CFCB8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B3B3D2-8041-B546-B60E-1C0C478C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A84530-A63C-684E-9B6F-B3499CD8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23C2-902D-F54D-8A5E-E242F2589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91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AC0C1D-53D7-CE4C-A912-E465A323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75EC-4DDB-5D4B-89C7-C0C9736CFCB8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2ED368-D8F6-A44A-B866-BD7A499E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43FC84-2038-B648-8FAF-93D4BC51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23C2-902D-F54D-8A5E-E242F2589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18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53FF0-21B5-F947-BD38-4F7803D2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367C9A-A91C-7844-B357-24B888CD4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CAEF0C-6DE1-8F49-977B-FC67349FE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3ED33C-27F1-6649-9E5A-10E98EA5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75EC-4DDB-5D4B-89C7-C0C9736CFCB8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57487E-81F3-7646-AC08-E58D3ECF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2032EC-7C20-0E45-8BEA-0D31183F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23C2-902D-F54D-8A5E-E242F2589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25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300D9-AA1D-844F-9FA5-46E18391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A36F79-DC38-3E48-B4B0-349A1CA12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ED0BCC-19E7-C34A-AEE4-A8549B0CB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977BDA-AB45-8146-A14C-B6CC65A1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75EC-4DDB-5D4B-89C7-C0C9736CFCB8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F4BC36-82E2-A94C-9EF9-9CF781A9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A2B52E-D544-2940-91A5-270A2F45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23C2-902D-F54D-8A5E-E242F2589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0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A62E77-028D-954B-B996-9D7FEB8F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84430C-EA9C-664C-8B38-CCE991443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B11C7C-BA3B-6441-B892-6D8118F92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75EC-4DDB-5D4B-89C7-C0C9736CFCB8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A2333-51E2-8E45-9B97-3CD53AB82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86B3BE-7BDB-344C-A89A-DAEF62F04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23C2-902D-F54D-8A5E-E242F2589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9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5CFB5-0218-8842-AABF-24AFF7BFF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b="1">
                <a:solidFill>
                  <a:schemeClr val="accent1"/>
                </a:solidFill>
                <a:latin typeface="Candara" panose="020E0502030303020204" pitchFamily="34" charset="0"/>
                <a:ea typeface="Dotum" panose="020B0600000101010101" pitchFamily="34" charset="-127"/>
              </a:rPr>
              <a:t>STOR</a:t>
            </a:r>
            <a:r>
              <a:rPr lang="fr-FR" sz="6600" b="1">
                <a:solidFill>
                  <a:srgbClr val="FF0000"/>
                </a:solidFill>
                <a:latin typeface="Candara" panose="020E0502030303020204" pitchFamily="34" charset="0"/>
                <a:ea typeface="Dotum" panose="020B0600000101010101" pitchFamily="34" charset="-127"/>
              </a:rPr>
              <a:t>ZONE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C1698A-6331-5E4A-B2AE-6B86B591E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>
                <a:latin typeface="Dotum" panose="020B0600000101010101" pitchFamily="34" charset="-127"/>
                <a:ea typeface="Dotum" panose="020B0600000101010101" pitchFamily="34" charset="-127"/>
              </a:rPr>
              <a:t>Worldwide Stores In One App</a:t>
            </a:r>
          </a:p>
        </p:txBody>
      </p:sp>
    </p:spTree>
    <p:extLst>
      <p:ext uri="{BB962C8B-B14F-4D97-AF65-F5344CB8AC3E}">
        <p14:creationId xmlns:p14="http://schemas.microsoft.com/office/powerpoint/2010/main" val="169946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F4AFF-FEBA-1B4A-9F57-40F3CBF7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rgbClr val="FF0000"/>
                </a:solidFill>
                <a:latin typeface="Candara" panose="020E0502030303020204" pitchFamily="34" charset="0"/>
              </a:rPr>
              <a:t>The cart 🛒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1380F-5348-1645-814D-3BBF4168D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On the top right of all pages</a:t>
            </a:r>
          </a:p>
          <a:p>
            <a:r>
              <a:rPr lang="fr-FR"/>
              <a:t>Shows selected items</a:t>
            </a:r>
          </a:p>
          <a:p>
            <a:r>
              <a:rPr lang="fr-FR"/>
              <a:t>We can modify quantity</a:t>
            </a:r>
          </a:p>
          <a:p>
            <a:r>
              <a:rPr lang="fr-FR"/>
              <a:t>Displays real time shipping cost by integrating a 3PL script</a:t>
            </a:r>
          </a:p>
          <a:p>
            <a:r>
              <a:rPr lang="fr-FR"/>
              <a:t>Payment methods:</a:t>
            </a:r>
          </a:p>
          <a:p>
            <a:pPr lvl="1"/>
            <a:r>
              <a:rPr lang="fr-FR"/>
              <a:t>Credit card (Visa , Mastercard)</a:t>
            </a:r>
          </a:p>
          <a:p>
            <a:pPr lvl="1"/>
            <a:r>
              <a:rPr lang="fr-FR"/>
              <a:t>PayPal</a:t>
            </a:r>
          </a:p>
          <a:p>
            <a:pPr lvl="1"/>
            <a:r>
              <a:rPr lang="fr-FR"/>
              <a:t>Local payment (appears  ONLY if the shipping address is in Algeria)</a:t>
            </a:r>
          </a:p>
        </p:txBody>
      </p:sp>
    </p:spTree>
    <p:extLst>
      <p:ext uri="{BB962C8B-B14F-4D97-AF65-F5344CB8AC3E}">
        <p14:creationId xmlns:p14="http://schemas.microsoft.com/office/powerpoint/2010/main" val="3292045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6F734-EC41-2043-AF11-00C00F9E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rgbClr val="FF0000"/>
                </a:solidFill>
                <a:latin typeface="Candara" panose="020E0502030303020204" pitchFamily="34" charset="0"/>
              </a:rPr>
              <a:t>Emails and notifications: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43F0E7-1E2A-5D4E-8B21-84F9FCDBD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0423"/>
            <a:ext cx="10515600" cy="3236539"/>
          </a:xfrm>
        </p:spPr>
        <p:txBody>
          <a:bodyPr/>
          <a:lstStyle/>
          <a:p>
            <a:r>
              <a:rPr lang="fr-FR"/>
              <a:t>The client will be noticed of every step of the shopping process</a:t>
            </a:r>
          </a:p>
          <a:p>
            <a:r>
              <a:rPr lang="fr-FR"/>
              <a:t>Notifications on the device </a:t>
            </a:r>
          </a:p>
          <a:p>
            <a:r>
              <a:rPr lang="fr-FR"/>
              <a:t>Email</a:t>
            </a: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80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062FA-8728-D442-8117-BFAF01B2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rgbClr val="FF0000"/>
                </a:solidFill>
                <a:latin typeface="Candara" panose="020E0502030303020204" pitchFamily="34" charset="0"/>
              </a:rPr>
              <a:t>Overview: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336D7-7963-E943-8236-2EEA07AF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latin typeface="Candara" panose="020E0502030303020204" pitchFamily="34" charset="0"/>
              </a:rPr>
              <a:t>Available for both android and iOS</a:t>
            </a:r>
          </a:p>
          <a:p>
            <a:endParaRPr lang="fr-FR">
              <a:latin typeface="Candara" panose="020E0502030303020204" pitchFamily="34" charset="0"/>
            </a:endParaRPr>
          </a:p>
          <a:p>
            <a:r>
              <a:rPr lang="fr-FR">
                <a:latin typeface="Candara" panose="020E0502030303020204" pitchFamily="34" charset="0"/>
              </a:rPr>
              <a:t>Available in French, English (« Candara » as default font) and Arabic </a:t>
            </a:r>
          </a:p>
          <a:p>
            <a:endParaRPr lang="fr-FR">
              <a:latin typeface="Candara" panose="020E0502030303020204" pitchFamily="34" charset="0"/>
            </a:endParaRPr>
          </a:p>
          <a:p>
            <a:r>
              <a:rPr lang="fr-FR">
                <a:latin typeface="Candara" panose="020E0502030303020204" pitchFamily="34" charset="0"/>
              </a:rPr>
              <a:t>It is an automated dropshipping app</a:t>
            </a:r>
          </a:p>
          <a:p>
            <a:endParaRPr lang="fr-FR">
              <a:latin typeface="Candara" panose="020E0502030303020204" pitchFamily="34" charset="0"/>
            </a:endParaRPr>
          </a:p>
          <a:p>
            <a:r>
              <a:rPr lang="fr-FR">
                <a:latin typeface="Candara" panose="020E0502030303020204" pitchFamily="34" charset="0"/>
              </a:rPr>
              <a:t>Simple to use : you only have to select a brand’s or store’s website, navigate on it in the app , then add a product to the STORZONE’s cart 🛒</a:t>
            </a:r>
          </a:p>
          <a:p>
            <a:pPr marL="0" indent="0">
              <a:buNone/>
            </a:pPr>
            <a:endParaRPr lang="fr-FR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1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27F75-065F-8D44-B783-B939D8F5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rgbClr val="FF0000"/>
                </a:solidFill>
                <a:latin typeface="Candara" panose="020E0502030303020204" pitchFamily="34" charset="0"/>
              </a:rPr>
              <a:t>Presentation: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0CE233-2F2E-BD4B-A9CC-467BC38D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4494"/>
            <a:ext cx="10515600" cy="3762469"/>
          </a:xfrm>
        </p:spPr>
        <p:txBody>
          <a:bodyPr/>
          <a:lstStyle/>
          <a:p>
            <a:r>
              <a:rPr lang="fr-FR"/>
              <a:t>App in portrait, not available in landscape mode</a:t>
            </a:r>
          </a:p>
          <a:p>
            <a:r>
              <a:rPr lang="fr-FR"/>
              <a:t>At the opening you have to Log in or continue as a guest</a:t>
            </a:r>
          </a:p>
          <a:p>
            <a:r>
              <a:rPr lang="fr-FR"/>
              <a:t>Log in can be by creating account , or using Facebook or Google</a:t>
            </a:r>
          </a:p>
          <a:p>
            <a:r>
              <a:rPr lang="fr-FR"/>
              <a:t>Authentication by SMS to verify the phone number is necessary</a:t>
            </a:r>
          </a:p>
          <a:p>
            <a:r>
              <a:rPr lang="fr-FR"/>
              <a:t>The app remembers the account on the device</a:t>
            </a:r>
          </a:p>
          <a:p>
            <a:r>
              <a:rPr lang="fr-FR"/>
              <a:t>After a logo page while loading , we enter the First and main page which is the stores list with their logos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63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E6FBB-F1F8-D747-83ED-E6847E3E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CE39A-0F80-D044-9C5B-CC270329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We have on the bottom five pages :</a:t>
            </a:r>
          </a:p>
          <a:p>
            <a:pPr marL="0" indent="0">
              <a:buNone/>
            </a:pPr>
            <a:endParaRPr lang="fr-FR"/>
          </a:p>
          <a:p>
            <a:pPr marL="514350" indent="-514350">
              <a:buFont typeface="+mj-lt"/>
              <a:buAutoNum type="arabicPeriod"/>
            </a:pPr>
            <a:r>
              <a:rPr lang="fr-FR"/>
              <a:t>Stores list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In app navigation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Selected sales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Buying assistant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Account management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C386931D-634B-E947-97B3-3CBE15BA8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65" b="3047"/>
          <a:stretch/>
        </p:blipFill>
        <p:spPr>
          <a:xfrm>
            <a:off x="5080000" y="3694590"/>
            <a:ext cx="6060141" cy="6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1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308F3-6135-4C4F-8A6B-EAFB5FD8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rgbClr val="FF0000"/>
                </a:solidFill>
                <a:latin typeface="Candara" panose="020E0502030303020204" pitchFamily="34" charset="0"/>
              </a:rPr>
              <a:t>Stores List: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F0F60E-C430-284C-A3AE-7BCAC5D8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871" y="1434352"/>
            <a:ext cx="7062694" cy="2868707"/>
          </a:xfrm>
        </p:spPr>
        <p:txBody>
          <a:bodyPr/>
          <a:lstStyle/>
          <a:p>
            <a:r>
              <a:rPr lang="fr-FR">
                <a:latin typeface="Candara" panose="020E0502030303020204" pitchFamily="34" charset="0"/>
              </a:rPr>
              <a:t>Sorted by country : we have France, USA, UK, Spain, and Italy</a:t>
            </a:r>
          </a:p>
          <a:p>
            <a:r>
              <a:rPr lang="fr-FR">
                <a:latin typeface="Candara" panose="020E0502030303020204" pitchFamily="34" charset="0"/>
              </a:rPr>
              <a:t>May be a search tool to search the brand by category or specialty (for example: general stores, fashion, electronics,shoes,…) and one shop can be in one or multiple categories</a:t>
            </a:r>
          </a:p>
          <a:p>
            <a:pPr marL="0" indent="0">
              <a:buNone/>
            </a:pPr>
            <a:endParaRPr lang="fr-FR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fr-FR">
                <a:latin typeface="Candara" panose="020E0502030303020204" pitchFamily="34" charset="0"/>
              </a:rPr>
              <a:t>(the first list that can be modified later will be sent in another file with corresponding URL)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D9F9EE4-13EC-BF4E-8638-00007E9B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502" y="719666"/>
            <a:ext cx="2904298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6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2AE5B-42FB-334C-89A4-E18EC348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rgbClr val="FF0000"/>
                </a:solidFill>
                <a:latin typeface="Candara" panose="020E0502030303020204" pitchFamily="34" charset="0"/>
              </a:rPr>
              <a:t>In app navigation: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AB2E3A-F78F-A541-8B88-1481DB20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8587"/>
          </a:xfrm>
        </p:spPr>
        <p:txBody>
          <a:bodyPr>
            <a:normAutofit lnSpcReduction="10000"/>
          </a:bodyPr>
          <a:lstStyle/>
          <a:p>
            <a:r>
              <a:rPr lang="fr-FR"/>
              <a:t>It is the most important part </a:t>
            </a:r>
          </a:p>
          <a:p>
            <a:r>
              <a:rPr lang="fr-FR"/>
              <a:t>The client will navigate and select the product (Size, color) then does not click on the « add to cart » in that page but a button will be enabled or appears named « add to storzone cart »</a:t>
            </a:r>
          </a:p>
          <a:p>
            <a:r>
              <a:rPr lang="fr-FR"/>
              <a:t>The concept is that this navigator first downloads the requested page and display it with modifications : the price is modified when displayed raised by 15% automatically</a:t>
            </a:r>
          </a:p>
          <a:p>
            <a:r>
              <a:rPr lang="fr-FR"/>
              <a:t>This navigation page will have on top: Previous, next,and refresh (may be also save page) buttons</a:t>
            </a:r>
          </a:p>
        </p:txBody>
      </p:sp>
    </p:spTree>
    <p:extLst>
      <p:ext uri="{BB962C8B-B14F-4D97-AF65-F5344CB8AC3E}">
        <p14:creationId xmlns:p14="http://schemas.microsoft.com/office/powerpoint/2010/main" val="374696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26170-E594-B94A-8BD6-A9A477EA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rgbClr val="FF0000"/>
                </a:solidFill>
                <a:latin typeface="Candara" panose="020E0502030303020204" pitchFamily="34" charset="0"/>
              </a:rPr>
              <a:t>Selected sales: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E49D6-869C-9740-B560-B62C352F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3317"/>
            <a:ext cx="10515600" cy="3463645"/>
          </a:xfrm>
        </p:spPr>
        <p:txBody>
          <a:bodyPr/>
          <a:lstStyle/>
          <a:p>
            <a:r>
              <a:rPr lang="fr-FR"/>
              <a:t>It is a page where the administrator adds selected sales depending on tendance and clients preference of the moment</a:t>
            </a:r>
          </a:p>
          <a:p>
            <a:r>
              <a:rPr lang="fr-FR"/>
              <a:t>A scrolling page where photos and titles are displayed, something like Instagram post</a:t>
            </a:r>
          </a:p>
        </p:txBody>
      </p:sp>
    </p:spTree>
    <p:extLst>
      <p:ext uri="{BB962C8B-B14F-4D97-AF65-F5344CB8AC3E}">
        <p14:creationId xmlns:p14="http://schemas.microsoft.com/office/powerpoint/2010/main" val="399117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D6DEB-3190-B64E-9894-ED635C73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rgbClr val="FF0000"/>
                </a:solidFill>
                <a:latin typeface="Candara" panose="020E0502030303020204" pitchFamily="34" charset="0"/>
              </a:rPr>
              <a:t>Shopping assistant: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03A36E-E856-9043-A036-8A0110051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176"/>
            <a:ext cx="10515600" cy="3666845"/>
          </a:xfrm>
        </p:spPr>
        <p:txBody>
          <a:bodyPr/>
          <a:lstStyle/>
          <a:p>
            <a:r>
              <a:rPr lang="fr-FR">
                <a:latin typeface="Candara" panose="020E0502030303020204" pitchFamily="34" charset="0"/>
              </a:rPr>
              <a:t>A page that displays a box where the client paste a product URL </a:t>
            </a:r>
          </a:p>
          <a:p>
            <a:r>
              <a:rPr lang="fr-FR">
                <a:latin typeface="Candara" panose="020E0502030303020204" pitchFamily="34" charset="0"/>
              </a:rPr>
              <a:t>That URL will be sent to the admin and the admin buys it for the client</a:t>
            </a:r>
          </a:p>
          <a:p>
            <a:r>
              <a:rPr lang="fr-FR">
                <a:latin typeface="Candara" panose="020E0502030303020204" pitchFamily="34" charset="0"/>
              </a:rPr>
              <a:t>This is for the products that are not available on shops presented in the app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AD03E2B-D978-B54D-AC53-008432B83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47" y="3657598"/>
            <a:ext cx="5315706" cy="263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7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973050-2AA8-D14E-A62C-B306D042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rgbClr val="FF0000"/>
                </a:solidFill>
                <a:latin typeface="Candara" panose="020E0502030303020204" pitchFamily="34" charset="0"/>
              </a:rPr>
              <a:t>Account 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3FC903-4D61-5E49-AC57-CCE85945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Personal infos</a:t>
            </a:r>
          </a:p>
          <a:p>
            <a:r>
              <a:rPr lang="fr-FR"/>
              <a:t>Help and contacts</a:t>
            </a:r>
          </a:p>
          <a:p>
            <a:r>
              <a:rPr lang="fr-FR"/>
              <a:t>Orders (with status confirmed,sent, received)</a:t>
            </a:r>
          </a:p>
          <a:p>
            <a:r>
              <a:rPr lang="fr-FR"/>
              <a:t>How it works : screenshots that we can swipe explaining how to use the app</a:t>
            </a:r>
          </a:p>
          <a:p>
            <a:r>
              <a:rPr lang="fr-FR"/>
              <a:t>Sign out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2723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STORZONE</vt:lpstr>
      <vt:lpstr>Overview:</vt:lpstr>
      <vt:lpstr>Presentation:</vt:lpstr>
      <vt:lpstr>Présentation PowerPoint</vt:lpstr>
      <vt:lpstr>Stores List:</vt:lpstr>
      <vt:lpstr>In app navigation:</vt:lpstr>
      <vt:lpstr>Selected sales:</vt:lpstr>
      <vt:lpstr>Shopping assistant:</vt:lpstr>
      <vt:lpstr>Account page</vt:lpstr>
      <vt:lpstr>The cart 🛒</vt:lpstr>
      <vt:lpstr>Emails and notifications: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STORZONE</dc:title>
  <dc:creator>yassine rahimo</dc:creator>
  <cp:lastModifiedBy>yassine rahimo</cp:lastModifiedBy>
  <cp:revision>2</cp:revision>
  <dcterms:created xsi:type="dcterms:W3CDTF">2021-09-24T12:23:17Z</dcterms:created>
  <dcterms:modified xsi:type="dcterms:W3CDTF">2021-09-24T20:05:27Z</dcterms:modified>
</cp:coreProperties>
</file>