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sldIdLst>
    <p:sldId id="295" r:id="rId2"/>
    <p:sldId id="316" r:id="rId3"/>
    <p:sldId id="290" r:id="rId4"/>
    <p:sldId id="317" r:id="rId5"/>
    <p:sldId id="277" r:id="rId6"/>
    <p:sldId id="278" r:id="rId7"/>
    <p:sldId id="279" r:id="rId8"/>
    <p:sldId id="312" r:id="rId9"/>
    <p:sldId id="313" r:id="rId10"/>
    <p:sldId id="314" r:id="rId11"/>
    <p:sldId id="280" r:id="rId12"/>
    <p:sldId id="321" r:id="rId13"/>
    <p:sldId id="318" r:id="rId14"/>
    <p:sldId id="281" r:id="rId15"/>
    <p:sldId id="282" r:id="rId16"/>
    <p:sldId id="283" r:id="rId17"/>
    <p:sldId id="284" r:id="rId18"/>
    <p:sldId id="285" r:id="rId19"/>
    <p:sldId id="291" r:id="rId20"/>
    <p:sldId id="286" r:id="rId21"/>
    <p:sldId id="296" r:id="rId22"/>
    <p:sldId id="287" r:id="rId23"/>
    <p:sldId id="292" r:id="rId24"/>
    <p:sldId id="293" r:id="rId25"/>
    <p:sldId id="294" r:id="rId26"/>
    <p:sldId id="305" r:id="rId27"/>
    <p:sldId id="288" r:id="rId28"/>
    <p:sldId id="289" r:id="rId29"/>
    <p:sldId id="298" r:id="rId30"/>
    <p:sldId id="299" r:id="rId31"/>
    <p:sldId id="306" r:id="rId32"/>
    <p:sldId id="302" r:id="rId33"/>
    <p:sldId id="310" r:id="rId34"/>
    <p:sldId id="307" r:id="rId35"/>
    <p:sldId id="31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9DB80AE-52AB-440A-92C1-E1559B8959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404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F107-ECC2-4F43-A9E4-55A9FF78382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648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8A707-646B-4DDB-8720-F813A2C3E642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53440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2AB3C-8E13-48C9-A3F0-BCD47E3649BF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1508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2AB3C-8E13-48C9-A3F0-BCD47E3649BF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1536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3B8732-A91D-4E71-8FAA-6F90736BA8C0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9971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49332D-215E-4F3E-8B78-F8A2A7866516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916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6D0AA-6CD3-4024-8ED4-F9183C85227F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92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838CD5-7A35-47F5-84F1-78C41E3098E5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50465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6C46D-0D01-4308-B164-F6A466F2F65D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7271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8BA44-FD47-4ADE-B8EE-B5632DFB91D2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05817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BC5A7-7396-4D91-9123-A559B4992A27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863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620FD8-34C4-43C7-804C-44376648C17A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435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2F1E29-1CD8-4DA3-85CC-69196A2F04EA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507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B7D0E7-88D5-4603-B989-CC2E1311A9FE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055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EF15D-F36F-4CF2-AFA4-7001D56DEFCB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88989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5D0306-8D67-403A-AB3B-B1D49F906CE8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8599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08907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1CA5A3-5344-4C88-A2BC-0BE7183AF5B7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02067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5081F-CF7D-4230-87A8-67ADF21FCBE9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30474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463AD-737F-48ED-8CE6-BBC59DE19663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4204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0379D-50E6-4FC4-AB57-FF7614FD1A42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26362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B1556-B532-463B-A0F3-27991A48FD21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54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B58F5B-183A-4467-9DEE-F94DB32BA1B6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415543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646063-703A-4A78-B48E-FA9EC60F7E30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91972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E12AF1-74FF-4062-9043-E236D9AAC936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50814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3A7BF8-7A7A-4EBE-9443-37419C485092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8984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73AFF-F584-48DB-887E-D202C2CCAD07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83378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6F4CDD-D2C5-4F17-86D1-F5C51A911AF7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8879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A05A4-8D95-4539-ADE4-67A7FC3014D0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9670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A05A4-8D95-4539-ADE4-67A7FC3014D0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0449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C30C48-84FF-4E39-A011-980277D54405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7137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94D898-9D72-4BD1-8E61-C59C412A2767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8430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0119CE-98B6-4032-85F8-D8916175AC7B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7766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B21BE-DB0C-47ED-A498-A08D9CACCC49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062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3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5237A-9711-4EBA-A424-D6F3B3EBDF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9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6F8D-2757-4B63-AEED-3964DAA9B4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905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618A0-0EC6-4A80-B1B2-55FC754FC3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394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0AE23-7283-4AC2-BA48-4101D08AA6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730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B7B01-8B1A-40AC-9BB1-CB36A45EDE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524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A890C-C36C-4109-AAFB-9ADF5042E8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80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B50F0-5C0A-4B19-B25E-8AF39F8239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801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EE67-2DBD-462F-B013-AECF7A9FB78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9791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AD5AF-68AC-46D3-93D5-2CCA220269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032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6FCAC-F512-4F0E-9865-3D83078C52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8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5A4AD-CDA5-4AA9-814D-D49C2074DF9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867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C7AD04-8232-43C6-85F1-AA24DE00CB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Decoder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A6A47A-3016-43E3-A649-295122F7F00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3-State Buffers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Can use 3-state buffers to share a single line for several devices.</a:t>
            </a:r>
          </a:p>
        </p:txBody>
      </p: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2124075" y="2319338"/>
            <a:ext cx="4968875" cy="4062412"/>
            <a:chOff x="1338" y="1370"/>
            <a:chExt cx="3130" cy="2559"/>
          </a:xfrm>
        </p:grpSpPr>
        <p:pic>
          <p:nvPicPr>
            <p:cNvPr id="2048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370"/>
              <a:ext cx="3039" cy="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1338" y="3385"/>
              <a:ext cx="363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971550" y="2133600"/>
            <a:ext cx="3168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tx1"/>
                </a:solidFill>
                <a:cs typeface="Arial" panose="020B0604020202020204" pitchFamily="34" charset="0"/>
              </a:rPr>
              <a:t>Decoder guarantees that no two buffers are on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0FE0F9-70AA-4BE0-941F-8DEAA44DA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3006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 smtClean="0"/>
              <a:t>Can build a decoder by smaller decoders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306513" y="3070225"/>
            <a:ext cx="241300" cy="1511300"/>
            <a:chOff x="2410" y="1934"/>
            <a:chExt cx="152" cy="952"/>
          </a:xfrm>
        </p:grpSpPr>
        <p:sp>
          <p:nvSpPr>
            <p:cNvPr id="22667" name="Rectangle 5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8" name="Rectangle 6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9" name="Rectangle 7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70" name="Rectangle 8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005013" y="3429000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1619250" y="32131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1619250" y="36449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1619250" y="40767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005013" y="3860800"/>
            <a:ext cx="360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005013" y="4292600"/>
            <a:ext cx="287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005013" y="3068638"/>
            <a:ext cx="431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1927225" y="2282825"/>
            <a:ext cx="1062038" cy="33147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2967038" y="2406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2967038" y="26273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2967038" y="28130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2967038" y="30337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>
            <a:off x="2967038" y="3238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2967038" y="3441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2967038" y="3644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2967038" y="3848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2967038" y="40322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2967038" y="4254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2967038" y="4438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2967038" y="4660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>
            <a:off x="2967038" y="4864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2967038" y="50673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>
            <a:off x="2967038" y="5270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33"/>
          <p:cNvSpPr>
            <a:spLocks noChangeShapeType="1"/>
          </p:cNvSpPr>
          <p:nvPr/>
        </p:nvSpPr>
        <p:spPr bwMode="auto">
          <a:xfrm>
            <a:off x="2967038" y="5473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2558" name="Group 34"/>
          <p:cNvGrpSpPr>
            <a:grpSpLocks/>
          </p:cNvGrpSpPr>
          <p:nvPr/>
        </p:nvGrpSpPr>
        <p:grpSpPr bwMode="auto">
          <a:xfrm>
            <a:off x="2801938" y="2295525"/>
            <a:ext cx="211137" cy="3232150"/>
            <a:chOff x="3790" y="1446"/>
            <a:chExt cx="133" cy="2036"/>
          </a:xfrm>
        </p:grpSpPr>
        <p:sp>
          <p:nvSpPr>
            <p:cNvPr id="22650" name="Rectangle 35"/>
            <p:cNvSpPr>
              <a:spLocks noChangeArrowheads="1"/>
            </p:cNvSpPr>
            <p:nvPr/>
          </p:nvSpPr>
          <p:spPr bwMode="auto">
            <a:xfrm>
              <a:off x="3837" y="14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1" name="Rectangle 36"/>
            <p:cNvSpPr>
              <a:spLocks noChangeArrowheads="1"/>
            </p:cNvSpPr>
            <p:nvPr/>
          </p:nvSpPr>
          <p:spPr bwMode="auto">
            <a:xfrm>
              <a:off x="3837" y="157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2" name="Rectangle 37"/>
            <p:cNvSpPr>
              <a:spLocks noChangeArrowheads="1"/>
            </p:cNvSpPr>
            <p:nvPr/>
          </p:nvSpPr>
          <p:spPr bwMode="auto">
            <a:xfrm>
              <a:off x="3837" y="17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3" name="Rectangle 38"/>
            <p:cNvSpPr>
              <a:spLocks noChangeArrowheads="1"/>
            </p:cNvSpPr>
            <p:nvPr/>
          </p:nvSpPr>
          <p:spPr bwMode="auto">
            <a:xfrm>
              <a:off x="3837" y="183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4" name="Rectangle 39"/>
            <p:cNvSpPr>
              <a:spLocks noChangeArrowheads="1"/>
            </p:cNvSpPr>
            <p:nvPr/>
          </p:nvSpPr>
          <p:spPr bwMode="auto">
            <a:xfrm>
              <a:off x="3837" y="195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5" name="Rectangle 40"/>
            <p:cNvSpPr>
              <a:spLocks noChangeArrowheads="1"/>
            </p:cNvSpPr>
            <p:nvPr/>
          </p:nvSpPr>
          <p:spPr bwMode="auto">
            <a:xfrm>
              <a:off x="3837" y="208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6" name="Rectangle 41"/>
            <p:cNvSpPr>
              <a:spLocks noChangeArrowheads="1"/>
            </p:cNvSpPr>
            <p:nvPr/>
          </p:nvSpPr>
          <p:spPr bwMode="auto">
            <a:xfrm>
              <a:off x="3837" y="221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7" name="Rectangle 42"/>
            <p:cNvSpPr>
              <a:spLocks noChangeArrowheads="1"/>
            </p:cNvSpPr>
            <p:nvPr/>
          </p:nvSpPr>
          <p:spPr bwMode="auto">
            <a:xfrm>
              <a:off x="3837" y="234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8" name="Rectangle 43"/>
            <p:cNvSpPr>
              <a:spLocks noChangeArrowheads="1"/>
            </p:cNvSpPr>
            <p:nvPr/>
          </p:nvSpPr>
          <p:spPr bwMode="auto">
            <a:xfrm>
              <a:off x="3837" y="247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9" name="Rectangle 44"/>
            <p:cNvSpPr>
              <a:spLocks noChangeArrowheads="1"/>
            </p:cNvSpPr>
            <p:nvPr/>
          </p:nvSpPr>
          <p:spPr bwMode="auto">
            <a:xfrm>
              <a:off x="3837" y="259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9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0" name="Rectangle 45"/>
            <p:cNvSpPr>
              <a:spLocks noChangeArrowheads="1"/>
            </p:cNvSpPr>
            <p:nvPr/>
          </p:nvSpPr>
          <p:spPr bwMode="auto">
            <a:xfrm>
              <a:off x="3790" y="272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1" name="Rectangle 46"/>
            <p:cNvSpPr>
              <a:spLocks noChangeArrowheads="1"/>
            </p:cNvSpPr>
            <p:nvPr/>
          </p:nvSpPr>
          <p:spPr bwMode="auto">
            <a:xfrm>
              <a:off x="3800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2" name="Rectangle 47"/>
            <p:cNvSpPr>
              <a:spLocks noChangeArrowheads="1"/>
            </p:cNvSpPr>
            <p:nvPr/>
          </p:nvSpPr>
          <p:spPr bwMode="auto">
            <a:xfrm>
              <a:off x="3837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3" name="Rectangle 48"/>
            <p:cNvSpPr>
              <a:spLocks noChangeArrowheads="1"/>
            </p:cNvSpPr>
            <p:nvPr/>
          </p:nvSpPr>
          <p:spPr bwMode="auto">
            <a:xfrm>
              <a:off x="3790" y="29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4" name="Rectangle 49"/>
            <p:cNvSpPr>
              <a:spLocks noChangeArrowheads="1"/>
            </p:cNvSpPr>
            <p:nvPr/>
          </p:nvSpPr>
          <p:spPr bwMode="auto">
            <a:xfrm>
              <a:off x="3790" y="31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5" name="Rectangle 50"/>
            <p:cNvSpPr>
              <a:spLocks noChangeArrowheads="1"/>
            </p:cNvSpPr>
            <p:nvPr/>
          </p:nvSpPr>
          <p:spPr bwMode="auto">
            <a:xfrm>
              <a:off x="3790" y="323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6" name="Rectangle 51"/>
            <p:cNvSpPr>
              <a:spLocks noChangeArrowheads="1"/>
            </p:cNvSpPr>
            <p:nvPr/>
          </p:nvSpPr>
          <p:spPr bwMode="auto">
            <a:xfrm>
              <a:off x="3790" y="336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59" name="Group 52"/>
          <p:cNvGrpSpPr>
            <a:grpSpLocks/>
          </p:cNvGrpSpPr>
          <p:nvPr/>
        </p:nvGrpSpPr>
        <p:grpSpPr bwMode="auto">
          <a:xfrm>
            <a:off x="2279650" y="3644900"/>
            <a:ext cx="338138" cy="349250"/>
            <a:chOff x="3461" y="2296"/>
            <a:chExt cx="213" cy="220"/>
          </a:xfrm>
        </p:grpSpPr>
        <p:sp>
          <p:nvSpPr>
            <p:cNvPr id="22648" name="Rectangle 53"/>
            <p:cNvSpPr>
              <a:spLocks noChangeArrowheads="1"/>
            </p:cNvSpPr>
            <p:nvPr/>
          </p:nvSpPr>
          <p:spPr bwMode="auto">
            <a:xfrm>
              <a:off x="3461" y="2296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4:16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9" name="Rectangle 54"/>
            <p:cNvSpPr>
              <a:spLocks noChangeArrowheads="1"/>
            </p:cNvSpPr>
            <p:nvPr/>
          </p:nvSpPr>
          <p:spPr bwMode="auto">
            <a:xfrm>
              <a:off x="3461" y="2401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dec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60" name="Line 55"/>
          <p:cNvSpPr>
            <a:spLocks noChangeShapeType="1"/>
          </p:cNvSpPr>
          <p:nvPr/>
        </p:nvSpPr>
        <p:spPr bwMode="auto">
          <a:xfrm>
            <a:off x="1619250" y="4508500"/>
            <a:ext cx="3397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1" name="Text Box 56"/>
          <p:cNvSpPr txBox="1">
            <a:spLocks noChangeArrowheads="1"/>
          </p:cNvSpPr>
          <p:nvPr/>
        </p:nvSpPr>
        <p:spPr bwMode="auto">
          <a:xfrm>
            <a:off x="2076450" y="5905500"/>
            <a:ext cx="576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100">
                <a:solidFill>
                  <a:schemeClr val="tx1"/>
                </a:solidFill>
                <a:cs typeface="Arial" panose="020B0604020202020204" pitchFamily="34" charset="0"/>
              </a:rPr>
              <a:t>Enb</a:t>
            </a:r>
          </a:p>
        </p:txBody>
      </p:sp>
      <p:sp>
        <p:nvSpPr>
          <p:cNvPr id="22562" name="Line 57"/>
          <p:cNvSpPr>
            <a:spLocks noChangeShapeType="1"/>
          </p:cNvSpPr>
          <p:nvPr/>
        </p:nvSpPr>
        <p:spPr bwMode="auto">
          <a:xfrm flipV="1">
            <a:off x="2509838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3" name="AutoShape 59"/>
          <p:cNvSpPr>
            <a:spLocks noChangeAspect="1" noChangeArrowheads="1" noTextEdit="1"/>
          </p:cNvSpPr>
          <p:nvPr/>
        </p:nvSpPr>
        <p:spPr bwMode="auto">
          <a:xfrm>
            <a:off x="5508625" y="1844675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204"/>
          <p:cNvGrpSpPr>
            <a:grpSpLocks/>
          </p:cNvGrpSpPr>
          <p:nvPr/>
        </p:nvGrpSpPr>
        <p:grpSpPr bwMode="auto">
          <a:xfrm>
            <a:off x="6100763" y="1989138"/>
            <a:ext cx="2033588" cy="1939925"/>
            <a:chOff x="3838" y="1253"/>
            <a:chExt cx="1281" cy="1222"/>
          </a:xfrm>
        </p:grpSpPr>
        <p:sp>
          <p:nvSpPr>
            <p:cNvPr id="22617" name="Rectangle 83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9" name="Line 85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86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87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88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89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90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91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626" name="Group 92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46" name="Rectangle 93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7" name="Rectangle 94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27" name="Rectangle 95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8" name="Rectangle 96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9" name="Rectangle 97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33" name="Rectangle 101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Rectangle 102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5" name="Line 103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104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105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Rectangle 106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9" name="Rectangle 107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0" name="Line 108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1" name="Rectangle 109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42" name="Rectangle 110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43" name="Rectangle 111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44" name="Rectangle 112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45" name="Rectangle 113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6100763" y="4152900"/>
            <a:ext cx="2033588" cy="1939925"/>
            <a:chOff x="3838" y="1253"/>
            <a:chExt cx="1281" cy="1222"/>
          </a:xfrm>
        </p:grpSpPr>
        <p:sp>
          <p:nvSpPr>
            <p:cNvPr id="22586" name="Rectangle 116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87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8" name="Line 118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9" name="Line 119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0" name="Line 120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1" name="Line 121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2" name="Line 122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3" name="Line 123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4" name="Line 124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95" name="Group 125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15" name="Rectangle 126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6" name="Rectangle 127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96" name="Rectangle 128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7" name="Rectangle 129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8" name="Rectangle 130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02" name="Rectangle 134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3" name="Rectangle 135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4" name="Line 136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7" name="Rectangle 139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140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Line 141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0" name="Rectangle 142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11" name="Rectangle 143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12" name="Rectangle 144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13" name="Rectangle 145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14" name="Rectangle 146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1399957" name="Rectangle 149"/>
          <p:cNvSpPr>
            <a:spLocks noChangeArrowheads="1"/>
          </p:cNvSpPr>
          <p:nvPr/>
        </p:nvSpPr>
        <p:spPr bwMode="auto">
          <a:xfrm>
            <a:off x="4413250" y="2060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8" name="Rectangle 150"/>
          <p:cNvSpPr>
            <a:spLocks noChangeArrowheads="1"/>
          </p:cNvSpPr>
          <p:nvPr/>
        </p:nvSpPr>
        <p:spPr bwMode="auto">
          <a:xfrm>
            <a:off x="4413250" y="24606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9" name="Rectangle 151"/>
          <p:cNvSpPr>
            <a:spLocks noChangeArrowheads="1"/>
          </p:cNvSpPr>
          <p:nvPr/>
        </p:nvSpPr>
        <p:spPr bwMode="auto">
          <a:xfrm>
            <a:off x="4405313" y="3789363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60" name="Rectangle 152"/>
          <p:cNvSpPr>
            <a:spLocks noChangeArrowheads="1"/>
          </p:cNvSpPr>
          <p:nvPr/>
        </p:nvSpPr>
        <p:spPr bwMode="auto">
          <a:xfrm>
            <a:off x="4405313" y="5272088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57" grpId="0"/>
      <p:bldP spid="1399958" grpId="0"/>
      <p:bldP spid="1399959" grpId="0"/>
      <p:bldP spid="13999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0AE23-7283-4AC2-BA48-4101D08AA667}" type="slidenum">
              <a:rPr lang="en-US" altLang="fa-IR" smtClean="0"/>
              <a:pPr>
                <a:defRPr/>
              </a:pPr>
              <a:t>12</a:t>
            </a:fld>
            <a:endParaRPr lang="en-US" altLang="fa-IR"/>
          </a:p>
        </p:txBody>
      </p:sp>
      <p:pic>
        <p:nvPicPr>
          <p:cNvPr id="1026" name="Picture 2" descr="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976664" cy="54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1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0FE0F9-70AA-4BE0-941F-8DEAA44DA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Can build a decoder by smaller decoders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306513" y="3070225"/>
            <a:ext cx="241300" cy="1511300"/>
            <a:chOff x="2410" y="1934"/>
            <a:chExt cx="152" cy="952"/>
          </a:xfrm>
        </p:grpSpPr>
        <p:sp>
          <p:nvSpPr>
            <p:cNvPr id="22667" name="Rectangle 5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8" name="Rectangle 6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9" name="Rectangle 7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70" name="Rectangle 8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005013" y="3429000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1619250" y="32131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1619250" y="36449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1619250" y="40767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005013" y="3860800"/>
            <a:ext cx="360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005013" y="4292600"/>
            <a:ext cx="287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005013" y="3068638"/>
            <a:ext cx="431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1927225" y="2282825"/>
            <a:ext cx="1062038" cy="33147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2967038" y="2406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2967038" y="26273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2967038" y="28130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2967038" y="30337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>
            <a:off x="2967038" y="3238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2967038" y="3441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2967038" y="3644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2967038" y="3848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2967038" y="40322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2967038" y="4254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2967038" y="4438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2967038" y="4660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>
            <a:off x="2967038" y="4864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2967038" y="50673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>
            <a:off x="2967038" y="5270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33"/>
          <p:cNvSpPr>
            <a:spLocks noChangeShapeType="1"/>
          </p:cNvSpPr>
          <p:nvPr/>
        </p:nvSpPr>
        <p:spPr bwMode="auto">
          <a:xfrm>
            <a:off x="2967038" y="5473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2558" name="Group 34"/>
          <p:cNvGrpSpPr>
            <a:grpSpLocks/>
          </p:cNvGrpSpPr>
          <p:nvPr/>
        </p:nvGrpSpPr>
        <p:grpSpPr bwMode="auto">
          <a:xfrm>
            <a:off x="2801938" y="2295525"/>
            <a:ext cx="211137" cy="3232150"/>
            <a:chOff x="3790" y="1446"/>
            <a:chExt cx="133" cy="2036"/>
          </a:xfrm>
        </p:grpSpPr>
        <p:sp>
          <p:nvSpPr>
            <p:cNvPr id="22650" name="Rectangle 35"/>
            <p:cNvSpPr>
              <a:spLocks noChangeArrowheads="1"/>
            </p:cNvSpPr>
            <p:nvPr/>
          </p:nvSpPr>
          <p:spPr bwMode="auto">
            <a:xfrm>
              <a:off x="3837" y="14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1" name="Rectangle 36"/>
            <p:cNvSpPr>
              <a:spLocks noChangeArrowheads="1"/>
            </p:cNvSpPr>
            <p:nvPr/>
          </p:nvSpPr>
          <p:spPr bwMode="auto">
            <a:xfrm>
              <a:off x="3837" y="157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2" name="Rectangle 37"/>
            <p:cNvSpPr>
              <a:spLocks noChangeArrowheads="1"/>
            </p:cNvSpPr>
            <p:nvPr/>
          </p:nvSpPr>
          <p:spPr bwMode="auto">
            <a:xfrm>
              <a:off x="3837" y="17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3" name="Rectangle 38"/>
            <p:cNvSpPr>
              <a:spLocks noChangeArrowheads="1"/>
            </p:cNvSpPr>
            <p:nvPr/>
          </p:nvSpPr>
          <p:spPr bwMode="auto">
            <a:xfrm>
              <a:off x="3837" y="183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4" name="Rectangle 39"/>
            <p:cNvSpPr>
              <a:spLocks noChangeArrowheads="1"/>
            </p:cNvSpPr>
            <p:nvPr/>
          </p:nvSpPr>
          <p:spPr bwMode="auto">
            <a:xfrm>
              <a:off x="3837" y="195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5" name="Rectangle 40"/>
            <p:cNvSpPr>
              <a:spLocks noChangeArrowheads="1"/>
            </p:cNvSpPr>
            <p:nvPr/>
          </p:nvSpPr>
          <p:spPr bwMode="auto">
            <a:xfrm>
              <a:off x="3837" y="208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6" name="Rectangle 41"/>
            <p:cNvSpPr>
              <a:spLocks noChangeArrowheads="1"/>
            </p:cNvSpPr>
            <p:nvPr/>
          </p:nvSpPr>
          <p:spPr bwMode="auto">
            <a:xfrm>
              <a:off x="3837" y="221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7" name="Rectangle 42"/>
            <p:cNvSpPr>
              <a:spLocks noChangeArrowheads="1"/>
            </p:cNvSpPr>
            <p:nvPr/>
          </p:nvSpPr>
          <p:spPr bwMode="auto">
            <a:xfrm>
              <a:off x="3837" y="234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8" name="Rectangle 43"/>
            <p:cNvSpPr>
              <a:spLocks noChangeArrowheads="1"/>
            </p:cNvSpPr>
            <p:nvPr/>
          </p:nvSpPr>
          <p:spPr bwMode="auto">
            <a:xfrm>
              <a:off x="3837" y="247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9" name="Rectangle 44"/>
            <p:cNvSpPr>
              <a:spLocks noChangeArrowheads="1"/>
            </p:cNvSpPr>
            <p:nvPr/>
          </p:nvSpPr>
          <p:spPr bwMode="auto">
            <a:xfrm>
              <a:off x="3837" y="259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9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0" name="Rectangle 45"/>
            <p:cNvSpPr>
              <a:spLocks noChangeArrowheads="1"/>
            </p:cNvSpPr>
            <p:nvPr/>
          </p:nvSpPr>
          <p:spPr bwMode="auto">
            <a:xfrm>
              <a:off x="3790" y="272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1" name="Rectangle 46"/>
            <p:cNvSpPr>
              <a:spLocks noChangeArrowheads="1"/>
            </p:cNvSpPr>
            <p:nvPr/>
          </p:nvSpPr>
          <p:spPr bwMode="auto">
            <a:xfrm>
              <a:off x="3800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2" name="Rectangle 47"/>
            <p:cNvSpPr>
              <a:spLocks noChangeArrowheads="1"/>
            </p:cNvSpPr>
            <p:nvPr/>
          </p:nvSpPr>
          <p:spPr bwMode="auto">
            <a:xfrm>
              <a:off x="3837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3" name="Rectangle 48"/>
            <p:cNvSpPr>
              <a:spLocks noChangeArrowheads="1"/>
            </p:cNvSpPr>
            <p:nvPr/>
          </p:nvSpPr>
          <p:spPr bwMode="auto">
            <a:xfrm>
              <a:off x="3790" y="29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4" name="Rectangle 49"/>
            <p:cNvSpPr>
              <a:spLocks noChangeArrowheads="1"/>
            </p:cNvSpPr>
            <p:nvPr/>
          </p:nvSpPr>
          <p:spPr bwMode="auto">
            <a:xfrm>
              <a:off x="3790" y="31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5" name="Rectangle 50"/>
            <p:cNvSpPr>
              <a:spLocks noChangeArrowheads="1"/>
            </p:cNvSpPr>
            <p:nvPr/>
          </p:nvSpPr>
          <p:spPr bwMode="auto">
            <a:xfrm>
              <a:off x="3790" y="323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6" name="Rectangle 51"/>
            <p:cNvSpPr>
              <a:spLocks noChangeArrowheads="1"/>
            </p:cNvSpPr>
            <p:nvPr/>
          </p:nvSpPr>
          <p:spPr bwMode="auto">
            <a:xfrm>
              <a:off x="3790" y="336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59" name="Group 52"/>
          <p:cNvGrpSpPr>
            <a:grpSpLocks/>
          </p:cNvGrpSpPr>
          <p:nvPr/>
        </p:nvGrpSpPr>
        <p:grpSpPr bwMode="auto">
          <a:xfrm>
            <a:off x="2279650" y="3644900"/>
            <a:ext cx="338138" cy="349250"/>
            <a:chOff x="3461" y="2296"/>
            <a:chExt cx="213" cy="220"/>
          </a:xfrm>
        </p:grpSpPr>
        <p:sp>
          <p:nvSpPr>
            <p:cNvPr id="22648" name="Rectangle 53"/>
            <p:cNvSpPr>
              <a:spLocks noChangeArrowheads="1"/>
            </p:cNvSpPr>
            <p:nvPr/>
          </p:nvSpPr>
          <p:spPr bwMode="auto">
            <a:xfrm>
              <a:off x="3461" y="2296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4:16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9" name="Rectangle 54"/>
            <p:cNvSpPr>
              <a:spLocks noChangeArrowheads="1"/>
            </p:cNvSpPr>
            <p:nvPr/>
          </p:nvSpPr>
          <p:spPr bwMode="auto">
            <a:xfrm>
              <a:off x="3461" y="2401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dec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60" name="Line 55"/>
          <p:cNvSpPr>
            <a:spLocks noChangeShapeType="1"/>
          </p:cNvSpPr>
          <p:nvPr/>
        </p:nvSpPr>
        <p:spPr bwMode="auto">
          <a:xfrm>
            <a:off x="1619250" y="4508500"/>
            <a:ext cx="3397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1" name="Text Box 56"/>
          <p:cNvSpPr txBox="1">
            <a:spLocks noChangeArrowheads="1"/>
          </p:cNvSpPr>
          <p:nvPr/>
        </p:nvSpPr>
        <p:spPr bwMode="auto">
          <a:xfrm>
            <a:off x="2076450" y="5905500"/>
            <a:ext cx="576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100">
                <a:solidFill>
                  <a:schemeClr val="tx1"/>
                </a:solidFill>
                <a:cs typeface="Arial" panose="020B0604020202020204" pitchFamily="34" charset="0"/>
              </a:rPr>
              <a:t>Enb</a:t>
            </a:r>
          </a:p>
        </p:txBody>
      </p:sp>
      <p:sp>
        <p:nvSpPr>
          <p:cNvPr id="22562" name="Line 57"/>
          <p:cNvSpPr>
            <a:spLocks noChangeShapeType="1"/>
          </p:cNvSpPr>
          <p:nvPr/>
        </p:nvSpPr>
        <p:spPr bwMode="auto">
          <a:xfrm flipV="1">
            <a:off x="2509838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3" name="AutoShape 59"/>
          <p:cNvSpPr>
            <a:spLocks noChangeAspect="1" noChangeArrowheads="1" noTextEdit="1"/>
          </p:cNvSpPr>
          <p:nvPr/>
        </p:nvSpPr>
        <p:spPr bwMode="auto">
          <a:xfrm>
            <a:off x="5508625" y="1844675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204"/>
          <p:cNvGrpSpPr>
            <a:grpSpLocks/>
          </p:cNvGrpSpPr>
          <p:nvPr/>
        </p:nvGrpSpPr>
        <p:grpSpPr bwMode="auto">
          <a:xfrm>
            <a:off x="5940425" y="1989138"/>
            <a:ext cx="2185988" cy="1939925"/>
            <a:chOff x="3742" y="1253"/>
            <a:chExt cx="1377" cy="1222"/>
          </a:xfrm>
        </p:grpSpPr>
        <p:sp>
          <p:nvSpPr>
            <p:cNvPr id="22617" name="Rectangle 83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9" name="Line 85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86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87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88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89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90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91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626" name="Group 92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46" name="Rectangle 93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7" name="Rectangle 94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27" name="Rectangle 95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8" name="Rectangle 96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9" name="Rectangle 97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30" name="Rectangle 98"/>
            <p:cNvSpPr>
              <a:spLocks noChangeArrowheads="1"/>
            </p:cNvSpPr>
            <p:nvPr/>
          </p:nvSpPr>
          <p:spPr bwMode="auto">
            <a:xfrm>
              <a:off x="3762" y="14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1" name="Rectangle 99"/>
            <p:cNvSpPr>
              <a:spLocks noChangeArrowheads="1"/>
            </p:cNvSpPr>
            <p:nvPr/>
          </p:nvSpPr>
          <p:spPr bwMode="auto">
            <a:xfrm>
              <a:off x="3752" y="1586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2" name="Rectangle 100"/>
            <p:cNvSpPr>
              <a:spLocks noChangeArrowheads="1"/>
            </p:cNvSpPr>
            <p:nvPr/>
          </p:nvSpPr>
          <p:spPr bwMode="auto">
            <a:xfrm>
              <a:off x="3742" y="1747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3" name="Rectangle 101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Rectangle 102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5" name="Line 103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104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105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Rectangle 106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9" name="Rectangle 107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0" name="Line 108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1" name="Rectangle 109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42" name="Rectangle 110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43" name="Rectangle 111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44" name="Rectangle 112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45" name="Rectangle 113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5940425" y="4152900"/>
            <a:ext cx="2185988" cy="1939925"/>
            <a:chOff x="3742" y="1253"/>
            <a:chExt cx="1377" cy="1222"/>
          </a:xfrm>
        </p:grpSpPr>
        <p:sp>
          <p:nvSpPr>
            <p:cNvPr id="22586" name="Rectangle 116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87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8" name="Line 118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9" name="Line 119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0" name="Line 120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1" name="Line 121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2" name="Line 122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3" name="Line 123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4" name="Line 124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95" name="Group 125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15" name="Rectangle 126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6" name="Rectangle 127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96" name="Rectangle 128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7" name="Rectangle 129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8" name="Rectangle 130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99" name="Rectangle 131"/>
            <p:cNvSpPr>
              <a:spLocks noChangeArrowheads="1"/>
            </p:cNvSpPr>
            <p:nvPr/>
          </p:nvSpPr>
          <p:spPr bwMode="auto">
            <a:xfrm>
              <a:off x="3762" y="14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0" name="Rectangle 132"/>
            <p:cNvSpPr>
              <a:spLocks noChangeArrowheads="1"/>
            </p:cNvSpPr>
            <p:nvPr/>
          </p:nvSpPr>
          <p:spPr bwMode="auto">
            <a:xfrm>
              <a:off x="3752" y="158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1" name="Rectangle 133"/>
            <p:cNvSpPr>
              <a:spLocks noChangeArrowheads="1"/>
            </p:cNvSpPr>
            <p:nvPr/>
          </p:nvSpPr>
          <p:spPr bwMode="auto">
            <a:xfrm>
              <a:off x="3742" y="1747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2" name="Rectangle 134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3" name="Rectangle 135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4" name="Line 136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7" name="Rectangle 139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140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Line 141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0" name="Rectangle 142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11" name="Rectangle 143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12" name="Rectangle 144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13" name="Rectangle 145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14" name="Rectangle 146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1399957" name="Rectangle 149"/>
          <p:cNvSpPr>
            <a:spLocks noChangeArrowheads="1"/>
          </p:cNvSpPr>
          <p:nvPr/>
        </p:nvSpPr>
        <p:spPr bwMode="auto">
          <a:xfrm>
            <a:off x="4413250" y="2060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8" name="Rectangle 150"/>
          <p:cNvSpPr>
            <a:spLocks noChangeArrowheads="1"/>
          </p:cNvSpPr>
          <p:nvPr/>
        </p:nvSpPr>
        <p:spPr bwMode="auto">
          <a:xfrm>
            <a:off x="4413250" y="24606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9" name="Rectangle 151"/>
          <p:cNvSpPr>
            <a:spLocks noChangeArrowheads="1"/>
          </p:cNvSpPr>
          <p:nvPr/>
        </p:nvSpPr>
        <p:spPr bwMode="auto">
          <a:xfrm>
            <a:off x="4405313" y="3789363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60" name="Rectangle 152"/>
          <p:cNvSpPr>
            <a:spLocks noChangeArrowheads="1"/>
          </p:cNvSpPr>
          <p:nvPr/>
        </p:nvSpPr>
        <p:spPr bwMode="auto">
          <a:xfrm>
            <a:off x="4405313" y="5272088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4429125" y="2276475"/>
            <a:ext cx="2879725" cy="3819525"/>
            <a:chOff x="2790" y="1434"/>
            <a:chExt cx="1814" cy="2406"/>
          </a:xfrm>
        </p:grpSpPr>
        <p:sp>
          <p:nvSpPr>
            <p:cNvPr id="22571" name="Line 147"/>
            <p:cNvSpPr>
              <a:spLocks noChangeShapeType="1"/>
            </p:cNvSpPr>
            <p:nvPr/>
          </p:nvSpPr>
          <p:spPr bwMode="auto">
            <a:xfrm flipH="1">
              <a:off x="3424" y="247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2" name="Line 148"/>
            <p:cNvSpPr>
              <a:spLocks noChangeShapeType="1"/>
            </p:cNvSpPr>
            <p:nvPr/>
          </p:nvSpPr>
          <p:spPr bwMode="auto">
            <a:xfrm flipH="1">
              <a:off x="3424" y="383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73" name="Group 181"/>
            <p:cNvGrpSpPr>
              <a:grpSpLocks/>
            </p:cNvGrpSpPr>
            <p:nvPr/>
          </p:nvGrpSpPr>
          <p:grpSpPr bwMode="auto">
            <a:xfrm>
              <a:off x="3212" y="2381"/>
              <a:ext cx="212" cy="233"/>
              <a:chOff x="5069" y="3332"/>
              <a:chExt cx="212" cy="233"/>
            </a:xfrm>
          </p:grpSpPr>
          <p:sp>
            <p:nvSpPr>
              <p:cNvPr id="22584" name="Freeform 182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5" name="Oval 183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74" name="Line 194"/>
            <p:cNvSpPr>
              <a:spLocks noChangeShapeType="1"/>
            </p:cNvSpPr>
            <p:nvPr/>
          </p:nvSpPr>
          <p:spPr bwMode="auto">
            <a:xfrm flipH="1">
              <a:off x="3109" y="3840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5" name="Line 195"/>
            <p:cNvSpPr>
              <a:spLocks noChangeShapeType="1"/>
            </p:cNvSpPr>
            <p:nvPr/>
          </p:nvSpPr>
          <p:spPr bwMode="auto">
            <a:xfrm flipH="1">
              <a:off x="3107" y="2478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6" name="Line 196"/>
            <p:cNvSpPr>
              <a:spLocks noChangeShapeType="1"/>
            </p:cNvSpPr>
            <p:nvPr/>
          </p:nvSpPr>
          <p:spPr bwMode="auto">
            <a:xfrm flipV="1">
              <a:off x="3107" y="1434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7" name="Line 197"/>
            <p:cNvSpPr>
              <a:spLocks noChangeShapeType="1"/>
            </p:cNvSpPr>
            <p:nvPr/>
          </p:nvSpPr>
          <p:spPr bwMode="auto">
            <a:xfrm flipH="1">
              <a:off x="2790" y="1434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8" name="Line 198"/>
            <p:cNvSpPr>
              <a:spLocks noChangeShapeType="1"/>
            </p:cNvSpPr>
            <p:nvPr/>
          </p:nvSpPr>
          <p:spPr bwMode="auto">
            <a:xfrm flipV="1">
              <a:off x="2880" y="148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9" name="Line 199"/>
            <p:cNvSpPr>
              <a:spLocks noChangeShapeType="1"/>
            </p:cNvSpPr>
            <p:nvPr/>
          </p:nvSpPr>
          <p:spPr bwMode="auto">
            <a:xfrm>
              <a:off x="2880" y="1616"/>
              <a:ext cx="953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0" name="Line 200"/>
            <p:cNvSpPr>
              <a:spLocks noChangeShapeType="1"/>
            </p:cNvSpPr>
            <p:nvPr/>
          </p:nvSpPr>
          <p:spPr bwMode="auto">
            <a:xfrm flipH="1">
              <a:off x="2880" y="1616"/>
              <a:ext cx="953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1" name="Line 201"/>
            <p:cNvSpPr>
              <a:spLocks noChangeShapeType="1"/>
            </p:cNvSpPr>
            <p:nvPr/>
          </p:nvSpPr>
          <p:spPr bwMode="auto">
            <a:xfrm flipH="1" flipV="1">
              <a:off x="2880" y="2478"/>
              <a:ext cx="95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2" name="Line 202"/>
            <p:cNvSpPr>
              <a:spLocks noChangeShapeType="1"/>
            </p:cNvSpPr>
            <p:nvPr/>
          </p:nvSpPr>
          <p:spPr bwMode="auto">
            <a:xfrm flipV="1">
              <a:off x="2880" y="1797"/>
              <a:ext cx="998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3" name="Line 203"/>
            <p:cNvSpPr>
              <a:spLocks noChangeShapeType="1"/>
            </p:cNvSpPr>
            <p:nvPr/>
          </p:nvSpPr>
          <p:spPr bwMode="auto">
            <a:xfrm flipV="1">
              <a:off x="2880" y="3158"/>
              <a:ext cx="99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2182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57" grpId="0"/>
      <p:bldP spid="1399958" grpId="0"/>
      <p:bldP spid="1399959" grpId="0"/>
      <p:bldP spid="13999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69551AD-C64F-4BC3-823C-B62178E5A01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How to build a 5-32 decoder by using 4-16 and 2-4 decoders?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DF156DD-DFB6-4CAB-8B4D-1C2BA7F355B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Decoder: a more general term</a:t>
            </a:r>
          </a:p>
          <a:p>
            <a:pPr lvl="1" algn="l" rtl="0" eaLnBrk="1" hangingPunct="1"/>
            <a:r>
              <a:rPr lang="en-US" altLang="fa-IR" smtClean="0"/>
              <a:t>Our focus was on “binary decoders”</a:t>
            </a:r>
          </a:p>
          <a:p>
            <a:pPr lvl="1" algn="l" rtl="0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4128CA6-6D99-4675-B850-D16F6B2DE2D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1406980" name="Rectangle 4"/>
          <p:cNvSpPr>
            <a:spLocks noChangeArrowheads="1"/>
          </p:cNvSpPr>
          <p:nvPr/>
        </p:nvSpPr>
        <p:spPr bwMode="auto">
          <a:xfrm>
            <a:off x="457200" y="1824038"/>
            <a:ext cx="8458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3400"/>
              <a:t>Seven-segment display:</a:t>
            </a:r>
          </a:p>
          <a:p>
            <a:pPr lvl="1" algn="l" rtl="0" eaLnBrk="1" hangingPunct="1"/>
            <a:r>
              <a:rPr lang="en-US" altLang="fa-IR" sz="2900" b="0"/>
              <a:t>7 LEDs (light emitting diodes), each one controlled by an input</a:t>
            </a:r>
          </a:p>
          <a:p>
            <a:pPr lvl="1" algn="l" rtl="0" eaLnBrk="1" hangingPunct="1"/>
            <a:r>
              <a:rPr lang="en-US" altLang="fa-IR" sz="2900" b="0"/>
              <a:t>1 means “on”, 0 means “off”</a:t>
            </a:r>
          </a:p>
          <a:p>
            <a:pPr lvl="1" algn="l" rtl="0" eaLnBrk="1" hangingPunct="1"/>
            <a:r>
              <a:rPr lang="en-US" altLang="fa-IR" sz="2900" b="0"/>
              <a:t>Display digit “3”?</a:t>
            </a:r>
          </a:p>
          <a:p>
            <a:pPr lvl="2" algn="l" rtl="0" eaLnBrk="1" hangingPunct="1"/>
            <a:r>
              <a:rPr lang="en-US" altLang="fa-IR" b="0"/>
              <a:t>Set a, b, c, d, g to 1</a:t>
            </a:r>
          </a:p>
          <a:p>
            <a:pPr lvl="2" algn="l" rtl="0" eaLnBrk="1" hangingPunct="1"/>
            <a:r>
              <a:rPr lang="en-US" altLang="fa-IR" b="0"/>
              <a:t>Set e, f to 0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900" b="0"/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900" b="0"/>
          </a:p>
          <a:p>
            <a:pPr lvl="3" algn="l" rtl="0" eaLnBrk="1" hangingPunct="1"/>
            <a:endParaRPr lang="en-US" altLang="fa-IR" sz="1700" b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05600" y="5897563"/>
            <a:ext cx="255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Freeform 7"/>
          <p:cNvSpPr>
            <a:spLocks/>
          </p:cNvSpPr>
          <p:nvPr/>
        </p:nvSpPr>
        <p:spPr bwMode="auto">
          <a:xfrm>
            <a:off x="6300788" y="3430588"/>
            <a:ext cx="371475" cy="1052512"/>
          </a:xfrm>
          <a:custGeom>
            <a:avLst/>
            <a:gdLst>
              <a:gd name="T0" fmla="*/ 2147483646 w 120"/>
              <a:gd name="T1" fmla="*/ 0 h 421"/>
              <a:gd name="T2" fmla="*/ 2147483646 w 120"/>
              <a:gd name="T3" fmla="*/ 2147483646 h 421"/>
              <a:gd name="T4" fmla="*/ 2147483646 w 120"/>
              <a:gd name="T5" fmla="*/ 2147483646 h 421"/>
              <a:gd name="T6" fmla="*/ 2147483646 w 120"/>
              <a:gd name="T7" fmla="*/ 2147483646 h 421"/>
              <a:gd name="T8" fmla="*/ 2147483646 w 120"/>
              <a:gd name="T9" fmla="*/ 2147483646 h 421"/>
              <a:gd name="T10" fmla="*/ 2147483646 w 120"/>
              <a:gd name="T11" fmla="*/ 2147483646 h 421"/>
              <a:gd name="T12" fmla="*/ 0 w 120"/>
              <a:gd name="T13" fmla="*/ 2147483646 h 421"/>
              <a:gd name="T14" fmla="*/ 2147483646 w 120"/>
              <a:gd name="T15" fmla="*/ 2147483646 h 421"/>
              <a:gd name="T16" fmla="*/ 2147483646 w 120"/>
              <a:gd name="T17" fmla="*/ 0 h 421"/>
              <a:gd name="T18" fmla="*/ 2147483646 w 120"/>
              <a:gd name="T19" fmla="*/ 0 h 4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0"/>
              <a:gd name="T31" fmla="*/ 0 h 421"/>
              <a:gd name="T32" fmla="*/ 120 w 120"/>
              <a:gd name="T33" fmla="*/ 421 h 4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0" h="421">
                <a:moveTo>
                  <a:pt x="45" y="0"/>
                </a:moveTo>
                <a:lnTo>
                  <a:pt x="90" y="15"/>
                </a:lnTo>
                <a:lnTo>
                  <a:pt x="120" y="15"/>
                </a:lnTo>
                <a:lnTo>
                  <a:pt x="105" y="225"/>
                </a:lnTo>
                <a:lnTo>
                  <a:pt x="75" y="421"/>
                </a:lnTo>
                <a:lnTo>
                  <a:pt x="45" y="421"/>
                </a:lnTo>
                <a:lnTo>
                  <a:pt x="0" y="406"/>
                </a:lnTo>
                <a:lnTo>
                  <a:pt x="30" y="210"/>
                </a:lnTo>
                <a:lnTo>
                  <a:pt x="4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6440488" y="3430588"/>
            <a:ext cx="139700" cy="381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6580188" y="3468688"/>
            <a:ext cx="920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>
            <a:off x="6626225" y="3468688"/>
            <a:ext cx="46038" cy="5238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>
            <a:off x="6532563" y="3992563"/>
            <a:ext cx="93662" cy="4905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>
            <a:off x="6440488" y="4483100"/>
            <a:ext cx="920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H="1" flipV="1">
            <a:off x="6300788" y="4445000"/>
            <a:ext cx="139700" cy="381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 flipV="1">
            <a:off x="6300788" y="3956050"/>
            <a:ext cx="93662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V="1">
            <a:off x="6394450" y="3430588"/>
            <a:ext cx="46038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440488" y="3430588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7513638" y="3430588"/>
            <a:ext cx="328612" cy="1014412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31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0"/>
                </a:lnTo>
                <a:lnTo>
                  <a:pt x="61" y="406"/>
                </a:lnTo>
                <a:lnTo>
                  <a:pt x="31" y="406"/>
                </a:lnTo>
                <a:lnTo>
                  <a:pt x="0" y="406"/>
                </a:lnTo>
                <a:lnTo>
                  <a:pt x="16" y="210"/>
                </a:lnTo>
                <a:lnTo>
                  <a:pt x="31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7610475" y="3430588"/>
            <a:ext cx="138113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7748588" y="3430588"/>
            <a:ext cx="93662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>
            <a:off x="7796213" y="3430588"/>
            <a:ext cx="46037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 flipH="1">
            <a:off x="7702550" y="3956050"/>
            <a:ext cx="93663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 flipH="1">
            <a:off x="7610475" y="4445000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 flipH="1">
            <a:off x="7513638" y="4445000"/>
            <a:ext cx="96837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 flipV="1">
            <a:off x="7513638" y="3956050"/>
            <a:ext cx="49212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V="1">
            <a:off x="7562850" y="3430588"/>
            <a:ext cx="47625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7610475" y="3430588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8" name="Freeform 27"/>
          <p:cNvSpPr>
            <a:spLocks/>
          </p:cNvSpPr>
          <p:nvPr/>
        </p:nvSpPr>
        <p:spPr bwMode="auto">
          <a:xfrm>
            <a:off x="6159500" y="4632325"/>
            <a:ext cx="327025" cy="1014413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6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1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>
            <a:off x="6300788" y="4632325"/>
            <a:ext cx="93662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6394450" y="4632325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 flipH="1">
            <a:off x="6440488" y="4632325"/>
            <a:ext cx="46037" cy="527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 flipH="1">
            <a:off x="6348413" y="5159375"/>
            <a:ext cx="92075" cy="4873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 flipH="1">
            <a:off x="6251575" y="5646738"/>
            <a:ext cx="96838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 flipH="1">
            <a:off x="6159500" y="5646738"/>
            <a:ext cx="920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V="1">
            <a:off x="6159500" y="5159375"/>
            <a:ext cx="92075" cy="4873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 flipV="1">
            <a:off x="6251575" y="4632325"/>
            <a:ext cx="49213" cy="527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6300788" y="4632325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8" name="Freeform 37"/>
          <p:cNvSpPr>
            <a:spLocks/>
          </p:cNvSpPr>
          <p:nvPr/>
        </p:nvSpPr>
        <p:spPr bwMode="auto">
          <a:xfrm>
            <a:off x="7327900" y="4670425"/>
            <a:ext cx="328613" cy="1012825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5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0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7467600" y="4670425"/>
            <a:ext cx="952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>
            <a:off x="7562850" y="4670425"/>
            <a:ext cx="93663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1" name="Line 40"/>
          <p:cNvSpPr>
            <a:spLocks noChangeShapeType="1"/>
          </p:cNvSpPr>
          <p:nvPr/>
        </p:nvSpPr>
        <p:spPr bwMode="auto">
          <a:xfrm flipH="1">
            <a:off x="7610475" y="4670425"/>
            <a:ext cx="46038" cy="5254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2" name="Line 41"/>
          <p:cNvSpPr>
            <a:spLocks noChangeShapeType="1"/>
          </p:cNvSpPr>
          <p:nvPr/>
        </p:nvSpPr>
        <p:spPr bwMode="auto">
          <a:xfrm flipH="1">
            <a:off x="7513638" y="5195888"/>
            <a:ext cx="96837" cy="4873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3" name="Line 42"/>
          <p:cNvSpPr>
            <a:spLocks noChangeShapeType="1"/>
          </p:cNvSpPr>
          <p:nvPr/>
        </p:nvSpPr>
        <p:spPr bwMode="auto">
          <a:xfrm flipH="1">
            <a:off x="7421563" y="5683250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4" name="Line 43"/>
          <p:cNvSpPr>
            <a:spLocks noChangeShapeType="1"/>
          </p:cNvSpPr>
          <p:nvPr/>
        </p:nvSpPr>
        <p:spPr bwMode="auto">
          <a:xfrm flipH="1">
            <a:off x="7327900" y="5683250"/>
            <a:ext cx="93663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5" name="Line 44"/>
          <p:cNvSpPr>
            <a:spLocks noChangeShapeType="1"/>
          </p:cNvSpPr>
          <p:nvPr/>
        </p:nvSpPr>
        <p:spPr bwMode="auto">
          <a:xfrm flipV="1">
            <a:off x="7327900" y="5195888"/>
            <a:ext cx="93663" cy="4873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 flipV="1">
            <a:off x="7421563" y="4670425"/>
            <a:ext cx="46037" cy="5254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7467600" y="4670425"/>
            <a:ext cx="31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8" name="Rectangle 47"/>
          <p:cNvSpPr>
            <a:spLocks noChangeArrowheads="1"/>
          </p:cNvSpPr>
          <p:nvPr/>
        </p:nvSpPr>
        <p:spPr bwMode="auto">
          <a:xfrm>
            <a:off x="6648450" y="4500563"/>
            <a:ext cx="844550" cy="1889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19" name="Rectangle 48"/>
          <p:cNvSpPr>
            <a:spLocks noChangeArrowheads="1"/>
          </p:cNvSpPr>
          <p:nvPr/>
        </p:nvSpPr>
        <p:spPr bwMode="auto">
          <a:xfrm>
            <a:off x="6462713" y="5700713"/>
            <a:ext cx="844550" cy="192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>
            <a:off x="6743700" y="3295650"/>
            <a:ext cx="844550" cy="192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>
            <a:off x="7034213" y="2895600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2" name="Rectangle 51"/>
          <p:cNvSpPr>
            <a:spLocks noChangeArrowheads="1"/>
          </p:cNvSpPr>
          <p:nvPr/>
        </p:nvSpPr>
        <p:spPr bwMode="auto">
          <a:xfrm>
            <a:off x="7843838" y="373380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3" name="Rectangle 52"/>
          <p:cNvSpPr>
            <a:spLocks noChangeArrowheads="1"/>
          </p:cNvSpPr>
          <p:nvPr/>
        </p:nvSpPr>
        <p:spPr bwMode="auto">
          <a:xfrm>
            <a:off x="7643813" y="4876800"/>
            <a:ext cx="28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724" name="Rectangle 53"/>
          <p:cNvSpPr>
            <a:spLocks noChangeArrowheads="1"/>
          </p:cNvSpPr>
          <p:nvPr/>
        </p:nvSpPr>
        <p:spPr bwMode="auto">
          <a:xfrm>
            <a:off x="6019800" y="4819650"/>
            <a:ext cx="241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5" name="Rectangle 54"/>
          <p:cNvSpPr>
            <a:spLocks noChangeArrowheads="1"/>
          </p:cNvSpPr>
          <p:nvPr/>
        </p:nvSpPr>
        <p:spPr bwMode="auto">
          <a:xfrm>
            <a:off x="6119813" y="3657600"/>
            <a:ext cx="287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6958013" y="4038600"/>
            <a:ext cx="295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07032" name="Freeform 56"/>
          <p:cNvSpPr>
            <a:spLocks/>
          </p:cNvSpPr>
          <p:nvPr/>
        </p:nvSpPr>
        <p:spPr bwMode="auto">
          <a:xfrm>
            <a:off x="7494588" y="3419475"/>
            <a:ext cx="328612" cy="1014413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31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0"/>
                </a:lnTo>
                <a:lnTo>
                  <a:pt x="61" y="406"/>
                </a:lnTo>
                <a:lnTo>
                  <a:pt x="31" y="406"/>
                </a:lnTo>
                <a:lnTo>
                  <a:pt x="0" y="406"/>
                </a:lnTo>
                <a:lnTo>
                  <a:pt x="16" y="210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07033" name="Freeform 57"/>
          <p:cNvSpPr>
            <a:spLocks/>
          </p:cNvSpPr>
          <p:nvPr/>
        </p:nvSpPr>
        <p:spPr bwMode="auto">
          <a:xfrm>
            <a:off x="7308850" y="4659313"/>
            <a:ext cx="328613" cy="1012825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5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0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07034" name="Rectangle 58"/>
          <p:cNvSpPr>
            <a:spLocks noChangeArrowheads="1"/>
          </p:cNvSpPr>
          <p:nvPr/>
        </p:nvSpPr>
        <p:spPr bwMode="auto">
          <a:xfrm>
            <a:off x="6629400" y="4489450"/>
            <a:ext cx="844550" cy="188913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7035" name="Rectangle 59"/>
          <p:cNvSpPr>
            <a:spLocks noChangeArrowheads="1"/>
          </p:cNvSpPr>
          <p:nvPr/>
        </p:nvSpPr>
        <p:spPr bwMode="auto">
          <a:xfrm>
            <a:off x="6443663" y="5689600"/>
            <a:ext cx="844550" cy="192088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7036" name="Rectangle 60"/>
          <p:cNvSpPr>
            <a:spLocks noChangeArrowheads="1"/>
          </p:cNvSpPr>
          <p:nvPr/>
        </p:nvSpPr>
        <p:spPr bwMode="auto">
          <a:xfrm>
            <a:off x="6724650" y="3284538"/>
            <a:ext cx="844550" cy="192087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8732" name="Picture 61" descr="7seg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158591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0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0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0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0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7032" grpId="0" animBg="1"/>
      <p:bldP spid="1407033" grpId="0" animBg="1"/>
      <p:bldP spid="1407034" grpId="0" animBg="1"/>
      <p:bldP spid="1407035" grpId="0" animBg="1"/>
      <p:bldP spid="14070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2A3D56E-59BB-4D93-9437-EE686C067E7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219200"/>
            <a:ext cx="4749800" cy="554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a-IR" altLang="fa-IR" sz="3600" smtClean="0"/>
          </a:p>
        </p:txBody>
      </p:sp>
      <p:sp>
        <p:nvSpPr>
          <p:cNvPr id="30725" name="AutoShape 10"/>
          <p:cNvSpPr>
            <a:spLocks noChangeAspect="1" noChangeArrowheads="1" noTextEdit="1"/>
          </p:cNvSpPr>
          <p:nvPr/>
        </p:nvSpPr>
        <p:spPr bwMode="auto">
          <a:xfrm>
            <a:off x="8448675" y="2376488"/>
            <a:ext cx="23876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6" name="Rectangle 73"/>
          <p:cNvSpPr>
            <a:spLocks noChangeArrowheads="1"/>
          </p:cNvSpPr>
          <p:nvPr/>
        </p:nvSpPr>
        <p:spPr bwMode="auto">
          <a:xfrm>
            <a:off x="3448050" y="1854200"/>
            <a:ext cx="1347788" cy="15732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27" name="Line 74"/>
          <p:cNvSpPr>
            <a:spLocks noChangeShapeType="1"/>
          </p:cNvSpPr>
          <p:nvPr/>
        </p:nvSpPr>
        <p:spPr bwMode="auto">
          <a:xfrm>
            <a:off x="3894138" y="1939925"/>
            <a:ext cx="665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8" name="Line 75"/>
          <p:cNvSpPr>
            <a:spLocks noChangeShapeType="1"/>
          </p:cNvSpPr>
          <p:nvPr/>
        </p:nvSpPr>
        <p:spPr bwMode="auto">
          <a:xfrm>
            <a:off x="3514725" y="3267075"/>
            <a:ext cx="703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9" name="Line 76"/>
          <p:cNvSpPr>
            <a:spLocks noChangeShapeType="1"/>
          </p:cNvSpPr>
          <p:nvPr/>
        </p:nvSpPr>
        <p:spPr bwMode="auto">
          <a:xfrm flipH="1">
            <a:off x="3741738" y="1997075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0" name="Line 77"/>
          <p:cNvSpPr>
            <a:spLocks noChangeShapeType="1"/>
          </p:cNvSpPr>
          <p:nvPr/>
        </p:nvSpPr>
        <p:spPr bwMode="auto">
          <a:xfrm flipH="1">
            <a:off x="3590925" y="2659063"/>
            <a:ext cx="131763" cy="531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1" name="Line 78"/>
          <p:cNvSpPr>
            <a:spLocks noChangeShapeType="1"/>
          </p:cNvSpPr>
          <p:nvPr/>
        </p:nvSpPr>
        <p:spPr bwMode="auto">
          <a:xfrm flipH="1">
            <a:off x="4425950" y="1997075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2" name="Line 79"/>
          <p:cNvSpPr>
            <a:spLocks noChangeShapeType="1"/>
          </p:cNvSpPr>
          <p:nvPr/>
        </p:nvSpPr>
        <p:spPr bwMode="auto">
          <a:xfrm flipH="1">
            <a:off x="4254500" y="2659063"/>
            <a:ext cx="133350" cy="531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3" name="Line 80"/>
          <p:cNvSpPr>
            <a:spLocks noChangeShapeType="1"/>
          </p:cNvSpPr>
          <p:nvPr/>
        </p:nvSpPr>
        <p:spPr bwMode="auto">
          <a:xfrm>
            <a:off x="3722688" y="2603500"/>
            <a:ext cx="665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4" name="Line 81"/>
          <p:cNvSpPr>
            <a:spLocks noChangeShapeType="1"/>
          </p:cNvSpPr>
          <p:nvPr/>
        </p:nvSpPr>
        <p:spPr bwMode="auto">
          <a:xfrm flipV="1">
            <a:off x="3514725" y="3417888"/>
            <a:ext cx="1588" cy="379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5" name="Line 82"/>
          <p:cNvSpPr>
            <a:spLocks noChangeShapeType="1"/>
          </p:cNvSpPr>
          <p:nvPr/>
        </p:nvSpPr>
        <p:spPr bwMode="auto">
          <a:xfrm flipV="1">
            <a:off x="3722688" y="3417888"/>
            <a:ext cx="1587" cy="379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0736" name="Group 85"/>
          <p:cNvGrpSpPr>
            <a:grpSpLocks/>
          </p:cNvGrpSpPr>
          <p:nvPr/>
        </p:nvGrpSpPr>
        <p:grpSpPr bwMode="auto">
          <a:xfrm>
            <a:off x="3932238" y="3417888"/>
            <a:ext cx="211137" cy="379412"/>
            <a:chOff x="2477" y="2153"/>
            <a:chExt cx="133" cy="239"/>
          </a:xfrm>
        </p:grpSpPr>
        <p:sp>
          <p:nvSpPr>
            <p:cNvPr id="30881" name="Line 83"/>
            <p:cNvSpPr>
              <a:spLocks noChangeShapeType="1"/>
            </p:cNvSpPr>
            <p:nvPr/>
          </p:nvSpPr>
          <p:spPr bwMode="auto">
            <a:xfrm flipV="1">
              <a:off x="2477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82" name="Line 84"/>
            <p:cNvSpPr>
              <a:spLocks noChangeShapeType="1"/>
            </p:cNvSpPr>
            <p:nvPr/>
          </p:nvSpPr>
          <p:spPr bwMode="auto">
            <a:xfrm flipV="1">
              <a:off x="2609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0737" name="Group 88"/>
          <p:cNvGrpSpPr>
            <a:grpSpLocks/>
          </p:cNvGrpSpPr>
          <p:nvPr/>
        </p:nvGrpSpPr>
        <p:grpSpPr bwMode="auto">
          <a:xfrm>
            <a:off x="4330700" y="3417888"/>
            <a:ext cx="211138" cy="379412"/>
            <a:chOff x="2728" y="2153"/>
            <a:chExt cx="133" cy="239"/>
          </a:xfrm>
        </p:grpSpPr>
        <p:sp>
          <p:nvSpPr>
            <p:cNvPr id="30879" name="Line 86"/>
            <p:cNvSpPr>
              <a:spLocks noChangeShapeType="1"/>
            </p:cNvSpPr>
            <p:nvPr/>
          </p:nvSpPr>
          <p:spPr bwMode="auto">
            <a:xfrm flipV="1">
              <a:off x="2728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80" name="Line 87"/>
            <p:cNvSpPr>
              <a:spLocks noChangeShapeType="1"/>
            </p:cNvSpPr>
            <p:nvPr/>
          </p:nvSpPr>
          <p:spPr bwMode="auto">
            <a:xfrm flipV="1">
              <a:off x="2860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38" name="Line 89"/>
          <p:cNvSpPr>
            <a:spLocks noChangeShapeType="1"/>
          </p:cNvSpPr>
          <p:nvPr/>
        </p:nvSpPr>
        <p:spPr bwMode="auto">
          <a:xfrm flipV="1">
            <a:off x="4730750" y="3417888"/>
            <a:ext cx="1588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9" name="Line 90"/>
          <p:cNvSpPr>
            <a:spLocks noChangeShapeType="1"/>
          </p:cNvSpPr>
          <p:nvPr/>
        </p:nvSpPr>
        <p:spPr bwMode="auto">
          <a:xfrm>
            <a:off x="5356225" y="19399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0" name="Line 91"/>
          <p:cNvSpPr>
            <a:spLocks noChangeShapeType="1"/>
          </p:cNvSpPr>
          <p:nvPr/>
        </p:nvSpPr>
        <p:spPr bwMode="auto">
          <a:xfrm>
            <a:off x="5262563" y="2224088"/>
            <a:ext cx="284162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1" name="Line 92"/>
          <p:cNvSpPr>
            <a:spLocks noChangeShapeType="1"/>
          </p:cNvSpPr>
          <p:nvPr/>
        </p:nvSpPr>
        <p:spPr bwMode="auto">
          <a:xfrm>
            <a:off x="5129213" y="247015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2" name="Line 93"/>
          <p:cNvSpPr>
            <a:spLocks noChangeShapeType="1"/>
          </p:cNvSpPr>
          <p:nvPr/>
        </p:nvSpPr>
        <p:spPr bwMode="auto">
          <a:xfrm flipH="1">
            <a:off x="5243513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3" name="Line 94"/>
          <p:cNvSpPr>
            <a:spLocks noChangeShapeType="1"/>
          </p:cNvSpPr>
          <p:nvPr/>
        </p:nvSpPr>
        <p:spPr bwMode="auto">
          <a:xfrm flipH="1">
            <a:off x="5546725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4" name="Line 95"/>
          <p:cNvSpPr>
            <a:spLocks noChangeShapeType="1"/>
          </p:cNvSpPr>
          <p:nvPr/>
        </p:nvSpPr>
        <p:spPr bwMode="auto">
          <a:xfrm flipH="1">
            <a:off x="5432425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5" name="Line 96"/>
          <p:cNvSpPr>
            <a:spLocks noChangeShapeType="1"/>
          </p:cNvSpPr>
          <p:nvPr/>
        </p:nvSpPr>
        <p:spPr bwMode="auto">
          <a:xfrm flipH="1">
            <a:off x="5148263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6" name="Line 97"/>
          <p:cNvSpPr>
            <a:spLocks noChangeShapeType="1"/>
          </p:cNvSpPr>
          <p:nvPr/>
        </p:nvSpPr>
        <p:spPr bwMode="auto">
          <a:xfrm>
            <a:off x="6078538" y="1958975"/>
            <a:ext cx="285750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7" name="Line 98"/>
          <p:cNvSpPr>
            <a:spLocks noChangeShapeType="1"/>
          </p:cNvSpPr>
          <p:nvPr/>
        </p:nvSpPr>
        <p:spPr bwMode="auto">
          <a:xfrm>
            <a:off x="5964238" y="2224088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8" name="Line 99"/>
          <p:cNvSpPr>
            <a:spLocks noChangeShapeType="1"/>
          </p:cNvSpPr>
          <p:nvPr/>
        </p:nvSpPr>
        <p:spPr bwMode="auto">
          <a:xfrm>
            <a:off x="5851525" y="2489200"/>
            <a:ext cx="284163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9" name="Line 100"/>
          <p:cNvSpPr>
            <a:spLocks noChangeShapeType="1"/>
          </p:cNvSpPr>
          <p:nvPr/>
        </p:nvSpPr>
        <p:spPr bwMode="auto">
          <a:xfrm flipH="1">
            <a:off x="5964238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0" name="Line 101"/>
          <p:cNvSpPr>
            <a:spLocks noChangeShapeType="1"/>
          </p:cNvSpPr>
          <p:nvPr/>
        </p:nvSpPr>
        <p:spPr bwMode="auto">
          <a:xfrm flipH="1">
            <a:off x="6249988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1" name="Line 102"/>
          <p:cNvSpPr>
            <a:spLocks noChangeShapeType="1"/>
          </p:cNvSpPr>
          <p:nvPr/>
        </p:nvSpPr>
        <p:spPr bwMode="auto">
          <a:xfrm flipH="1">
            <a:off x="6135688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2" name="Line 103"/>
          <p:cNvSpPr>
            <a:spLocks noChangeShapeType="1"/>
          </p:cNvSpPr>
          <p:nvPr/>
        </p:nvSpPr>
        <p:spPr bwMode="auto">
          <a:xfrm flipH="1">
            <a:off x="5868988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3" name="Line 104"/>
          <p:cNvSpPr>
            <a:spLocks noChangeShapeType="1"/>
          </p:cNvSpPr>
          <p:nvPr/>
        </p:nvSpPr>
        <p:spPr bwMode="auto">
          <a:xfrm>
            <a:off x="6762750" y="1939925"/>
            <a:ext cx="284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4" name="Line 105"/>
          <p:cNvSpPr>
            <a:spLocks noChangeShapeType="1"/>
          </p:cNvSpPr>
          <p:nvPr/>
        </p:nvSpPr>
        <p:spPr bwMode="auto">
          <a:xfrm>
            <a:off x="6648450" y="220503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5" name="Line 106"/>
          <p:cNvSpPr>
            <a:spLocks noChangeShapeType="1"/>
          </p:cNvSpPr>
          <p:nvPr/>
        </p:nvSpPr>
        <p:spPr bwMode="auto">
          <a:xfrm>
            <a:off x="6534150" y="2470150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6" name="Line 107"/>
          <p:cNvSpPr>
            <a:spLocks noChangeShapeType="1"/>
          </p:cNvSpPr>
          <p:nvPr/>
        </p:nvSpPr>
        <p:spPr bwMode="auto">
          <a:xfrm flipH="1">
            <a:off x="6667500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7" name="Line 108"/>
          <p:cNvSpPr>
            <a:spLocks noChangeShapeType="1"/>
          </p:cNvSpPr>
          <p:nvPr/>
        </p:nvSpPr>
        <p:spPr bwMode="auto">
          <a:xfrm flipH="1">
            <a:off x="6951663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8" name="Line 109"/>
          <p:cNvSpPr>
            <a:spLocks noChangeShapeType="1"/>
          </p:cNvSpPr>
          <p:nvPr/>
        </p:nvSpPr>
        <p:spPr bwMode="auto">
          <a:xfrm flipH="1">
            <a:off x="6858000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9" name="Line 110"/>
          <p:cNvSpPr>
            <a:spLocks noChangeShapeType="1"/>
          </p:cNvSpPr>
          <p:nvPr/>
        </p:nvSpPr>
        <p:spPr bwMode="auto">
          <a:xfrm flipH="1">
            <a:off x="6553200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0" name="Line 111"/>
          <p:cNvSpPr>
            <a:spLocks noChangeShapeType="1"/>
          </p:cNvSpPr>
          <p:nvPr/>
        </p:nvSpPr>
        <p:spPr bwMode="auto">
          <a:xfrm>
            <a:off x="7446963" y="1939925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1" name="Line 112"/>
          <p:cNvSpPr>
            <a:spLocks noChangeShapeType="1"/>
          </p:cNvSpPr>
          <p:nvPr/>
        </p:nvSpPr>
        <p:spPr bwMode="auto">
          <a:xfrm>
            <a:off x="7332663" y="2205038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2" name="Line 113"/>
          <p:cNvSpPr>
            <a:spLocks noChangeShapeType="1"/>
          </p:cNvSpPr>
          <p:nvPr/>
        </p:nvSpPr>
        <p:spPr bwMode="auto">
          <a:xfrm>
            <a:off x="7218363" y="247015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3" name="Line 114"/>
          <p:cNvSpPr>
            <a:spLocks noChangeShapeType="1"/>
          </p:cNvSpPr>
          <p:nvPr/>
        </p:nvSpPr>
        <p:spPr bwMode="auto">
          <a:xfrm flipH="1">
            <a:off x="7351713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4" name="Line 115"/>
          <p:cNvSpPr>
            <a:spLocks noChangeShapeType="1"/>
          </p:cNvSpPr>
          <p:nvPr/>
        </p:nvSpPr>
        <p:spPr bwMode="auto">
          <a:xfrm flipH="1">
            <a:off x="7635875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5" name="Line 116"/>
          <p:cNvSpPr>
            <a:spLocks noChangeShapeType="1"/>
          </p:cNvSpPr>
          <p:nvPr/>
        </p:nvSpPr>
        <p:spPr bwMode="auto">
          <a:xfrm flipH="1">
            <a:off x="7521575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6" name="Line 117"/>
          <p:cNvSpPr>
            <a:spLocks noChangeShapeType="1"/>
          </p:cNvSpPr>
          <p:nvPr/>
        </p:nvSpPr>
        <p:spPr bwMode="auto">
          <a:xfrm flipH="1">
            <a:off x="7256463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7" name="Line 118"/>
          <p:cNvSpPr>
            <a:spLocks noChangeShapeType="1"/>
          </p:cNvSpPr>
          <p:nvPr/>
        </p:nvSpPr>
        <p:spPr bwMode="auto">
          <a:xfrm>
            <a:off x="5413375" y="2716213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8" name="Line 119"/>
          <p:cNvSpPr>
            <a:spLocks noChangeShapeType="1"/>
          </p:cNvSpPr>
          <p:nvPr/>
        </p:nvSpPr>
        <p:spPr bwMode="auto">
          <a:xfrm>
            <a:off x="5281613" y="2962275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9" name="Line 120"/>
          <p:cNvSpPr>
            <a:spLocks noChangeShapeType="1"/>
          </p:cNvSpPr>
          <p:nvPr/>
        </p:nvSpPr>
        <p:spPr bwMode="auto">
          <a:xfrm>
            <a:off x="5186363" y="324802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0" name="Line 121"/>
          <p:cNvSpPr>
            <a:spLocks noChangeShapeType="1"/>
          </p:cNvSpPr>
          <p:nvPr/>
        </p:nvSpPr>
        <p:spPr bwMode="auto">
          <a:xfrm flipH="1">
            <a:off x="5281613" y="2735263"/>
            <a:ext cx="74612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1" name="Line 122"/>
          <p:cNvSpPr>
            <a:spLocks noChangeShapeType="1"/>
          </p:cNvSpPr>
          <p:nvPr/>
        </p:nvSpPr>
        <p:spPr bwMode="auto">
          <a:xfrm flipH="1">
            <a:off x="5584825" y="273526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2" name="Line 123"/>
          <p:cNvSpPr>
            <a:spLocks noChangeShapeType="1"/>
          </p:cNvSpPr>
          <p:nvPr/>
        </p:nvSpPr>
        <p:spPr bwMode="auto">
          <a:xfrm flipH="1">
            <a:off x="5470525" y="301942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3" name="Line 124"/>
          <p:cNvSpPr>
            <a:spLocks noChangeShapeType="1"/>
          </p:cNvSpPr>
          <p:nvPr/>
        </p:nvSpPr>
        <p:spPr bwMode="auto">
          <a:xfrm flipH="1">
            <a:off x="5205413" y="303847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4" name="Line 125"/>
          <p:cNvSpPr>
            <a:spLocks noChangeShapeType="1"/>
          </p:cNvSpPr>
          <p:nvPr/>
        </p:nvSpPr>
        <p:spPr bwMode="auto">
          <a:xfrm>
            <a:off x="6078538" y="2716213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5" name="Line 126"/>
          <p:cNvSpPr>
            <a:spLocks noChangeShapeType="1"/>
          </p:cNvSpPr>
          <p:nvPr/>
        </p:nvSpPr>
        <p:spPr bwMode="auto">
          <a:xfrm>
            <a:off x="5964238" y="29813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6" name="Line 127"/>
          <p:cNvSpPr>
            <a:spLocks noChangeShapeType="1"/>
          </p:cNvSpPr>
          <p:nvPr/>
        </p:nvSpPr>
        <p:spPr bwMode="auto">
          <a:xfrm>
            <a:off x="5851525" y="3248025"/>
            <a:ext cx="284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7" name="Line 128"/>
          <p:cNvSpPr>
            <a:spLocks noChangeShapeType="1"/>
          </p:cNvSpPr>
          <p:nvPr/>
        </p:nvSpPr>
        <p:spPr bwMode="auto">
          <a:xfrm flipH="1">
            <a:off x="5964238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8" name="Line 129"/>
          <p:cNvSpPr>
            <a:spLocks noChangeShapeType="1"/>
          </p:cNvSpPr>
          <p:nvPr/>
        </p:nvSpPr>
        <p:spPr bwMode="auto">
          <a:xfrm flipH="1">
            <a:off x="6288088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9" name="Line 130"/>
          <p:cNvSpPr>
            <a:spLocks noChangeShapeType="1"/>
          </p:cNvSpPr>
          <p:nvPr/>
        </p:nvSpPr>
        <p:spPr bwMode="auto">
          <a:xfrm flipH="1">
            <a:off x="6154738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0" name="Line 131"/>
          <p:cNvSpPr>
            <a:spLocks noChangeShapeType="1"/>
          </p:cNvSpPr>
          <p:nvPr/>
        </p:nvSpPr>
        <p:spPr bwMode="auto">
          <a:xfrm flipH="1">
            <a:off x="5888038" y="305752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1" name="Line 132"/>
          <p:cNvSpPr>
            <a:spLocks noChangeShapeType="1"/>
          </p:cNvSpPr>
          <p:nvPr/>
        </p:nvSpPr>
        <p:spPr bwMode="auto">
          <a:xfrm>
            <a:off x="6762750" y="2716213"/>
            <a:ext cx="28416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2" name="Line 133"/>
          <p:cNvSpPr>
            <a:spLocks noChangeShapeType="1"/>
          </p:cNvSpPr>
          <p:nvPr/>
        </p:nvSpPr>
        <p:spPr bwMode="auto">
          <a:xfrm>
            <a:off x="6648450" y="29813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3" name="Line 134"/>
          <p:cNvSpPr>
            <a:spLocks noChangeShapeType="1"/>
          </p:cNvSpPr>
          <p:nvPr/>
        </p:nvSpPr>
        <p:spPr bwMode="auto">
          <a:xfrm>
            <a:off x="6534150" y="32480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4" name="Line 135"/>
          <p:cNvSpPr>
            <a:spLocks noChangeShapeType="1"/>
          </p:cNvSpPr>
          <p:nvPr/>
        </p:nvSpPr>
        <p:spPr bwMode="auto">
          <a:xfrm flipH="1">
            <a:off x="6648450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5" name="Line 136"/>
          <p:cNvSpPr>
            <a:spLocks noChangeShapeType="1"/>
          </p:cNvSpPr>
          <p:nvPr/>
        </p:nvSpPr>
        <p:spPr bwMode="auto">
          <a:xfrm flipH="1">
            <a:off x="6970713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6" name="Line 137"/>
          <p:cNvSpPr>
            <a:spLocks noChangeShapeType="1"/>
          </p:cNvSpPr>
          <p:nvPr/>
        </p:nvSpPr>
        <p:spPr bwMode="auto">
          <a:xfrm flipH="1">
            <a:off x="6838950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7" name="Line 138"/>
          <p:cNvSpPr>
            <a:spLocks noChangeShapeType="1"/>
          </p:cNvSpPr>
          <p:nvPr/>
        </p:nvSpPr>
        <p:spPr bwMode="auto">
          <a:xfrm flipH="1">
            <a:off x="6553200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8" name="Line 139"/>
          <p:cNvSpPr>
            <a:spLocks noChangeShapeType="1"/>
          </p:cNvSpPr>
          <p:nvPr/>
        </p:nvSpPr>
        <p:spPr bwMode="auto">
          <a:xfrm>
            <a:off x="7446963" y="2716213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9" name="Line 140"/>
          <p:cNvSpPr>
            <a:spLocks noChangeShapeType="1"/>
          </p:cNvSpPr>
          <p:nvPr/>
        </p:nvSpPr>
        <p:spPr bwMode="auto">
          <a:xfrm>
            <a:off x="7351713" y="300037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0" name="Line 141"/>
          <p:cNvSpPr>
            <a:spLocks noChangeShapeType="1"/>
          </p:cNvSpPr>
          <p:nvPr/>
        </p:nvSpPr>
        <p:spPr bwMode="auto">
          <a:xfrm>
            <a:off x="7237413" y="326707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1" name="Line 142"/>
          <p:cNvSpPr>
            <a:spLocks noChangeShapeType="1"/>
          </p:cNvSpPr>
          <p:nvPr/>
        </p:nvSpPr>
        <p:spPr bwMode="auto">
          <a:xfrm flipH="1">
            <a:off x="7351713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2" name="Line 143"/>
          <p:cNvSpPr>
            <a:spLocks noChangeShapeType="1"/>
          </p:cNvSpPr>
          <p:nvPr/>
        </p:nvSpPr>
        <p:spPr bwMode="auto">
          <a:xfrm flipH="1">
            <a:off x="7635875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3" name="Line 144"/>
          <p:cNvSpPr>
            <a:spLocks noChangeShapeType="1"/>
          </p:cNvSpPr>
          <p:nvPr/>
        </p:nvSpPr>
        <p:spPr bwMode="auto">
          <a:xfrm flipH="1">
            <a:off x="7521575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4" name="Line 145"/>
          <p:cNvSpPr>
            <a:spLocks noChangeShapeType="1"/>
          </p:cNvSpPr>
          <p:nvPr/>
        </p:nvSpPr>
        <p:spPr bwMode="auto">
          <a:xfrm flipH="1">
            <a:off x="7256463" y="305752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5" name="Line 146"/>
          <p:cNvSpPr>
            <a:spLocks noChangeShapeType="1"/>
          </p:cNvSpPr>
          <p:nvPr/>
        </p:nvSpPr>
        <p:spPr bwMode="auto">
          <a:xfrm>
            <a:off x="5432425" y="337978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6" name="Line 147"/>
          <p:cNvSpPr>
            <a:spLocks noChangeShapeType="1"/>
          </p:cNvSpPr>
          <p:nvPr/>
        </p:nvSpPr>
        <p:spPr bwMode="auto">
          <a:xfrm>
            <a:off x="5319713" y="364490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7" name="Line 148"/>
          <p:cNvSpPr>
            <a:spLocks noChangeShapeType="1"/>
          </p:cNvSpPr>
          <p:nvPr/>
        </p:nvSpPr>
        <p:spPr bwMode="auto">
          <a:xfrm>
            <a:off x="5205413" y="3910013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8" name="Line 149"/>
          <p:cNvSpPr>
            <a:spLocks noChangeShapeType="1"/>
          </p:cNvSpPr>
          <p:nvPr/>
        </p:nvSpPr>
        <p:spPr bwMode="auto">
          <a:xfrm flipH="1">
            <a:off x="5319713" y="3417888"/>
            <a:ext cx="74612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9" name="Line 150"/>
          <p:cNvSpPr>
            <a:spLocks noChangeShapeType="1"/>
          </p:cNvSpPr>
          <p:nvPr/>
        </p:nvSpPr>
        <p:spPr bwMode="auto">
          <a:xfrm flipH="1">
            <a:off x="5622925" y="3417888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0" name="Line 151"/>
          <p:cNvSpPr>
            <a:spLocks noChangeShapeType="1"/>
          </p:cNvSpPr>
          <p:nvPr/>
        </p:nvSpPr>
        <p:spPr bwMode="auto">
          <a:xfrm flipH="1">
            <a:off x="5508625" y="370205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1" name="Line 152"/>
          <p:cNvSpPr>
            <a:spLocks noChangeShapeType="1"/>
          </p:cNvSpPr>
          <p:nvPr/>
        </p:nvSpPr>
        <p:spPr bwMode="auto">
          <a:xfrm flipH="1">
            <a:off x="5224463" y="370205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2" name="Line 153"/>
          <p:cNvSpPr>
            <a:spLocks noChangeShapeType="1"/>
          </p:cNvSpPr>
          <p:nvPr/>
        </p:nvSpPr>
        <p:spPr bwMode="auto">
          <a:xfrm>
            <a:off x="6078538" y="339883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3" name="Line 154"/>
          <p:cNvSpPr>
            <a:spLocks noChangeShapeType="1"/>
          </p:cNvSpPr>
          <p:nvPr/>
        </p:nvSpPr>
        <p:spPr bwMode="auto">
          <a:xfrm>
            <a:off x="5964238" y="3663950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4" name="Line 155"/>
          <p:cNvSpPr>
            <a:spLocks noChangeShapeType="1"/>
          </p:cNvSpPr>
          <p:nvPr/>
        </p:nvSpPr>
        <p:spPr bwMode="auto">
          <a:xfrm>
            <a:off x="5868988" y="3948113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5" name="Line 156"/>
          <p:cNvSpPr>
            <a:spLocks noChangeShapeType="1"/>
          </p:cNvSpPr>
          <p:nvPr/>
        </p:nvSpPr>
        <p:spPr bwMode="auto">
          <a:xfrm flipH="1">
            <a:off x="5964238" y="343693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6" name="Line 157"/>
          <p:cNvSpPr>
            <a:spLocks noChangeShapeType="1"/>
          </p:cNvSpPr>
          <p:nvPr/>
        </p:nvSpPr>
        <p:spPr bwMode="auto">
          <a:xfrm flipH="1">
            <a:off x="6269038" y="343693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7" name="Line 158"/>
          <p:cNvSpPr>
            <a:spLocks noChangeShapeType="1"/>
          </p:cNvSpPr>
          <p:nvPr/>
        </p:nvSpPr>
        <p:spPr bwMode="auto">
          <a:xfrm flipH="1">
            <a:off x="6154738" y="372110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8" name="Line 159"/>
          <p:cNvSpPr>
            <a:spLocks noChangeShapeType="1"/>
          </p:cNvSpPr>
          <p:nvPr/>
        </p:nvSpPr>
        <p:spPr bwMode="auto">
          <a:xfrm flipH="1">
            <a:off x="5888038" y="3740150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0809" name="Group 162"/>
          <p:cNvGrpSpPr>
            <a:grpSpLocks/>
          </p:cNvGrpSpPr>
          <p:nvPr/>
        </p:nvGrpSpPr>
        <p:grpSpPr bwMode="auto">
          <a:xfrm>
            <a:off x="3495675" y="2260600"/>
            <a:ext cx="190500" cy="231775"/>
            <a:chOff x="2202" y="1424"/>
            <a:chExt cx="120" cy="146"/>
          </a:xfrm>
        </p:grpSpPr>
        <p:sp>
          <p:nvSpPr>
            <p:cNvPr id="30877" name="Rectangle 160"/>
            <p:cNvSpPr>
              <a:spLocks noChangeArrowheads="1"/>
            </p:cNvSpPr>
            <p:nvPr/>
          </p:nvSpPr>
          <p:spPr bwMode="auto">
            <a:xfrm>
              <a:off x="2202" y="142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8" name="Rectangle 161"/>
            <p:cNvSpPr>
              <a:spLocks noChangeArrowheads="1"/>
            </p:cNvSpPr>
            <p:nvPr/>
          </p:nvSpPr>
          <p:spPr bwMode="auto">
            <a:xfrm>
              <a:off x="2262" y="148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0" name="Group 165"/>
          <p:cNvGrpSpPr>
            <a:grpSpLocks/>
          </p:cNvGrpSpPr>
          <p:nvPr/>
        </p:nvGrpSpPr>
        <p:grpSpPr bwMode="auto">
          <a:xfrm>
            <a:off x="4065588" y="1938338"/>
            <a:ext cx="190500" cy="231775"/>
            <a:chOff x="2561" y="1221"/>
            <a:chExt cx="120" cy="146"/>
          </a:xfrm>
        </p:grpSpPr>
        <p:sp>
          <p:nvSpPr>
            <p:cNvPr id="30875" name="Rectangle 163"/>
            <p:cNvSpPr>
              <a:spLocks noChangeArrowheads="1"/>
            </p:cNvSpPr>
            <p:nvPr/>
          </p:nvSpPr>
          <p:spPr bwMode="auto">
            <a:xfrm>
              <a:off x="2561" y="1221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6" name="Rectangle 164"/>
            <p:cNvSpPr>
              <a:spLocks noChangeArrowheads="1"/>
            </p:cNvSpPr>
            <p:nvPr/>
          </p:nvSpPr>
          <p:spPr bwMode="auto">
            <a:xfrm>
              <a:off x="2621" y="128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1" name="Group 168"/>
          <p:cNvGrpSpPr>
            <a:grpSpLocks/>
          </p:cNvGrpSpPr>
          <p:nvPr/>
        </p:nvGrpSpPr>
        <p:grpSpPr bwMode="auto">
          <a:xfrm>
            <a:off x="3989388" y="2393950"/>
            <a:ext cx="209550" cy="231775"/>
            <a:chOff x="2513" y="1508"/>
            <a:chExt cx="132" cy="146"/>
          </a:xfrm>
        </p:grpSpPr>
        <p:sp>
          <p:nvSpPr>
            <p:cNvPr id="30873" name="Rectangle 166"/>
            <p:cNvSpPr>
              <a:spLocks noChangeArrowheads="1"/>
            </p:cNvSpPr>
            <p:nvPr/>
          </p:nvSpPr>
          <p:spPr bwMode="auto">
            <a:xfrm>
              <a:off x="2513" y="150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4" name="Rectangle 167"/>
            <p:cNvSpPr>
              <a:spLocks noChangeArrowheads="1"/>
            </p:cNvSpPr>
            <p:nvPr/>
          </p:nvSpPr>
          <p:spPr bwMode="auto">
            <a:xfrm>
              <a:off x="2585" y="156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2" name="Group 171"/>
          <p:cNvGrpSpPr>
            <a:grpSpLocks/>
          </p:cNvGrpSpPr>
          <p:nvPr/>
        </p:nvGrpSpPr>
        <p:grpSpPr bwMode="auto">
          <a:xfrm>
            <a:off x="3836988" y="3038475"/>
            <a:ext cx="190500" cy="231775"/>
            <a:chOff x="2417" y="1914"/>
            <a:chExt cx="120" cy="146"/>
          </a:xfrm>
        </p:grpSpPr>
        <p:sp>
          <p:nvSpPr>
            <p:cNvPr id="30871" name="Rectangle 169"/>
            <p:cNvSpPr>
              <a:spLocks noChangeArrowheads="1"/>
            </p:cNvSpPr>
            <p:nvPr/>
          </p:nvSpPr>
          <p:spPr bwMode="auto">
            <a:xfrm>
              <a:off x="2417" y="191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2" name="Rectangle 170"/>
            <p:cNvSpPr>
              <a:spLocks noChangeArrowheads="1"/>
            </p:cNvSpPr>
            <p:nvPr/>
          </p:nvSpPr>
          <p:spPr bwMode="auto">
            <a:xfrm>
              <a:off x="2477" y="197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3" name="Group 174"/>
          <p:cNvGrpSpPr>
            <a:grpSpLocks/>
          </p:cNvGrpSpPr>
          <p:nvPr/>
        </p:nvGrpSpPr>
        <p:grpSpPr bwMode="auto">
          <a:xfrm>
            <a:off x="3741738" y="2809875"/>
            <a:ext cx="190500" cy="231775"/>
            <a:chOff x="2357" y="1770"/>
            <a:chExt cx="120" cy="146"/>
          </a:xfrm>
        </p:grpSpPr>
        <p:sp>
          <p:nvSpPr>
            <p:cNvPr id="30869" name="Rectangle 172"/>
            <p:cNvSpPr>
              <a:spLocks noChangeArrowheads="1"/>
            </p:cNvSpPr>
            <p:nvPr/>
          </p:nvSpPr>
          <p:spPr bwMode="auto">
            <a:xfrm>
              <a:off x="2357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0" name="Rectangle 173"/>
            <p:cNvSpPr>
              <a:spLocks noChangeArrowheads="1"/>
            </p:cNvSpPr>
            <p:nvPr/>
          </p:nvSpPr>
          <p:spPr bwMode="auto">
            <a:xfrm>
              <a:off x="2417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4" name="Group 177"/>
          <p:cNvGrpSpPr>
            <a:grpSpLocks/>
          </p:cNvGrpSpPr>
          <p:nvPr/>
        </p:nvGrpSpPr>
        <p:grpSpPr bwMode="auto">
          <a:xfrm>
            <a:off x="4540250" y="2298700"/>
            <a:ext cx="190500" cy="231775"/>
            <a:chOff x="2860" y="1448"/>
            <a:chExt cx="120" cy="146"/>
          </a:xfrm>
        </p:grpSpPr>
        <p:sp>
          <p:nvSpPr>
            <p:cNvPr id="3086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5" name="Group 180"/>
          <p:cNvGrpSpPr>
            <a:grpSpLocks/>
          </p:cNvGrpSpPr>
          <p:nvPr/>
        </p:nvGrpSpPr>
        <p:grpSpPr bwMode="auto">
          <a:xfrm>
            <a:off x="4406900" y="2809875"/>
            <a:ext cx="209550" cy="231775"/>
            <a:chOff x="2776" y="1770"/>
            <a:chExt cx="132" cy="146"/>
          </a:xfrm>
        </p:grpSpPr>
        <p:sp>
          <p:nvSpPr>
            <p:cNvPr id="30865" name="Rectangle 178"/>
            <p:cNvSpPr>
              <a:spLocks noChangeArrowheads="1"/>
            </p:cNvSpPr>
            <p:nvPr/>
          </p:nvSpPr>
          <p:spPr bwMode="auto">
            <a:xfrm>
              <a:off x="2776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6" name="Rectangle 179"/>
            <p:cNvSpPr>
              <a:spLocks noChangeArrowheads="1"/>
            </p:cNvSpPr>
            <p:nvPr/>
          </p:nvSpPr>
          <p:spPr bwMode="auto">
            <a:xfrm>
              <a:off x="2848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6" name="Group 183"/>
          <p:cNvGrpSpPr>
            <a:grpSpLocks/>
          </p:cNvGrpSpPr>
          <p:nvPr/>
        </p:nvGrpSpPr>
        <p:grpSpPr bwMode="auto">
          <a:xfrm>
            <a:off x="3457575" y="3814763"/>
            <a:ext cx="152400" cy="354012"/>
            <a:chOff x="2178" y="2403"/>
            <a:chExt cx="96" cy="223"/>
          </a:xfrm>
        </p:grpSpPr>
        <p:sp>
          <p:nvSpPr>
            <p:cNvPr id="30863" name="Rectangle 181"/>
            <p:cNvSpPr>
              <a:spLocks noChangeArrowheads="1"/>
            </p:cNvSpPr>
            <p:nvPr/>
          </p:nvSpPr>
          <p:spPr bwMode="auto">
            <a:xfrm>
              <a:off x="2178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4" name="Rectangle 182"/>
            <p:cNvSpPr>
              <a:spLocks noChangeArrowheads="1"/>
            </p:cNvSpPr>
            <p:nvPr/>
          </p:nvSpPr>
          <p:spPr bwMode="auto">
            <a:xfrm>
              <a:off x="2178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7" name="Group 186"/>
          <p:cNvGrpSpPr>
            <a:grpSpLocks/>
          </p:cNvGrpSpPr>
          <p:nvPr/>
        </p:nvGrpSpPr>
        <p:grpSpPr bwMode="auto">
          <a:xfrm>
            <a:off x="3648075" y="3814763"/>
            <a:ext cx="152400" cy="354012"/>
            <a:chOff x="2298" y="2403"/>
            <a:chExt cx="96" cy="223"/>
          </a:xfrm>
        </p:grpSpPr>
        <p:sp>
          <p:nvSpPr>
            <p:cNvPr id="30861" name="Rectangle 184"/>
            <p:cNvSpPr>
              <a:spLocks noChangeArrowheads="1"/>
            </p:cNvSpPr>
            <p:nvPr/>
          </p:nvSpPr>
          <p:spPr bwMode="auto">
            <a:xfrm>
              <a:off x="2298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2" name="Rectangle 185"/>
            <p:cNvSpPr>
              <a:spLocks noChangeArrowheads="1"/>
            </p:cNvSpPr>
            <p:nvPr/>
          </p:nvSpPr>
          <p:spPr bwMode="auto">
            <a:xfrm>
              <a:off x="2310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8" name="Group 189"/>
          <p:cNvGrpSpPr>
            <a:grpSpLocks/>
          </p:cNvGrpSpPr>
          <p:nvPr/>
        </p:nvGrpSpPr>
        <p:grpSpPr bwMode="auto">
          <a:xfrm>
            <a:off x="3856038" y="3814763"/>
            <a:ext cx="152400" cy="354012"/>
            <a:chOff x="2429" y="2403"/>
            <a:chExt cx="96" cy="223"/>
          </a:xfrm>
        </p:grpSpPr>
        <p:sp>
          <p:nvSpPr>
            <p:cNvPr id="30859" name="Rectangle 187"/>
            <p:cNvSpPr>
              <a:spLocks noChangeArrowheads="1"/>
            </p:cNvSpPr>
            <p:nvPr/>
          </p:nvSpPr>
          <p:spPr bwMode="auto">
            <a:xfrm>
              <a:off x="2429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0" name="Rectangle 188"/>
            <p:cNvSpPr>
              <a:spLocks noChangeArrowheads="1"/>
            </p:cNvSpPr>
            <p:nvPr/>
          </p:nvSpPr>
          <p:spPr bwMode="auto">
            <a:xfrm>
              <a:off x="2429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9" name="Group 192"/>
          <p:cNvGrpSpPr>
            <a:grpSpLocks/>
          </p:cNvGrpSpPr>
          <p:nvPr/>
        </p:nvGrpSpPr>
        <p:grpSpPr bwMode="auto">
          <a:xfrm>
            <a:off x="4065588" y="3814763"/>
            <a:ext cx="152400" cy="354012"/>
            <a:chOff x="2561" y="2403"/>
            <a:chExt cx="96" cy="223"/>
          </a:xfrm>
        </p:grpSpPr>
        <p:sp>
          <p:nvSpPr>
            <p:cNvPr id="30857" name="Rectangle 190"/>
            <p:cNvSpPr>
              <a:spLocks noChangeArrowheads="1"/>
            </p:cNvSpPr>
            <p:nvPr/>
          </p:nvSpPr>
          <p:spPr bwMode="auto">
            <a:xfrm>
              <a:off x="2561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8" name="Rectangle 191"/>
            <p:cNvSpPr>
              <a:spLocks noChangeArrowheads="1"/>
            </p:cNvSpPr>
            <p:nvPr/>
          </p:nvSpPr>
          <p:spPr bwMode="auto">
            <a:xfrm>
              <a:off x="2561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0" name="Group 195"/>
          <p:cNvGrpSpPr>
            <a:grpSpLocks/>
          </p:cNvGrpSpPr>
          <p:nvPr/>
        </p:nvGrpSpPr>
        <p:grpSpPr bwMode="auto">
          <a:xfrm>
            <a:off x="4273550" y="3814763"/>
            <a:ext cx="152400" cy="354012"/>
            <a:chOff x="2692" y="2403"/>
            <a:chExt cx="96" cy="223"/>
          </a:xfrm>
        </p:grpSpPr>
        <p:sp>
          <p:nvSpPr>
            <p:cNvPr id="30855" name="Rectangle 193"/>
            <p:cNvSpPr>
              <a:spLocks noChangeArrowheads="1"/>
            </p:cNvSpPr>
            <p:nvPr/>
          </p:nvSpPr>
          <p:spPr bwMode="auto">
            <a:xfrm>
              <a:off x="2692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6" name="Rectangle 194"/>
            <p:cNvSpPr>
              <a:spLocks noChangeArrowheads="1"/>
            </p:cNvSpPr>
            <p:nvPr/>
          </p:nvSpPr>
          <p:spPr bwMode="auto">
            <a:xfrm>
              <a:off x="2692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1" name="Group 198"/>
          <p:cNvGrpSpPr>
            <a:grpSpLocks/>
          </p:cNvGrpSpPr>
          <p:nvPr/>
        </p:nvGrpSpPr>
        <p:grpSpPr bwMode="auto">
          <a:xfrm>
            <a:off x="4464050" y="3814763"/>
            <a:ext cx="152400" cy="354012"/>
            <a:chOff x="2812" y="2403"/>
            <a:chExt cx="96" cy="223"/>
          </a:xfrm>
        </p:grpSpPr>
        <p:sp>
          <p:nvSpPr>
            <p:cNvPr id="30853" name="Rectangle 196"/>
            <p:cNvSpPr>
              <a:spLocks noChangeArrowheads="1"/>
            </p:cNvSpPr>
            <p:nvPr/>
          </p:nvSpPr>
          <p:spPr bwMode="auto">
            <a:xfrm>
              <a:off x="2812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4" name="Rectangle 197"/>
            <p:cNvSpPr>
              <a:spLocks noChangeArrowheads="1"/>
            </p:cNvSpPr>
            <p:nvPr/>
          </p:nvSpPr>
          <p:spPr bwMode="auto">
            <a:xfrm>
              <a:off x="2824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2" name="Group 201"/>
          <p:cNvGrpSpPr>
            <a:grpSpLocks/>
          </p:cNvGrpSpPr>
          <p:nvPr/>
        </p:nvGrpSpPr>
        <p:grpSpPr bwMode="auto">
          <a:xfrm>
            <a:off x="4673600" y="3814763"/>
            <a:ext cx="152400" cy="354012"/>
            <a:chOff x="2944" y="2403"/>
            <a:chExt cx="96" cy="223"/>
          </a:xfrm>
        </p:grpSpPr>
        <p:sp>
          <p:nvSpPr>
            <p:cNvPr id="30851" name="Rectangle 199"/>
            <p:cNvSpPr>
              <a:spLocks noChangeArrowheads="1"/>
            </p:cNvSpPr>
            <p:nvPr/>
          </p:nvSpPr>
          <p:spPr bwMode="auto">
            <a:xfrm>
              <a:off x="2944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2" name="Rectangle 200"/>
            <p:cNvSpPr>
              <a:spLocks noChangeArrowheads="1"/>
            </p:cNvSpPr>
            <p:nvPr/>
          </p:nvSpPr>
          <p:spPr bwMode="auto">
            <a:xfrm>
              <a:off x="2944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211"/>
          <p:cNvGrpSpPr>
            <a:grpSpLocks/>
          </p:cNvGrpSpPr>
          <p:nvPr/>
        </p:nvGrpSpPr>
        <p:grpSpPr bwMode="auto">
          <a:xfrm>
            <a:off x="3141663" y="4202113"/>
            <a:ext cx="2365375" cy="2179637"/>
            <a:chOff x="1979" y="2647"/>
            <a:chExt cx="1490" cy="1373"/>
          </a:xfrm>
        </p:grpSpPr>
        <p:sp>
          <p:nvSpPr>
            <p:cNvPr id="30824" name="Rectangle 13"/>
            <p:cNvSpPr>
              <a:spLocks noChangeArrowheads="1"/>
            </p:cNvSpPr>
            <p:nvPr/>
          </p:nvSpPr>
          <p:spPr bwMode="auto">
            <a:xfrm>
              <a:off x="1979" y="2874"/>
              <a:ext cx="1490" cy="65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0825" name="Group 17"/>
            <p:cNvGrpSpPr>
              <a:grpSpLocks/>
            </p:cNvGrpSpPr>
            <p:nvPr/>
          </p:nvGrpSpPr>
          <p:grpSpPr bwMode="auto">
            <a:xfrm>
              <a:off x="2251" y="2923"/>
              <a:ext cx="962" cy="385"/>
              <a:chOff x="3871" y="2711"/>
              <a:chExt cx="962" cy="385"/>
            </a:xfrm>
          </p:grpSpPr>
          <p:sp>
            <p:nvSpPr>
              <p:cNvPr id="30848" name="Rectangle 14"/>
              <p:cNvSpPr>
                <a:spLocks noChangeArrowheads="1"/>
              </p:cNvSpPr>
              <p:nvPr/>
            </p:nvSpPr>
            <p:spPr bwMode="auto">
              <a:xfrm>
                <a:off x="3871" y="2711"/>
                <a:ext cx="9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BCD-to-7-segment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49" name="Rectangle 15"/>
              <p:cNvSpPr>
                <a:spLocks noChangeArrowheads="1"/>
              </p:cNvSpPr>
              <p:nvPr/>
            </p:nvSpPr>
            <p:spPr bwMode="auto">
              <a:xfrm>
                <a:off x="3982" y="2836"/>
                <a:ext cx="68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control signal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50" name="Rectangle 16"/>
              <p:cNvSpPr>
                <a:spLocks noChangeArrowheads="1"/>
              </p:cNvSpPr>
              <p:nvPr/>
            </p:nvSpPr>
            <p:spPr bwMode="auto">
              <a:xfrm>
                <a:off x="4135" y="2962"/>
                <a:ext cx="4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decoder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826" name="Rectangle 42"/>
            <p:cNvSpPr>
              <a:spLocks noChangeArrowheads="1"/>
            </p:cNvSpPr>
            <p:nvPr/>
          </p:nvSpPr>
          <p:spPr bwMode="auto">
            <a:xfrm>
              <a:off x="2362" y="388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3"/>
            <p:cNvSpPr>
              <a:spLocks noChangeArrowheads="1"/>
            </p:cNvSpPr>
            <p:nvPr/>
          </p:nvSpPr>
          <p:spPr bwMode="auto">
            <a:xfrm>
              <a:off x="2585" y="388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4"/>
            <p:cNvSpPr>
              <a:spLocks noChangeArrowheads="1"/>
            </p:cNvSpPr>
            <p:nvPr/>
          </p:nvSpPr>
          <p:spPr bwMode="auto">
            <a:xfrm>
              <a:off x="2808" y="388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5"/>
            <p:cNvSpPr>
              <a:spLocks noChangeArrowheads="1"/>
            </p:cNvSpPr>
            <p:nvPr/>
          </p:nvSpPr>
          <p:spPr bwMode="auto">
            <a:xfrm>
              <a:off x="3016" y="388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30830" name="Picture 6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" y="3537"/>
              <a:ext cx="6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1" name="Freeform 63"/>
            <p:cNvSpPr>
              <a:spLocks/>
            </p:cNvSpPr>
            <p:nvPr/>
          </p:nvSpPr>
          <p:spPr bwMode="auto">
            <a:xfrm>
              <a:off x="2376" y="3523"/>
              <a:ext cx="69" cy="126"/>
            </a:xfrm>
            <a:custGeom>
              <a:avLst/>
              <a:gdLst>
                <a:gd name="T0" fmla="*/ 69 w 69"/>
                <a:gd name="T1" fmla="*/ 126 h 126"/>
                <a:gd name="T2" fmla="*/ 56 w 69"/>
                <a:gd name="T3" fmla="*/ 126 h 126"/>
                <a:gd name="T4" fmla="*/ 14 w 69"/>
                <a:gd name="T5" fmla="*/ 126 h 126"/>
                <a:gd name="T6" fmla="*/ 0 w 69"/>
                <a:gd name="T7" fmla="*/ 126 h 126"/>
                <a:gd name="T8" fmla="*/ 28 w 69"/>
                <a:gd name="T9" fmla="*/ 0 h 126"/>
                <a:gd name="T10" fmla="*/ 69 w 69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26"/>
                <a:gd name="T20" fmla="*/ 69 w 69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26">
                  <a:moveTo>
                    <a:pt x="69" y="126"/>
                  </a:moveTo>
                  <a:lnTo>
                    <a:pt x="56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69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2" name="Line 64"/>
            <p:cNvSpPr>
              <a:spLocks noChangeShapeType="1"/>
            </p:cNvSpPr>
            <p:nvPr/>
          </p:nvSpPr>
          <p:spPr bwMode="auto">
            <a:xfrm flipV="1">
              <a:off x="2404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3" name="Freeform 65"/>
            <p:cNvSpPr>
              <a:spLocks/>
            </p:cNvSpPr>
            <p:nvPr/>
          </p:nvSpPr>
          <p:spPr bwMode="auto">
            <a:xfrm>
              <a:off x="2599" y="3523"/>
              <a:ext cx="55" cy="126"/>
            </a:xfrm>
            <a:custGeom>
              <a:avLst/>
              <a:gdLst>
                <a:gd name="T0" fmla="*/ 55 w 55"/>
                <a:gd name="T1" fmla="*/ 126 h 126"/>
                <a:gd name="T2" fmla="*/ 41 w 55"/>
                <a:gd name="T3" fmla="*/ 126 h 126"/>
                <a:gd name="T4" fmla="*/ 14 w 55"/>
                <a:gd name="T5" fmla="*/ 126 h 126"/>
                <a:gd name="T6" fmla="*/ 0 w 55"/>
                <a:gd name="T7" fmla="*/ 126 h 126"/>
                <a:gd name="T8" fmla="*/ 28 w 55"/>
                <a:gd name="T9" fmla="*/ 0 h 126"/>
                <a:gd name="T10" fmla="*/ 55 w 55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26"/>
                <a:gd name="T20" fmla="*/ 55 w 55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26">
                  <a:moveTo>
                    <a:pt x="55" y="126"/>
                  </a:moveTo>
                  <a:lnTo>
                    <a:pt x="41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55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4" name="Line 66"/>
            <p:cNvSpPr>
              <a:spLocks noChangeShapeType="1"/>
            </p:cNvSpPr>
            <p:nvPr/>
          </p:nvSpPr>
          <p:spPr bwMode="auto">
            <a:xfrm flipV="1">
              <a:off x="2627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5" name="Freeform 67"/>
            <p:cNvSpPr>
              <a:spLocks/>
            </p:cNvSpPr>
            <p:nvPr/>
          </p:nvSpPr>
          <p:spPr bwMode="auto">
            <a:xfrm>
              <a:off x="2821" y="3523"/>
              <a:ext cx="56" cy="126"/>
            </a:xfrm>
            <a:custGeom>
              <a:avLst/>
              <a:gdLst>
                <a:gd name="T0" fmla="*/ 56 w 56"/>
                <a:gd name="T1" fmla="*/ 126 h 126"/>
                <a:gd name="T2" fmla="*/ 42 w 56"/>
                <a:gd name="T3" fmla="*/ 126 h 126"/>
                <a:gd name="T4" fmla="*/ 14 w 56"/>
                <a:gd name="T5" fmla="*/ 126 h 126"/>
                <a:gd name="T6" fmla="*/ 0 w 56"/>
                <a:gd name="T7" fmla="*/ 126 h 126"/>
                <a:gd name="T8" fmla="*/ 28 w 56"/>
                <a:gd name="T9" fmla="*/ 0 h 126"/>
                <a:gd name="T10" fmla="*/ 56 w 56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126"/>
                <a:gd name="T20" fmla="*/ 56 w 56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126">
                  <a:moveTo>
                    <a:pt x="56" y="126"/>
                  </a:moveTo>
                  <a:lnTo>
                    <a:pt x="42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56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6" name="Line 68"/>
            <p:cNvSpPr>
              <a:spLocks noChangeShapeType="1"/>
            </p:cNvSpPr>
            <p:nvPr/>
          </p:nvSpPr>
          <p:spPr bwMode="auto">
            <a:xfrm flipV="1">
              <a:off x="2849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7" name="Freeform 69"/>
            <p:cNvSpPr>
              <a:spLocks/>
            </p:cNvSpPr>
            <p:nvPr/>
          </p:nvSpPr>
          <p:spPr bwMode="auto">
            <a:xfrm>
              <a:off x="3030" y="3523"/>
              <a:ext cx="70" cy="126"/>
            </a:xfrm>
            <a:custGeom>
              <a:avLst/>
              <a:gdLst>
                <a:gd name="T0" fmla="*/ 70 w 70"/>
                <a:gd name="T1" fmla="*/ 126 h 126"/>
                <a:gd name="T2" fmla="*/ 56 w 70"/>
                <a:gd name="T3" fmla="*/ 126 h 126"/>
                <a:gd name="T4" fmla="*/ 28 w 70"/>
                <a:gd name="T5" fmla="*/ 126 h 126"/>
                <a:gd name="T6" fmla="*/ 0 w 70"/>
                <a:gd name="T7" fmla="*/ 126 h 126"/>
                <a:gd name="T8" fmla="*/ 42 w 70"/>
                <a:gd name="T9" fmla="*/ 0 h 126"/>
                <a:gd name="T10" fmla="*/ 70 w 70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26"/>
                <a:gd name="T20" fmla="*/ 70 w 70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26">
                  <a:moveTo>
                    <a:pt x="70" y="126"/>
                  </a:moveTo>
                  <a:lnTo>
                    <a:pt x="56" y="126"/>
                  </a:lnTo>
                  <a:lnTo>
                    <a:pt x="28" y="126"/>
                  </a:lnTo>
                  <a:lnTo>
                    <a:pt x="0" y="126"/>
                  </a:lnTo>
                  <a:lnTo>
                    <a:pt x="42" y="0"/>
                  </a:lnTo>
                  <a:lnTo>
                    <a:pt x="7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8" name="Line 70"/>
            <p:cNvSpPr>
              <a:spLocks noChangeShapeType="1"/>
            </p:cNvSpPr>
            <p:nvPr/>
          </p:nvSpPr>
          <p:spPr bwMode="auto">
            <a:xfrm flipV="1">
              <a:off x="3072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9" name="Line 202"/>
            <p:cNvSpPr>
              <a:spLocks noChangeShapeType="1"/>
            </p:cNvSpPr>
            <p:nvPr/>
          </p:nvSpPr>
          <p:spPr bwMode="auto">
            <a:xfrm flipV="1">
              <a:off x="2200" y="2647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40" name="Line 203"/>
            <p:cNvSpPr>
              <a:spLocks noChangeShapeType="1"/>
            </p:cNvSpPr>
            <p:nvPr/>
          </p:nvSpPr>
          <p:spPr bwMode="auto">
            <a:xfrm flipV="1">
              <a:off x="2331" y="2647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0841" name="Group 204"/>
            <p:cNvGrpSpPr>
              <a:grpSpLocks/>
            </p:cNvGrpSpPr>
            <p:nvPr/>
          </p:nvGrpSpPr>
          <p:grpSpPr bwMode="auto">
            <a:xfrm>
              <a:off x="2463" y="2647"/>
              <a:ext cx="133" cy="239"/>
              <a:chOff x="2477" y="2153"/>
              <a:chExt cx="133" cy="239"/>
            </a:xfrm>
          </p:grpSpPr>
          <p:sp>
            <p:nvSpPr>
              <p:cNvPr id="30846" name="Line 205"/>
              <p:cNvSpPr>
                <a:spLocks noChangeShapeType="1"/>
              </p:cNvSpPr>
              <p:nvPr/>
            </p:nvSpPr>
            <p:spPr bwMode="auto">
              <a:xfrm flipV="1">
                <a:off x="2477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0847" name="Line 206"/>
              <p:cNvSpPr>
                <a:spLocks noChangeShapeType="1"/>
              </p:cNvSpPr>
              <p:nvPr/>
            </p:nvSpPr>
            <p:spPr bwMode="auto">
              <a:xfrm flipV="1">
                <a:off x="2609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0842" name="Group 207"/>
            <p:cNvGrpSpPr>
              <a:grpSpLocks/>
            </p:cNvGrpSpPr>
            <p:nvPr/>
          </p:nvGrpSpPr>
          <p:grpSpPr bwMode="auto">
            <a:xfrm>
              <a:off x="2714" y="2647"/>
              <a:ext cx="133" cy="239"/>
              <a:chOff x="2728" y="2153"/>
              <a:chExt cx="133" cy="239"/>
            </a:xfrm>
          </p:grpSpPr>
          <p:sp>
            <p:nvSpPr>
              <p:cNvPr id="30844" name="Line 208"/>
              <p:cNvSpPr>
                <a:spLocks noChangeShapeType="1"/>
              </p:cNvSpPr>
              <p:nvPr/>
            </p:nvSpPr>
            <p:spPr bwMode="auto">
              <a:xfrm flipV="1">
                <a:off x="2728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0845" name="Line 209"/>
              <p:cNvSpPr>
                <a:spLocks noChangeShapeType="1"/>
              </p:cNvSpPr>
              <p:nvPr/>
            </p:nvSpPr>
            <p:spPr bwMode="auto">
              <a:xfrm flipV="1">
                <a:off x="2860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0843" name="Line 210"/>
            <p:cNvSpPr>
              <a:spLocks noChangeShapeType="1"/>
            </p:cNvSpPr>
            <p:nvPr/>
          </p:nvSpPr>
          <p:spPr bwMode="auto">
            <a:xfrm flipV="1">
              <a:off x="2966" y="2647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EB0FBAC-5D62-4B3B-A9F4-D61545ED0AA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457200" y="1341438"/>
            <a:ext cx="8458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90000"/>
              </a:lnSpc>
            </a:pPr>
            <a:r>
              <a:rPr lang="en-US" altLang="fa-IR" sz="3000"/>
              <a:t>7-Segment Decoder</a:t>
            </a:r>
            <a:r>
              <a:rPr lang="en-US" altLang="fa-IR" sz="3400"/>
              <a:t>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Input is a 4-bit BCD code </a:t>
            </a:r>
            <a:r>
              <a:rPr lang="en-US" altLang="fa-IR" sz="2900" b="0">
                <a:sym typeface="Wingdings" panose="05000000000000000000" pitchFamily="2" charset="2"/>
              </a:rPr>
              <a:t> 4 inputs (A, B, C, D).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>
                <a:sym typeface="Wingdings" panose="05000000000000000000" pitchFamily="2" charset="2"/>
              </a:rPr>
              <a:t>Output is a 7-bit code (a,b,c,d,e,f,g) that allows for the decimal equivalent to be displayed.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40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Input: 0000</a:t>
            </a:r>
            <a:r>
              <a:rPr lang="en-US" altLang="fa-IR" sz="2900" b="0" baseline="-25000"/>
              <a:t>BCD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Output: 1111110 </a:t>
            </a:r>
            <a:br>
              <a:rPr lang="en-US" altLang="fa-IR" sz="2900" b="0"/>
            </a:br>
            <a:r>
              <a:rPr lang="en-US" altLang="fa-IR" sz="2900" b="0"/>
              <a:t>(a=b=c=d=e=f=1, g=0)</a:t>
            </a:r>
          </a:p>
          <a:p>
            <a:pPr lvl="3" algn="l" rtl="0" eaLnBrk="1" hangingPunct="1">
              <a:lnSpc>
                <a:spcPct val="90000"/>
              </a:lnSpc>
            </a:pPr>
            <a:endParaRPr lang="en-US" altLang="fa-IR" sz="1700" b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731000" y="3775075"/>
            <a:ext cx="1728788" cy="2606675"/>
            <a:chOff x="4240" y="2378"/>
            <a:chExt cx="1089" cy="1642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4624" y="3751"/>
              <a:ext cx="1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775" name="Freeform 6"/>
            <p:cNvSpPr>
              <a:spLocks/>
            </p:cNvSpPr>
            <p:nvPr/>
          </p:nvSpPr>
          <p:spPr bwMode="auto">
            <a:xfrm>
              <a:off x="4383" y="2686"/>
              <a:ext cx="189" cy="455"/>
            </a:xfrm>
            <a:custGeom>
              <a:avLst/>
              <a:gdLst>
                <a:gd name="T0" fmla="*/ 176 w 120"/>
                <a:gd name="T1" fmla="*/ 0 h 421"/>
                <a:gd name="T2" fmla="*/ 353 w 120"/>
                <a:gd name="T3" fmla="*/ 18 h 421"/>
                <a:gd name="T4" fmla="*/ 469 w 120"/>
                <a:gd name="T5" fmla="*/ 18 h 421"/>
                <a:gd name="T6" fmla="*/ 410 w 120"/>
                <a:gd name="T7" fmla="*/ 284 h 421"/>
                <a:gd name="T8" fmla="*/ 293 w 120"/>
                <a:gd name="T9" fmla="*/ 532 h 421"/>
                <a:gd name="T10" fmla="*/ 176 w 120"/>
                <a:gd name="T11" fmla="*/ 532 h 421"/>
                <a:gd name="T12" fmla="*/ 0 w 120"/>
                <a:gd name="T13" fmla="*/ 512 h 421"/>
                <a:gd name="T14" fmla="*/ 117 w 120"/>
                <a:gd name="T15" fmla="*/ 265 h 421"/>
                <a:gd name="T16" fmla="*/ 176 w 120"/>
                <a:gd name="T17" fmla="*/ 0 h 421"/>
                <a:gd name="T18" fmla="*/ 176 w 120"/>
                <a:gd name="T19" fmla="*/ 0 h 4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0"/>
                <a:gd name="T31" fmla="*/ 0 h 421"/>
                <a:gd name="T32" fmla="*/ 120 w 120"/>
                <a:gd name="T33" fmla="*/ 421 h 4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0" h="421">
                  <a:moveTo>
                    <a:pt x="45" y="0"/>
                  </a:moveTo>
                  <a:lnTo>
                    <a:pt x="90" y="15"/>
                  </a:lnTo>
                  <a:lnTo>
                    <a:pt x="120" y="15"/>
                  </a:lnTo>
                  <a:lnTo>
                    <a:pt x="105" y="225"/>
                  </a:lnTo>
                  <a:lnTo>
                    <a:pt x="75" y="421"/>
                  </a:lnTo>
                  <a:lnTo>
                    <a:pt x="45" y="421"/>
                  </a:lnTo>
                  <a:lnTo>
                    <a:pt x="0" y="406"/>
                  </a:lnTo>
                  <a:lnTo>
                    <a:pt x="30" y="21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>
              <a:off x="4454" y="2686"/>
              <a:ext cx="71" cy="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4525" y="2703"/>
              <a:ext cx="47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H="1">
              <a:off x="4548" y="2703"/>
              <a:ext cx="24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 flipH="1">
              <a:off x="4501" y="2929"/>
              <a:ext cx="47" cy="2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 flipH="1">
              <a:off x="4454" y="3141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 flipV="1">
              <a:off x="4383" y="3125"/>
              <a:ext cx="71" cy="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 flipV="1">
              <a:off x="4383" y="291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 flipV="1">
              <a:off x="4430" y="2686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4454" y="2686"/>
              <a:ext cx="1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5" name="Freeform 16"/>
            <p:cNvSpPr>
              <a:spLocks/>
            </p:cNvSpPr>
            <p:nvPr/>
          </p:nvSpPr>
          <p:spPr bwMode="auto">
            <a:xfrm>
              <a:off x="4999" y="2686"/>
              <a:ext cx="167" cy="439"/>
            </a:xfrm>
            <a:custGeom>
              <a:avLst/>
              <a:gdLst>
                <a:gd name="T0" fmla="*/ 121 w 106"/>
                <a:gd name="T1" fmla="*/ 0 h 406"/>
                <a:gd name="T2" fmla="*/ 298 w 106"/>
                <a:gd name="T3" fmla="*/ 0 h 406"/>
                <a:gd name="T4" fmla="*/ 414 w 106"/>
                <a:gd name="T5" fmla="*/ 0 h 406"/>
                <a:gd name="T6" fmla="*/ 354 w 106"/>
                <a:gd name="T7" fmla="*/ 265 h 406"/>
                <a:gd name="T8" fmla="*/ 238 w 106"/>
                <a:gd name="T9" fmla="*/ 514 h 406"/>
                <a:gd name="T10" fmla="*/ 121 w 106"/>
                <a:gd name="T11" fmla="*/ 514 h 406"/>
                <a:gd name="T12" fmla="*/ 0 w 106"/>
                <a:gd name="T13" fmla="*/ 514 h 406"/>
                <a:gd name="T14" fmla="*/ 61 w 106"/>
                <a:gd name="T15" fmla="*/ 265 h 406"/>
                <a:gd name="T16" fmla="*/ 121 w 106"/>
                <a:gd name="T17" fmla="*/ 0 h 406"/>
                <a:gd name="T18" fmla="*/ 121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31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0"/>
                  </a:lnTo>
                  <a:lnTo>
                    <a:pt x="61" y="406"/>
                  </a:lnTo>
                  <a:lnTo>
                    <a:pt x="31" y="406"/>
                  </a:lnTo>
                  <a:lnTo>
                    <a:pt x="0" y="406"/>
                  </a:lnTo>
                  <a:lnTo>
                    <a:pt x="16" y="21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5048" y="2686"/>
              <a:ext cx="70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5118" y="2686"/>
              <a:ext cx="48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 flipH="1">
              <a:off x="5143" y="2686"/>
              <a:ext cx="23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 flipH="1">
              <a:off x="5095" y="2914"/>
              <a:ext cx="48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 flipH="1">
              <a:off x="5048" y="3125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 flipH="1">
              <a:off x="4999" y="3125"/>
              <a:ext cx="4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 flipV="1">
              <a:off x="4999" y="2914"/>
              <a:ext cx="25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 flipV="1">
              <a:off x="5024" y="2686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>
              <a:off x="5048" y="2686"/>
              <a:ext cx="2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5" name="Freeform 26"/>
            <p:cNvSpPr>
              <a:spLocks/>
            </p:cNvSpPr>
            <p:nvPr/>
          </p:nvSpPr>
          <p:spPr bwMode="auto">
            <a:xfrm>
              <a:off x="4311" y="3206"/>
              <a:ext cx="166" cy="439"/>
            </a:xfrm>
            <a:custGeom>
              <a:avLst/>
              <a:gdLst>
                <a:gd name="T0" fmla="*/ 177 w 106"/>
                <a:gd name="T1" fmla="*/ 0 h 406"/>
                <a:gd name="T2" fmla="*/ 291 w 106"/>
                <a:gd name="T3" fmla="*/ 0 h 406"/>
                <a:gd name="T4" fmla="*/ 407 w 106"/>
                <a:gd name="T5" fmla="*/ 0 h 406"/>
                <a:gd name="T6" fmla="*/ 351 w 106"/>
                <a:gd name="T7" fmla="*/ 267 h 406"/>
                <a:gd name="T8" fmla="*/ 235 w 106"/>
                <a:gd name="T9" fmla="*/ 514 h 406"/>
                <a:gd name="T10" fmla="*/ 116 w 106"/>
                <a:gd name="T11" fmla="*/ 514 h 406"/>
                <a:gd name="T12" fmla="*/ 0 w 106"/>
                <a:gd name="T13" fmla="*/ 514 h 406"/>
                <a:gd name="T14" fmla="*/ 116 w 106"/>
                <a:gd name="T15" fmla="*/ 267 h 406"/>
                <a:gd name="T16" fmla="*/ 177 w 106"/>
                <a:gd name="T17" fmla="*/ 0 h 406"/>
                <a:gd name="T18" fmla="*/ 177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46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1"/>
                  </a:lnTo>
                  <a:lnTo>
                    <a:pt x="61" y="406"/>
                  </a:lnTo>
                  <a:lnTo>
                    <a:pt x="30" y="406"/>
                  </a:lnTo>
                  <a:lnTo>
                    <a:pt x="0" y="406"/>
                  </a:lnTo>
                  <a:lnTo>
                    <a:pt x="30" y="21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4383" y="3206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>
              <a:off x="4430" y="3206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 flipH="1">
              <a:off x="4454" y="3206"/>
              <a:ext cx="23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9" name="Line 30"/>
            <p:cNvSpPr>
              <a:spLocks noChangeShapeType="1"/>
            </p:cNvSpPr>
            <p:nvPr/>
          </p:nvSpPr>
          <p:spPr bwMode="auto">
            <a:xfrm flipH="1">
              <a:off x="4407" y="343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 flipH="1">
              <a:off x="4358" y="3645"/>
              <a:ext cx="4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1" name="Line 32"/>
            <p:cNvSpPr>
              <a:spLocks noChangeShapeType="1"/>
            </p:cNvSpPr>
            <p:nvPr/>
          </p:nvSpPr>
          <p:spPr bwMode="auto">
            <a:xfrm flipH="1">
              <a:off x="4311" y="3645"/>
              <a:ext cx="47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2" name="Line 33"/>
            <p:cNvSpPr>
              <a:spLocks noChangeShapeType="1"/>
            </p:cNvSpPr>
            <p:nvPr/>
          </p:nvSpPr>
          <p:spPr bwMode="auto">
            <a:xfrm flipV="1">
              <a:off x="4311" y="343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3" name="Line 34"/>
            <p:cNvSpPr>
              <a:spLocks noChangeShapeType="1"/>
            </p:cNvSpPr>
            <p:nvPr/>
          </p:nvSpPr>
          <p:spPr bwMode="auto">
            <a:xfrm flipV="1">
              <a:off x="4358" y="3206"/>
              <a:ext cx="25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4383" y="3206"/>
              <a:ext cx="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5" name="Freeform 36"/>
            <p:cNvSpPr>
              <a:spLocks/>
            </p:cNvSpPr>
            <p:nvPr/>
          </p:nvSpPr>
          <p:spPr bwMode="auto">
            <a:xfrm>
              <a:off x="4905" y="3222"/>
              <a:ext cx="167" cy="438"/>
            </a:xfrm>
            <a:custGeom>
              <a:avLst/>
              <a:gdLst>
                <a:gd name="T0" fmla="*/ 176 w 106"/>
                <a:gd name="T1" fmla="*/ 0 h 406"/>
                <a:gd name="T2" fmla="*/ 298 w 106"/>
                <a:gd name="T3" fmla="*/ 0 h 406"/>
                <a:gd name="T4" fmla="*/ 414 w 106"/>
                <a:gd name="T5" fmla="*/ 0 h 406"/>
                <a:gd name="T6" fmla="*/ 354 w 106"/>
                <a:gd name="T7" fmla="*/ 265 h 406"/>
                <a:gd name="T8" fmla="*/ 236 w 106"/>
                <a:gd name="T9" fmla="*/ 510 h 406"/>
                <a:gd name="T10" fmla="*/ 117 w 106"/>
                <a:gd name="T11" fmla="*/ 510 h 406"/>
                <a:gd name="T12" fmla="*/ 0 w 106"/>
                <a:gd name="T13" fmla="*/ 510 h 406"/>
                <a:gd name="T14" fmla="*/ 117 w 106"/>
                <a:gd name="T15" fmla="*/ 265 h 406"/>
                <a:gd name="T16" fmla="*/ 176 w 106"/>
                <a:gd name="T17" fmla="*/ 0 h 406"/>
                <a:gd name="T18" fmla="*/ 176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45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1"/>
                  </a:lnTo>
                  <a:lnTo>
                    <a:pt x="60" y="406"/>
                  </a:lnTo>
                  <a:lnTo>
                    <a:pt x="30" y="406"/>
                  </a:lnTo>
                  <a:lnTo>
                    <a:pt x="0" y="406"/>
                  </a:lnTo>
                  <a:lnTo>
                    <a:pt x="30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6" name="Line 37"/>
            <p:cNvSpPr>
              <a:spLocks noChangeShapeType="1"/>
            </p:cNvSpPr>
            <p:nvPr/>
          </p:nvSpPr>
          <p:spPr bwMode="auto">
            <a:xfrm>
              <a:off x="4976" y="3222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7" name="Line 38"/>
            <p:cNvSpPr>
              <a:spLocks noChangeShapeType="1"/>
            </p:cNvSpPr>
            <p:nvPr/>
          </p:nvSpPr>
          <p:spPr bwMode="auto">
            <a:xfrm>
              <a:off x="5024" y="3222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8" name="Line 39"/>
            <p:cNvSpPr>
              <a:spLocks noChangeShapeType="1"/>
            </p:cNvSpPr>
            <p:nvPr/>
          </p:nvSpPr>
          <p:spPr bwMode="auto">
            <a:xfrm flipH="1">
              <a:off x="5048" y="3222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9" name="Line 40"/>
            <p:cNvSpPr>
              <a:spLocks noChangeShapeType="1"/>
            </p:cNvSpPr>
            <p:nvPr/>
          </p:nvSpPr>
          <p:spPr bwMode="auto">
            <a:xfrm flipH="1">
              <a:off x="4999" y="3450"/>
              <a:ext cx="49" cy="2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0" name="Line 41"/>
            <p:cNvSpPr>
              <a:spLocks noChangeShapeType="1"/>
            </p:cNvSpPr>
            <p:nvPr/>
          </p:nvSpPr>
          <p:spPr bwMode="auto">
            <a:xfrm flipH="1">
              <a:off x="4952" y="3660"/>
              <a:ext cx="47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1" name="Line 42"/>
            <p:cNvSpPr>
              <a:spLocks noChangeShapeType="1"/>
            </p:cNvSpPr>
            <p:nvPr/>
          </p:nvSpPr>
          <p:spPr bwMode="auto">
            <a:xfrm flipH="1">
              <a:off x="4905" y="3660"/>
              <a:ext cx="47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2" name="Line 43"/>
            <p:cNvSpPr>
              <a:spLocks noChangeShapeType="1"/>
            </p:cNvSpPr>
            <p:nvPr/>
          </p:nvSpPr>
          <p:spPr bwMode="auto">
            <a:xfrm flipV="1">
              <a:off x="4905" y="3450"/>
              <a:ext cx="47" cy="2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3" name="Line 44"/>
            <p:cNvSpPr>
              <a:spLocks noChangeShapeType="1"/>
            </p:cNvSpPr>
            <p:nvPr/>
          </p:nvSpPr>
          <p:spPr bwMode="auto">
            <a:xfrm flipV="1">
              <a:off x="4952" y="3222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4" name="Line 45"/>
            <p:cNvSpPr>
              <a:spLocks noChangeShapeType="1"/>
            </p:cNvSpPr>
            <p:nvPr/>
          </p:nvSpPr>
          <p:spPr bwMode="auto">
            <a:xfrm>
              <a:off x="4976" y="3222"/>
              <a:ext cx="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4559" y="3149"/>
              <a:ext cx="430" cy="82"/>
            </a:xfrm>
            <a:prstGeom prst="rect">
              <a:avLst/>
            </a:prstGeom>
            <a:solidFill>
              <a:schemeClr val="bg1"/>
            </a:solidFill>
            <a:ln w="238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6" name="Rectangle 47"/>
            <p:cNvSpPr>
              <a:spLocks noChangeArrowheads="1"/>
            </p:cNvSpPr>
            <p:nvPr/>
          </p:nvSpPr>
          <p:spPr bwMode="auto">
            <a:xfrm>
              <a:off x="4465" y="3668"/>
              <a:ext cx="429" cy="83"/>
            </a:xfrm>
            <a:prstGeom prst="rect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7" name="Rectangle 48"/>
            <p:cNvSpPr>
              <a:spLocks noChangeArrowheads="1"/>
            </p:cNvSpPr>
            <p:nvPr/>
          </p:nvSpPr>
          <p:spPr bwMode="auto">
            <a:xfrm>
              <a:off x="4608" y="2628"/>
              <a:ext cx="429" cy="83"/>
            </a:xfrm>
            <a:prstGeom prst="rect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8" name="Rectangle 49"/>
            <p:cNvSpPr>
              <a:spLocks noChangeArrowheads="1"/>
            </p:cNvSpPr>
            <p:nvPr/>
          </p:nvSpPr>
          <p:spPr bwMode="auto">
            <a:xfrm>
              <a:off x="4755" y="2378"/>
              <a:ext cx="1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9" name="Rectangle 50"/>
            <p:cNvSpPr>
              <a:spLocks noChangeArrowheads="1"/>
            </p:cNvSpPr>
            <p:nvPr/>
          </p:nvSpPr>
          <p:spPr bwMode="auto">
            <a:xfrm>
              <a:off x="5167" y="2817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20" name="Rectangle 51"/>
            <p:cNvSpPr>
              <a:spLocks noChangeArrowheads="1"/>
            </p:cNvSpPr>
            <p:nvPr/>
          </p:nvSpPr>
          <p:spPr bwMode="auto">
            <a:xfrm>
              <a:off x="5064" y="3312"/>
              <a:ext cx="1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4240" y="3288"/>
              <a:ext cx="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22" name="Rectangle 53"/>
            <p:cNvSpPr>
              <a:spLocks noChangeArrowheads="1"/>
            </p:cNvSpPr>
            <p:nvPr/>
          </p:nvSpPr>
          <p:spPr bwMode="auto">
            <a:xfrm>
              <a:off x="4291" y="2784"/>
              <a:ext cx="1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823" name="Rectangle 54"/>
            <p:cNvSpPr>
              <a:spLocks noChangeArrowheads="1"/>
            </p:cNvSpPr>
            <p:nvPr/>
          </p:nvSpPr>
          <p:spPr bwMode="auto">
            <a:xfrm>
              <a:off x="4717" y="2887"/>
              <a:ext cx="1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1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A4A1BEF-9390-4C67-AA9F-30A9B667249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BCD-to-7Segment Truth 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dirty="0" smtClean="0"/>
          </a:p>
        </p:txBody>
      </p:sp>
      <p:sp>
        <p:nvSpPr>
          <p:cNvPr id="1427639" name="Rectangle 183"/>
          <p:cNvSpPr>
            <a:spLocks noChangeArrowheads="1"/>
          </p:cNvSpPr>
          <p:nvPr/>
        </p:nvSpPr>
        <p:spPr bwMode="auto">
          <a:xfrm>
            <a:off x="3009900" y="55499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11100X0</a:t>
            </a:r>
          </a:p>
        </p:txBody>
      </p:sp>
      <p:sp>
        <p:nvSpPr>
          <p:cNvPr id="34822" name="Rectangle 184"/>
          <p:cNvSpPr>
            <a:spLocks noChangeArrowheads="1"/>
          </p:cNvSpPr>
          <p:nvPr/>
        </p:nvSpPr>
        <p:spPr bwMode="auto">
          <a:xfrm>
            <a:off x="1704975" y="55499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0111</a:t>
            </a:r>
          </a:p>
        </p:txBody>
      </p:sp>
      <p:sp>
        <p:nvSpPr>
          <p:cNvPr id="34823" name="Rectangle 185"/>
          <p:cNvSpPr>
            <a:spLocks noChangeArrowheads="1"/>
          </p:cNvSpPr>
          <p:nvPr/>
        </p:nvSpPr>
        <p:spPr bwMode="auto">
          <a:xfrm>
            <a:off x="520700" y="55499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427642" name="Rectangle 186"/>
          <p:cNvSpPr>
            <a:spLocks noChangeArrowheads="1"/>
          </p:cNvSpPr>
          <p:nvPr/>
        </p:nvSpPr>
        <p:spPr bwMode="auto">
          <a:xfrm>
            <a:off x="3009900" y="5132388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X011111</a:t>
            </a:r>
          </a:p>
        </p:txBody>
      </p:sp>
      <p:sp>
        <p:nvSpPr>
          <p:cNvPr id="34825" name="Rectangle 187"/>
          <p:cNvSpPr>
            <a:spLocks noChangeArrowheads="1"/>
          </p:cNvSpPr>
          <p:nvPr/>
        </p:nvSpPr>
        <p:spPr bwMode="auto">
          <a:xfrm>
            <a:off x="1704975" y="50927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</a:t>
            </a:r>
          </a:p>
        </p:txBody>
      </p:sp>
      <p:sp>
        <p:nvSpPr>
          <p:cNvPr id="34826" name="Rectangle 188"/>
          <p:cNvSpPr>
            <a:spLocks noChangeArrowheads="1"/>
          </p:cNvSpPr>
          <p:nvPr/>
        </p:nvSpPr>
        <p:spPr bwMode="auto">
          <a:xfrm>
            <a:off x="520700" y="50927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827" name="Rectangle 189"/>
          <p:cNvSpPr>
            <a:spLocks noChangeArrowheads="1"/>
          </p:cNvSpPr>
          <p:nvPr/>
        </p:nvSpPr>
        <p:spPr bwMode="auto">
          <a:xfrm>
            <a:off x="3009900" y="46355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1011011</a:t>
            </a:r>
          </a:p>
        </p:txBody>
      </p:sp>
      <p:sp>
        <p:nvSpPr>
          <p:cNvPr id="34828" name="Rectangle 190"/>
          <p:cNvSpPr>
            <a:spLocks noChangeArrowheads="1"/>
          </p:cNvSpPr>
          <p:nvPr/>
        </p:nvSpPr>
        <p:spPr bwMode="auto">
          <a:xfrm>
            <a:off x="1704975" y="46355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0101</a:t>
            </a:r>
          </a:p>
        </p:txBody>
      </p:sp>
      <p:sp>
        <p:nvSpPr>
          <p:cNvPr id="34829" name="Rectangle 191"/>
          <p:cNvSpPr>
            <a:spLocks noChangeArrowheads="1"/>
          </p:cNvSpPr>
          <p:nvPr/>
        </p:nvSpPr>
        <p:spPr bwMode="auto">
          <a:xfrm>
            <a:off x="520700" y="46355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830" name="Rectangle 192"/>
          <p:cNvSpPr>
            <a:spLocks noChangeArrowheads="1"/>
          </p:cNvSpPr>
          <p:nvPr/>
        </p:nvSpPr>
        <p:spPr bwMode="auto">
          <a:xfrm>
            <a:off x="3009900" y="41783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0110011</a:t>
            </a:r>
          </a:p>
        </p:txBody>
      </p:sp>
      <p:sp>
        <p:nvSpPr>
          <p:cNvPr id="34831" name="Rectangle 193"/>
          <p:cNvSpPr>
            <a:spLocks noChangeArrowheads="1"/>
          </p:cNvSpPr>
          <p:nvPr/>
        </p:nvSpPr>
        <p:spPr bwMode="auto">
          <a:xfrm>
            <a:off x="1704975" y="41783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0100</a:t>
            </a:r>
          </a:p>
        </p:txBody>
      </p:sp>
      <p:sp>
        <p:nvSpPr>
          <p:cNvPr id="34832" name="Rectangle 194"/>
          <p:cNvSpPr>
            <a:spLocks noChangeArrowheads="1"/>
          </p:cNvSpPr>
          <p:nvPr/>
        </p:nvSpPr>
        <p:spPr bwMode="auto">
          <a:xfrm>
            <a:off x="520700" y="41783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833" name="Rectangle 195"/>
          <p:cNvSpPr>
            <a:spLocks noChangeArrowheads="1"/>
          </p:cNvSpPr>
          <p:nvPr/>
        </p:nvSpPr>
        <p:spPr bwMode="auto">
          <a:xfrm>
            <a:off x="3009900" y="37211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1111001</a:t>
            </a:r>
          </a:p>
        </p:txBody>
      </p:sp>
      <p:sp>
        <p:nvSpPr>
          <p:cNvPr id="34834" name="Rectangle 196"/>
          <p:cNvSpPr>
            <a:spLocks noChangeArrowheads="1"/>
          </p:cNvSpPr>
          <p:nvPr/>
        </p:nvSpPr>
        <p:spPr bwMode="auto">
          <a:xfrm>
            <a:off x="1704975" y="37211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0011</a:t>
            </a:r>
          </a:p>
        </p:txBody>
      </p:sp>
      <p:sp>
        <p:nvSpPr>
          <p:cNvPr id="34835" name="Rectangle 197"/>
          <p:cNvSpPr>
            <a:spLocks noChangeArrowheads="1"/>
          </p:cNvSpPr>
          <p:nvPr/>
        </p:nvSpPr>
        <p:spPr bwMode="auto">
          <a:xfrm>
            <a:off x="520700" y="37211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4836" name="Rectangle 198"/>
          <p:cNvSpPr>
            <a:spLocks noChangeArrowheads="1"/>
          </p:cNvSpPr>
          <p:nvPr/>
        </p:nvSpPr>
        <p:spPr bwMode="auto">
          <a:xfrm>
            <a:off x="3009900" y="32639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1101101</a:t>
            </a:r>
          </a:p>
        </p:txBody>
      </p:sp>
      <p:sp>
        <p:nvSpPr>
          <p:cNvPr id="34837" name="Rectangle 199"/>
          <p:cNvSpPr>
            <a:spLocks noChangeArrowheads="1"/>
          </p:cNvSpPr>
          <p:nvPr/>
        </p:nvSpPr>
        <p:spPr bwMode="auto">
          <a:xfrm>
            <a:off x="1704975" y="32639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0010</a:t>
            </a:r>
          </a:p>
        </p:txBody>
      </p:sp>
      <p:sp>
        <p:nvSpPr>
          <p:cNvPr id="34838" name="Rectangle 200"/>
          <p:cNvSpPr>
            <a:spLocks noChangeArrowheads="1"/>
          </p:cNvSpPr>
          <p:nvPr/>
        </p:nvSpPr>
        <p:spPr bwMode="auto">
          <a:xfrm>
            <a:off x="520700" y="32639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839" name="Rectangle 201"/>
          <p:cNvSpPr>
            <a:spLocks noChangeArrowheads="1"/>
          </p:cNvSpPr>
          <p:nvPr/>
        </p:nvSpPr>
        <p:spPr bwMode="auto">
          <a:xfrm>
            <a:off x="3009900" y="28067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0110000</a:t>
            </a:r>
          </a:p>
        </p:txBody>
      </p:sp>
      <p:sp>
        <p:nvSpPr>
          <p:cNvPr id="34840" name="Rectangle 202"/>
          <p:cNvSpPr>
            <a:spLocks noChangeArrowheads="1"/>
          </p:cNvSpPr>
          <p:nvPr/>
        </p:nvSpPr>
        <p:spPr bwMode="auto">
          <a:xfrm>
            <a:off x="1704975" y="28067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0001</a:t>
            </a:r>
          </a:p>
        </p:txBody>
      </p:sp>
      <p:sp>
        <p:nvSpPr>
          <p:cNvPr id="34841" name="Rectangle 203"/>
          <p:cNvSpPr>
            <a:spLocks noChangeArrowheads="1"/>
          </p:cNvSpPr>
          <p:nvPr/>
        </p:nvSpPr>
        <p:spPr bwMode="auto">
          <a:xfrm>
            <a:off x="520700" y="28067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4842" name="Rectangle 204"/>
          <p:cNvSpPr>
            <a:spLocks noChangeArrowheads="1"/>
          </p:cNvSpPr>
          <p:nvPr/>
        </p:nvSpPr>
        <p:spPr bwMode="auto">
          <a:xfrm>
            <a:off x="3009900" y="23495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1111110</a:t>
            </a:r>
          </a:p>
        </p:txBody>
      </p:sp>
      <p:sp>
        <p:nvSpPr>
          <p:cNvPr id="34843" name="Rectangle 205"/>
          <p:cNvSpPr>
            <a:spLocks noChangeArrowheads="1"/>
          </p:cNvSpPr>
          <p:nvPr/>
        </p:nvSpPr>
        <p:spPr bwMode="auto">
          <a:xfrm>
            <a:off x="1704975" y="23495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34844" name="Rectangle 206"/>
          <p:cNvSpPr>
            <a:spLocks noChangeArrowheads="1"/>
          </p:cNvSpPr>
          <p:nvPr/>
        </p:nvSpPr>
        <p:spPr bwMode="auto">
          <a:xfrm>
            <a:off x="520700" y="23495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4845" name="Rectangle 207"/>
          <p:cNvSpPr>
            <a:spLocks noChangeArrowheads="1"/>
          </p:cNvSpPr>
          <p:nvPr/>
        </p:nvSpPr>
        <p:spPr bwMode="auto">
          <a:xfrm>
            <a:off x="3009900" y="18923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abcdefg</a:t>
            </a:r>
          </a:p>
        </p:txBody>
      </p:sp>
      <p:sp>
        <p:nvSpPr>
          <p:cNvPr id="34846" name="Rectangle 208"/>
          <p:cNvSpPr>
            <a:spLocks noChangeArrowheads="1"/>
          </p:cNvSpPr>
          <p:nvPr/>
        </p:nvSpPr>
        <p:spPr bwMode="auto">
          <a:xfrm>
            <a:off x="1704975" y="18923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</a:t>
            </a:r>
          </a:p>
        </p:txBody>
      </p:sp>
      <p:sp>
        <p:nvSpPr>
          <p:cNvPr id="34847" name="Rectangle 209"/>
          <p:cNvSpPr>
            <a:spLocks noChangeArrowheads="1"/>
          </p:cNvSpPr>
          <p:nvPr/>
        </p:nvSpPr>
        <p:spPr bwMode="auto">
          <a:xfrm>
            <a:off x="520700" y="18923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34848" name="Line 210"/>
          <p:cNvSpPr>
            <a:spLocks noChangeShapeType="1"/>
          </p:cNvSpPr>
          <p:nvPr/>
        </p:nvSpPr>
        <p:spPr bwMode="auto">
          <a:xfrm>
            <a:off x="520700" y="1892300"/>
            <a:ext cx="441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49" name="Line 211"/>
          <p:cNvSpPr>
            <a:spLocks noChangeShapeType="1"/>
          </p:cNvSpPr>
          <p:nvPr/>
        </p:nvSpPr>
        <p:spPr bwMode="auto">
          <a:xfrm>
            <a:off x="520700" y="23495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0" name="Line 212"/>
          <p:cNvSpPr>
            <a:spLocks noChangeShapeType="1"/>
          </p:cNvSpPr>
          <p:nvPr/>
        </p:nvSpPr>
        <p:spPr bwMode="auto">
          <a:xfrm>
            <a:off x="520700" y="28067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1" name="Line 213"/>
          <p:cNvSpPr>
            <a:spLocks noChangeShapeType="1"/>
          </p:cNvSpPr>
          <p:nvPr/>
        </p:nvSpPr>
        <p:spPr bwMode="auto">
          <a:xfrm>
            <a:off x="520700" y="32639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2" name="Line 214"/>
          <p:cNvSpPr>
            <a:spLocks noChangeShapeType="1"/>
          </p:cNvSpPr>
          <p:nvPr/>
        </p:nvSpPr>
        <p:spPr bwMode="auto">
          <a:xfrm>
            <a:off x="520700" y="37211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3" name="Line 215"/>
          <p:cNvSpPr>
            <a:spLocks noChangeShapeType="1"/>
          </p:cNvSpPr>
          <p:nvPr/>
        </p:nvSpPr>
        <p:spPr bwMode="auto">
          <a:xfrm>
            <a:off x="520700" y="41783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4" name="Line 216"/>
          <p:cNvSpPr>
            <a:spLocks noChangeShapeType="1"/>
          </p:cNvSpPr>
          <p:nvPr/>
        </p:nvSpPr>
        <p:spPr bwMode="auto">
          <a:xfrm>
            <a:off x="520700" y="46355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5" name="Line 217"/>
          <p:cNvSpPr>
            <a:spLocks noChangeShapeType="1"/>
          </p:cNvSpPr>
          <p:nvPr/>
        </p:nvSpPr>
        <p:spPr bwMode="auto">
          <a:xfrm>
            <a:off x="520700" y="50927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6" name="Line 218"/>
          <p:cNvSpPr>
            <a:spLocks noChangeShapeType="1"/>
          </p:cNvSpPr>
          <p:nvPr/>
        </p:nvSpPr>
        <p:spPr bwMode="auto">
          <a:xfrm>
            <a:off x="520700" y="55499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7" name="Line 219"/>
          <p:cNvSpPr>
            <a:spLocks noChangeShapeType="1"/>
          </p:cNvSpPr>
          <p:nvPr/>
        </p:nvSpPr>
        <p:spPr bwMode="auto">
          <a:xfrm>
            <a:off x="520700" y="6007100"/>
            <a:ext cx="441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8" name="Line 220"/>
          <p:cNvSpPr>
            <a:spLocks noChangeShapeType="1"/>
          </p:cNvSpPr>
          <p:nvPr/>
        </p:nvSpPr>
        <p:spPr bwMode="auto">
          <a:xfrm>
            <a:off x="520700" y="1892300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9" name="Line 221"/>
          <p:cNvSpPr>
            <a:spLocks noChangeShapeType="1"/>
          </p:cNvSpPr>
          <p:nvPr/>
        </p:nvSpPr>
        <p:spPr bwMode="auto">
          <a:xfrm>
            <a:off x="1704975" y="18923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0" name="Line 222"/>
          <p:cNvSpPr>
            <a:spLocks noChangeShapeType="1"/>
          </p:cNvSpPr>
          <p:nvPr/>
        </p:nvSpPr>
        <p:spPr bwMode="auto">
          <a:xfrm>
            <a:off x="3009900" y="18923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1" name="Line 223"/>
          <p:cNvSpPr>
            <a:spLocks noChangeShapeType="1"/>
          </p:cNvSpPr>
          <p:nvPr/>
        </p:nvSpPr>
        <p:spPr bwMode="auto">
          <a:xfrm>
            <a:off x="4940300" y="1892300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2" name="Rectangle 225"/>
          <p:cNvSpPr>
            <a:spLocks noChangeArrowheads="1"/>
          </p:cNvSpPr>
          <p:nvPr/>
        </p:nvSpPr>
        <p:spPr bwMode="auto">
          <a:xfrm>
            <a:off x="7231063" y="189230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abcdefg</a:t>
            </a:r>
          </a:p>
        </p:txBody>
      </p:sp>
      <p:sp>
        <p:nvSpPr>
          <p:cNvPr id="34863" name="Rectangle 226"/>
          <p:cNvSpPr>
            <a:spLocks noChangeArrowheads="1"/>
          </p:cNvSpPr>
          <p:nvPr/>
        </p:nvSpPr>
        <p:spPr bwMode="auto">
          <a:xfrm>
            <a:off x="6035675" y="1892300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</a:t>
            </a:r>
          </a:p>
        </p:txBody>
      </p:sp>
      <p:sp>
        <p:nvSpPr>
          <p:cNvPr id="34864" name="Rectangle 227"/>
          <p:cNvSpPr>
            <a:spLocks noChangeArrowheads="1"/>
          </p:cNvSpPr>
          <p:nvPr/>
        </p:nvSpPr>
        <p:spPr bwMode="auto">
          <a:xfrm>
            <a:off x="5092700" y="18923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34865" name="Rectangle 228"/>
          <p:cNvSpPr>
            <a:spLocks noChangeArrowheads="1"/>
          </p:cNvSpPr>
          <p:nvPr/>
        </p:nvSpPr>
        <p:spPr bwMode="auto">
          <a:xfrm>
            <a:off x="7231063" y="5122863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66" name="Rectangle 229"/>
          <p:cNvSpPr>
            <a:spLocks noChangeArrowheads="1"/>
          </p:cNvSpPr>
          <p:nvPr/>
        </p:nvSpPr>
        <p:spPr bwMode="auto">
          <a:xfrm>
            <a:off x="6035675" y="5122863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</a:t>
            </a:r>
          </a:p>
        </p:txBody>
      </p:sp>
      <p:sp>
        <p:nvSpPr>
          <p:cNvPr id="34867" name="Rectangle 230"/>
          <p:cNvSpPr>
            <a:spLocks noChangeArrowheads="1"/>
          </p:cNvSpPr>
          <p:nvPr/>
        </p:nvSpPr>
        <p:spPr bwMode="auto">
          <a:xfrm>
            <a:off x="5092700" y="5122863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68" name="Rectangle 231"/>
          <p:cNvSpPr>
            <a:spLocks noChangeArrowheads="1"/>
          </p:cNvSpPr>
          <p:nvPr/>
        </p:nvSpPr>
        <p:spPr bwMode="auto">
          <a:xfrm>
            <a:off x="7231063" y="4727575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69" name="Rectangle 232"/>
          <p:cNvSpPr>
            <a:spLocks noChangeArrowheads="1"/>
          </p:cNvSpPr>
          <p:nvPr/>
        </p:nvSpPr>
        <p:spPr bwMode="auto">
          <a:xfrm>
            <a:off x="6035675" y="4727575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1110</a:t>
            </a:r>
          </a:p>
        </p:txBody>
      </p:sp>
      <p:sp>
        <p:nvSpPr>
          <p:cNvPr id="34870" name="Rectangle 233"/>
          <p:cNvSpPr>
            <a:spLocks noChangeArrowheads="1"/>
          </p:cNvSpPr>
          <p:nvPr/>
        </p:nvSpPr>
        <p:spPr bwMode="auto">
          <a:xfrm>
            <a:off x="5092700" y="4727575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1" name="Rectangle 234"/>
          <p:cNvSpPr>
            <a:spLocks noChangeArrowheads="1"/>
          </p:cNvSpPr>
          <p:nvPr/>
        </p:nvSpPr>
        <p:spPr bwMode="auto">
          <a:xfrm>
            <a:off x="7231063" y="4332288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2" name="Rectangle 235"/>
          <p:cNvSpPr>
            <a:spLocks noChangeArrowheads="1"/>
          </p:cNvSpPr>
          <p:nvPr/>
        </p:nvSpPr>
        <p:spPr bwMode="auto">
          <a:xfrm>
            <a:off x="6035675" y="4332288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1101</a:t>
            </a:r>
          </a:p>
        </p:txBody>
      </p:sp>
      <p:sp>
        <p:nvSpPr>
          <p:cNvPr id="34873" name="Rectangle 236"/>
          <p:cNvSpPr>
            <a:spLocks noChangeArrowheads="1"/>
          </p:cNvSpPr>
          <p:nvPr/>
        </p:nvSpPr>
        <p:spPr bwMode="auto">
          <a:xfrm>
            <a:off x="5092700" y="4332288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4" name="Rectangle 237"/>
          <p:cNvSpPr>
            <a:spLocks noChangeArrowheads="1"/>
          </p:cNvSpPr>
          <p:nvPr/>
        </p:nvSpPr>
        <p:spPr bwMode="auto">
          <a:xfrm>
            <a:off x="7231063" y="393700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5" name="Rectangle 238"/>
          <p:cNvSpPr>
            <a:spLocks noChangeArrowheads="1"/>
          </p:cNvSpPr>
          <p:nvPr/>
        </p:nvSpPr>
        <p:spPr bwMode="auto">
          <a:xfrm>
            <a:off x="6035675" y="3937000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34876" name="Rectangle 239"/>
          <p:cNvSpPr>
            <a:spLocks noChangeArrowheads="1"/>
          </p:cNvSpPr>
          <p:nvPr/>
        </p:nvSpPr>
        <p:spPr bwMode="auto">
          <a:xfrm>
            <a:off x="5092700" y="39370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7" name="Rectangle 240"/>
          <p:cNvSpPr>
            <a:spLocks noChangeArrowheads="1"/>
          </p:cNvSpPr>
          <p:nvPr/>
        </p:nvSpPr>
        <p:spPr bwMode="auto">
          <a:xfrm>
            <a:off x="7231063" y="3473450"/>
            <a:ext cx="17478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8" name="Rectangle 241"/>
          <p:cNvSpPr>
            <a:spLocks noChangeArrowheads="1"/>
          </p:cNvSpPr>
          <p:nvPr/>
        </p:nvSpPr>
        <p:spPr bwMode="auto">
          <a:xfrm>
            <a:off x="6035675" y="3473450"/>
            <a:ext cx="11953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1011</a:t>
            </a:r>
          </a:p>
        </p:txBody>
      </p:sp>
      <p:sp>
        <p:nvSpPr>
          <p:cNvPr id="34879" name="Rectangle 242"/>
          <p:cNvSpPr>
            <a:spLocks noChangeArrowheads="1"/>
          </p:cNvSpPr>
          <p:nvPr/>
        </p:nvSpPr>
        <p:spPr bwMode="auto">
          <a:xfrm>
            <a:off x="5092700" y="3473450"/>
            <a:ext cx="942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80" name="Rectangle 243"/>
          <p:cNvSpPr>
            <a:spLocks noChangeArrowheads="1"/>
          </p:cNvSpPr>
          <p:nvPr/>
        </p:nvSpPr>
        <p:spPr bwMode="auto">
          <a:xfrm>
            <a:off x="7231063" y="3078163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81" name="Rectangle 244"/>
          <p:cNvSpPr>
            <a:spLocks noChangeArrowheads="1"/>
          </p:cNvSpPr>
          <p:nvPr/>
        </p:nvSpPr>
        <p:spPr bwMode="auto">
          <a:xfrm>
            <a:off x="6035675" y="3078163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1010</a:t>
            </a:r>
          </a:p>
        </p:txBody>
      </p:sp>
      <p:sp>
        <p:nvSpPr>
          <p:cNvPr id="34882" name="Rectangle 245"/>
          <p:cNvSpPr>
            <a:spLocks noChangeArrowheads="1"/>
          </p:cNvSpPr>
          <p:nvPr/>
        </p:nvSpPr>
        <p:spPr bwMode="auto">
          <a:xfrm>
            <a:off x="5092700" y="3078163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1427702" name="Rectangle 246"/>
          <p:cNvSpPr>
            <a:spLocks noChangeArrowheads="1"/>
          </p:cNvSpPr>
          <p:nvPr/>
        </p:nvSpPr>
        <p:spPr bwMode="auto">
          <a:xfrm>
            <a:off x="7231063" y="267335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111X011</a:t>
            </a:r>
          </a:p>
        </p:txBody>
      </p:sp>
      <p:sp>
        <p:nvSpPr>
          <p:cNvPr id="34884" name="Rectangle 247"/>
          <p:cNvSpPr>
            <a:spLocks noChangeArrowheads="1"/>
          </p:cNvSpPr>
          <p:nvPr/>
        </p:nvSpPr>
        <p:spPr bwMode="auto">
          <a:xfrm>
            <a:off x="6035675" y="2682875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1001</a:t>
            </a:r>
          </a:p>
        </p:txBody>
      </p:sp>
      <p:sp>
        <p:nvSpPr>
          <p:cNvPr id="34885" name="Rectangle 248"/>
          <p:cNvSpPr>
            <a:spLocks noChangeArrowheads="1"/>
          </p:cNvSpPr>
          <p:nvPr/>
        </p:nvSpPr>
        <p:spPr bwMode="auto">
          <a:xfrm>
            <a:off x="5092700" y="2682875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886" name="Rectangle 249"/>
          <p:cNvSpPr>
            <a:spLocks noChangeArrowheads="1"/>
          </p:cNvSpPr>
          <p:nvPr/>
        </p:nvSpPr>
        <p:spPr bwMode="auto">
          <a:xfrm>
            <a:off x="7231063" y="2287588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1111111</a:t>
            </a:r>
          </a:p>
        </p:txBody>
      </p:sp>
      <p:sp>
        <p:nvSpPr>
          <p:cNvPr id="34887" name="Rectangle 250"/>
          <p:cNvSpPr>
            <a:spLocks noChangeArrowheads="1"/>
          </p:cNvSpPr>
          <p:nvPr/>
        </p:nvSpPr>
        <p:spPr bwMode="auto">
          <a:xfrm>
            <a:off x="6035675" y="2287588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1000</a:t>
            </a:r>
          </a:p>
        </p:txBody>
      </p:sp>
      <p:sp>
        <p:nvSpPr>
          <p:cNvPr id="34888" name="Rectangle 251"/>
          <p:cNvSpPr>
            <a:spLocks noChangeArrowheads="1"/>
          </p:cNvSpPr>
          <p:nvPr/>
        </p:nvSpPr>
        <p:spPr bwMode="auto">
          <a:xfrm>
            <a:off x="5092700" y="2287588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4889" name="Line 252"/>
          <p:cNvSpPr>
            <a:spLocks noChangeShapeType="1"/>
          </p:cNvSpPr>
          <p:nvPr/>
        </p:nvSpPr>
        <p:spPr bwMode="auto">
          <a:xfrm>
            <a:off x="5092700" y="18923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0" name="Line 253"/>
          <p:cNvSpPr>
            <a:spLocks noChangeShapeType="1"/>
          </p:cNvSpPr>
          <p:nvPr/>
        </p:nvSpPr>
        <p:spPr bwMode="auto">
          <a:xfrm>
            <a:off x="5092700" y="2682875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1" name="Line 254"/>
          <p:cNvSpPr>
            <a:spLocks noChangeShapeType="1"/>
          </p:cNvSpPr>
          <p:nvPr/>
        </p:nvSpPr>
        <p:spPr bwMode="auto">
          <a:xfrm>
            <a:off x="5092700" y="3078163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2" name="Line 255"/>
          <p:cNvSpPr>
            <a:spLocks noChangeShapeType="1"/>
          </p:cNvSpPr>
          <p:nvPr/>
        </p:nvSpPr>
        <p:spPr bwMode="auto">
          <a:xfrm>
            <a:off x="5092700" y="347345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3" name="Line 256"/>
          <p:cNvSpPr>
            <a:spLocks noChangeShapeType="1"/>
          </p:cNvSpPr>
          <p:nvPr/>
        </p:nvSpPr>
        <p:spPr bwMode="auto">
          <a:xfrm>
            <a:off x="5092700" y="39370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4" name="Line 257"/>
          <p:cNvSpPr>
            <a:spLocks noChangeShapeType="1"/>
          </p:cNvSpPr>
          <p:nvPr/>
        </p:nvSpPr>
        <p:spPr bwMode="auto">
          <a:xfrm>
            <a:off x="5092700" y="4332288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5" name="Line 258"/>
          <p:cNvSpPr>
            <a:spLocks noChangeShapeType="1"/>
          </p:cNvSpPr>
          <p:nvPr/>
        </p:nvSpPr>
        <p:spPr bwMode="auto">
          <a:xfrm>
            <a:off x="5092700" y="4727575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6" name="Line 259"/>
          <p:cNvSpPr>
            <a:spLocks noChangeShapeType="1"/>
          </p:cNvSpPr>
          <p:nvPr/>
        </p:nvSpPr>
        <p:spPr bwMode="auto">
          <a:xfrm>
            <a:off x="5092700" y="5122863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7" name="Line 260"/>
          <p:cNvSpPr>
            <a:spLocks noChangeShapeType="1"/>
          </p:cNvSpPr>
          <p:nvPr/>
        </p:nvSpPr>
        <p:spPr bwMode="auto">
          <a:xfrm>
            <a:off x="5092700" y="551815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8" name="Line 261"/>
          <p:cNvSpPr>
            <a:spLocks noChangeShapeType="1"/>
          </p:cNvSpPr>
          <p:nvPr/>
        </p:nvSpPr>
        <p:spPr bwMode="auto">
          <a:xfrm>
            <a:off x="5092700" y="1892300"/>
            <a:ext cx="0" cy="3625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9" name="Line 262"/>
          <p:cNvSpPr>
            <a:spLocks noChangeShapeType="1"/>
          </p:cNvSpPr>
          <p:nvPr/>
        </p:nvSpPr>
        <p:spPr bwMode="auto">
          <a:xfrm>
            <a:off x="6035675" y="1892300"/>
            <a:ext cx="0" cy="362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0" name="Line 263"/>
          <p:cNvSpPr>
            <a:spLocks noChangeShapeType="1"/>
          </p:cNvSpPr>
          <p:nvPr/>
        </p:nvSpPr>
        <p:spPr bwMode="auto">
          <a:xfrm>
            <a:off x="7231063" y="1892300"/>
            <a:ext cx="0" cy="362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1" name="Line 264"/>
          <p:cNvSpPr>
            <a:spLocks noChangeShapeType="1"/>
          </p:cNvSpPr>
          <p:nvPr/>
        </p:nvSpPr>
        <p:spPr bwMode="auto">
          <a:xfrm>
            <a:off x="8978900" y="1892300"/>
            <a:ext cx="0" cy="3625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2" name="Line 265"/>
          <p:cNvSpPr>
            <a:spLocks noChangeShapeType="1"/>
          </p:cNvSpPr>
          <p:nvPr/>
        </p:nvSpPr>
        <p:spPr bwMode="auto">
          <a:xfrm>
            <a:off x="5092700" y="2287588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2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27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6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9F651C-F452-4EA2-AE8C-FD74B579A0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Decoder</a:t>
            </a:r>
          </a:p>
        </p:txBody>
      </p:sp>
      <p:sp>
        <p:nvSpPr>
          <p:cNvPr id="6148" name="AutoShape 7"/>
          <p:cNvSpPr>
            <a:spLocks noChangeAspect="1" noChangeArrowheads="1" noTextEdit="1"/>
          </p:cNvSpPr>
          <p:nvPr/>
        </p:nvSpPr>
        <p:spPr bwMode="auto">
          <a:xfrm>
            <a:off x="1069975" y="26050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366"/>
          <p:cNvGrpSpPr>
            <a:grpSpLocks/>
          </p:cNvGrpSpPr>
          <p:nvPr/>
        </p:nvGrpSpPr>
        <p:grpSpPr bwMode="auto">
          <a:xfrm>
            <a:off x="3852863" y="2681288"/>
            <a:ext cx="473075" cy="2217737"/>
            <a:chOff x="2427" y="1689"/>
            <a:chExt cx="298" cy="1397"/>
          </a:xfrm>
        </p:grpSpPr>
        <p:grpSp>
          <p:nvGrpSpPr>
            <p:cNvPr id="6331" name="Group 45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6344" name="Rectangle 37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5" name="Rectangle 38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6" name="Rectangle 39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7" name="Rectangle 40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8" name="Rectangle 41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9" name="Rectangle 42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" name="Rectangle 43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1" name="Rectangle 44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32" name="Line 4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3" name="Line 4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4" name="Line 4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5" name="Line 56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6" name="Line 57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7" name="Line 58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8" name="Line 59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9" name="Line 60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0" name="Line 61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1" name="Line 62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2" name="Line 63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3" name="Line 64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150" name="Group 367"/>
          <p:cNvGrpSpPr>
            <a:grpSpLocks/>
          </p:cNvGrpSpPr>
          <p:nvPr/>
        </p:nvGrpSpPr>
        <p:grpSpPr bwMode="auto">
          <a:xfrm>
            <a:off x="323850" y="2617788"/>
            <a:ext cx="3452813" cy="3284537"/>
            <a:chOff x="204" y="1649"/>
            <a:chExt cx="2175" cy="2069"/>
          </a:xfrm>
        </p:grpSpPr>
        <p:sp>
          <p:nvSpPr>
            <p:cNvPr id="6300" name="Rectangle 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1" name="Line 13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2" name="Line 14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3" name="Line 15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4" name="Line 16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5" name="Line 17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6" name="Line 18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7" name="Line 19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8" name="Line 20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09" name="Group 23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6329" name="Rectangle 2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0" name="Rectangle 2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10" name="Rectangle 24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1" name="Rectangle 25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2" name="Rectangle 26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13" name="Rectangle 33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4" name="Rectangle 34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5" name="Rectangle 35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6" name="Rectangle 36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7" name="Rectangle 49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8" name="Line 67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19" name="Line 68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0" name="Line 69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1" name="Rectangle 70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2" name="Rectangle 71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3" name="Line 72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4" name="Rectangle 14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25" name="Rectangle 14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326" name="Rectangle 14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327" name="Rectangle 15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328" name="Rectangle 15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973638" y="210185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281613" y="210185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5651500" y="21018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948363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0</a:t>
            </a:r>
            <a:endParaRPr lang="en-US" altLang="fa-IR" sz="1600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6302375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1</a:t>
            </a:r>
            <a:endParaRPr lang="en-US" altLang="fa-IR" sz="1400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6656388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2</a:t>
            </a:r>
            <a:endParaRPr lang="en-US" altLang="fa-IR" sz="1400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011988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3</a:t>
            </a:r>
            <a:endParaRPr lang="en-US" altLang="fa-IR" sz="1400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7364413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4</a:t>
            </a:r>
            <a:endParaRPr lang="en-US" altLang="fa-IR" sz="1400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720013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5</a:t>
            </a:r>
            <a:endParaRPr lang="en-US" altLang="fa-IR" sz="1400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8072438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6</a:t>
            </a:r>
            <a:endParaRPr lang="en-US" altLang="fa-IR" sz="1400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8426450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7</a:t>
            </a:r>
            <a:endParaRPr lang="en-US" altLang="fa-IR" sz="1400"/>
          </a:p>
        </p:txBody>
      </p:sp>
      <p:grpSp>
        <p:nvGrpSpPr>
          <p:cNvPr id="4305" name="Group 207"/>
          <p:cNvGrpSpPr>
            <a:grpSpLocks/>
          </p:cNvGrpSpPr>
          <p:nvPr/>
        </p:nvGrpSpPr>
        <p:grpSpPr bwMode="auto">
          <a:xfrm>
            <a:off x="4572000" y="2471738"/>
            <a:ext cx="4208463" cy="368300"/>
            <a:chOff x="2880" y="1557"/>
            <a:chExt cx="2651" cy="232"/>
          </a:xfrm>
        </p:grpSpPr>
        <p:sp>
          <p:nvSpPr>
            <p:cNvPr id="6288" name="Rectangle 20"/>
            <p:cNvSpPr>
              <a:spLocks noChangeArrowheads="1"/>
            </p:cNvSpPr>
            <p:nvPr/>
          </p:nvSpPr>
          <p:spPr bwMode="auto">
            <a:xfrm>
              <a:off x="2880" y="1557"/>
              <a:ext cx="2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89" name="Rectangle 21"/>
            <p:cNvSpPr>
              <a:spLocks noChangeArrowheads="1"/>
            </p:cNvSpPr>
            <p:nvPr/>
          </p:nvSpPr>
          <p:spPr bwMode="auto">
            <a:xfrm>
              <a:off x="3133" y="1557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0" name="Rectangle 22"/>
            <p:cNvSpPr>
              <a:spLocks noChangeArrowheads="1"/>
            </p:cNvSpPr>
            <p:nvPr/>
          </p:nvSpPr>
          <p:spPr bwMode="auto">
            <a:xfrm>
              <a:off x="3327" y="1557"/>
              <a:ext cx="2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1" name="Rectangle 23"/>
            <p:cNvSpPr>
              <a:spLocks noChangeArrowheads="1"/>
            </p:cNvSpPr>
            <p:nvPr/>
          </p:nvSpPr>
          <p:spPr bwMode="auto">
            <a:xfrm>
              <a:off x="3560" y="1557"/>
              <a:ext cx="18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2" name="Rectangle 24"/>
            <p:cNvSpPr>
              <a:spLocks noChangeArrowheads="1"/>
            </p:cNvSpPr>
            <p:nvPr/>
          </p:nvSpPr>
          <p:spPr bwMode="auto">
            <a:xfrm>
              <a:off x="3747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3" name="Rectangle 25"/>
            <p:cNvSpPr>
              <a:spLocks noChangeArrowheads="1"/>
            </p:cNvSpPr>
            <p:nvPr/>
          </p:nvSpPr>
          <p:spPr bwMode="auto">
            <a:xfrm>
              <a:off x="3970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4" name="Rectangle 26"/>
            <p:cNvSpPr>
              <a:spLocks noChangeArrowheads="1"/>
            </p:cNvSpPr>
            <p:nvPr/>
          </p:nvSpPr>
          <p:spPr bwMode="auto">
            <a:xfrm>
              <a:off x="4193" y="1557"/>
              <a:ext cx="2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5" name="Rectangle 27"/>
            <p:cNvSpPr>
              <a:spLocks noChangeArrowheads="1"/>
            </p:cNvSpPr>
            <p:nvPr/>
          </p:nvSpPr>
          <p:spPr bwMode="auto">
            <a:xfrm>
              <a:off x="4417" y="1557"/>
              <a:ext cx="2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6" name="Rectangle 28"/>
            <p:cNvSpPr>
              <a:spLocks noChangeArrowheads="1"/>
            </p:cNvSpPr>
            <p:nvPr/>
          </p:nvSpPr>
          <p:spPr bwMode="auto">
            <a:xfrm>
              <a:off x="4639" y="1557"/>
              <a:ext cx="2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7" name="Rectangle 29"/>
            <p:cNvSpPr>
              <a:spLocks noChangeArrowheads="1"/>
            </p:cNvSpPr>
            <p:nvPr/>
          </p:nvSpPr>
          <p:spPr bwMode="auto">
            <a:xfrm>
              <a:off x="4863" y="1557"/>
              <a:ext cx="2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8" name="Rectangle 30"/>
            <p:cNvSpPr>
              <a:spLocks noChangeArrowheads="1"/>
            </p:cNvSpPr>
            <p:nvPr/>
          </p:nvSpPr>
          <p:spPr bwMode="auto">
            <a:xfrm>
              <a:off x="5085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9" name="Rectangle 31"/>
            <p:cNvSpPr>
              <a:spLocks noChangeArrowheads="1"/>
            </p:cNvSpPr>
            <p:nvPr/>
          </p:nvSpPr>
          <p:spPr bwMode="auto">
            <a:xfrm>
              <a:off x="5308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163" name="Rectangle 33"/>
          <p:cNvSpPr>
            <a:spLocks noChangeArrowheads="1"/>
          </p:cNvSpPr>
          <p:nvPr/>
        </p:nvSpPr>
        <p:spPr bwMode="auto">
          <a:xfrm>
            <a:off x="4973638" y="284003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4" name="Rectangle 34"/>
          <p:cNvSpPr>
            <a:spLocks noChangeArrowheads="1"/>
          </p:cNvSpPr>
          <p:nvPr/>
        </p:nvSpPr>
        <p:spPr bwMode="auto">
          <a:xfrm>
            <a:off x="5281613" y="28400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5" name="Rectangle 35"/>
          <p:cNvSpPr>
            <a:spLocks noChangeArrowheads="1"/>
          </p:cNvSpPr>
          <p:nvPr/>
        </p:nvSpPr>
        <p:spPr bwMode="auto">
          <a:xfrm>
            <a:off x="5651500" y="284003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6" name="Rectangle 36"/>
          <p:cNvSpPr>
            <a:spLocks noChangeArrowheads="1"/>
          </p:cNvSpPr>
          <p:nvPr/>
        </p:nvSpPr>
        <p:spPr bwMode="auto">
          <a:xfrm>
            <a:off x="5948363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67" name="Rectangle 37"/>
          <p:cNvSpPr>
            <a:spLocks noChangeArrowheads="1"/>
          </p:cNvSpPr>
          <p:nvPr/>
        </p:nvSpPr>
        <p:spPr bwMode="auto">
          <a:xfrm>
            <a:off x="6302375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8" name="Rectangle 38"/>
          <p:cNvSpPr>
            <a:spLocks noChangeArrowheads="1"/>
          </p:cNvSpPr>
          <p:nvPr/>
        </p:nvSpPr>
        <p:spPr bwMode="auto">
          <a:xfrm>
            <a:off x="6656388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9" name="Rectangle 39"/>
          <p:cNvSpPr>
            <a:spLocks noChangeArrowheads="1"/>
          </p:cNvSpPr>
          <p:nvPr/>
        </p:nvSpPr>
        <p:spPr bwMode="auto">
          <a:xfrm>
            <a:off x="7011988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0" name="Rectangle 40"/>
          <p:cNvSpPr>
            <a:spLocks noChangeArrowheads="1"/>
          </p:cNvSpPr>
          <p:nvPr/>
        </p:nvSpPr>
        <p:spPr bwMode="auto">
          <a:xfrm>
            <a:off x="7364413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1" name="Rectangle 41"/>
          <p:cNvSpPr>
            <a:spLocks noChangeArrowheads="1"/>
          </p:cNvSpPr>
          <p:nvPr/>
        </p:nvSpPr>
        <p:spPr bwMode="auto">
          <a:xfrm>
            <a:off x="7720013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2" name="Rectangle 42"/>
          <p:cNvSpPr>
            <a:spLocks noChangeArrowheads="1"/>
          </p:cNvSpPr>
          <p:nvPr/>
        </p:nvSpPr>
        <p:spPr bwMode="auto">
          <a:xfrm>
            <a:off x="8072438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3" name="Rectangle 43"/>
          <p:cNvSpPr>
            <a:spLocks noChangeArrowheads="1"/>
          </p:cNvSpPr>
          <p:nvPr/>
        </p:nvSpPr>
        <p:spPr bwMode="auto">
          <a:xfrm>
            <a:off x="8426450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4" name="Rectangle 45"/>
          <p:cNvSpPr>
            <a:spLocks noChangeArrowheads="1"/>
          </p:cNvSpPr>
          <p:nvPr/>
        </p:nvSpPr>
        <p:spPr bwMode="auto">
          <a:xfrm>
            <a:off x="4973638" y="320992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5" name="Rectangle 46"/>
          <p:cNvSpPr>
            <a:spLocks noChangeArrowheads="1"/>
          </p:cNvSpPr>
          <p:nvPr/>
        </p:nvSpPr>
        <p:spPr bwMode="auto">
          <a:xfrm>
            <a:off x="5281613" y="32099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6" name="Rectangle 47"/>
          <p:cNvSpPr>
            <a:spLocks noChangeArrowheads="1"/>
          </p:cNvSpPr>
          <p:nvPr/>
        </p:nvSpPr>
        <p:spPr bwMode="auto">
          <a:xfrm>
            <a:off x="5651500" y="320992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7" name="Rectangle 48"/>
          <p:cNvSpPr>
            <a:spLocks noChangeArrowheads="1"/>
          </p:cNvSpPr>
          <p:nvPr/>
        </p:nvSpPr>
        <p:spPr bwMode="auto">
          <a:xfrm>
            <a:off x="5948363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8" name="Rectangle 49"/>
          <p:cNvSpPr>
            <a:spLocks noChangeArrowheads="1"/>
          </p:cNvSpPr>
          <p:nvPr/>
        </p:nvSpPr>
        <p:spPr bwMode="auto">
          <a:xfrm>
            <a:off x="6302375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9" name="Rectangle 50"/>
          <p:cNvSpPr>
            <a:spLocks noChangeArrowheads="1"/>
          </p:cNvSpPr>
          <p:nvPr/>
        </p:nvSpPr>
        <p:spPr bwMode="auto">
          <a:xfrm>
            <a:off x="6656388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0" name="Rectangle 51"/>
          <p:cNvSpPr>
            <a:spLocks noChangeArrowheads="1"/>
          </p:cNvSpPr>
          <p:nvPr/>
        </p:nvSpPr>
        <p:spPr bwMode="auto">
          <a:xfrm>
            <a:off x="7011988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1" name="Rectangle 52"/>
          <p:cNvSpPr>
            <a:spLocks noChangeArrowheads="1"/>
          </p:cNvSpPr>
          <p:nvPr/>
        </p:nvSpPr>
        <p:spPr bwMode="auto">
          <a:xfrm>
            <a:off x="7364413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2" name="Rectangle 53"/>
          <p:cNvSpPr>
            <a:spLocks noChangeArrowheads="1"/>
          </p:cNvSpPr>
          <p:nvPr/>
        </p:nvSpPr>
        <p:spPr bwMode="auto">
          <a:xfrm>
            <a:off x="7720013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3" name="Rectangle 54"/>
          <p:cNvSpPr>
            <a:spLocks noChangeArrowheads="1"/>
          </p:cNvSpPr>
          <p:nvPr/>
        </p:nvSpPr>
        <p:spPr bwMode="auto">
          <a:xfrm>
            <a:off x="8072438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4" name="Rectangle 55"/>
          <p:cNvSpPr>
            <a:spLocks noChangeArrowheads="1"/>
          </p:cNvSpPr>
          <p:nvPr/>
        </p:nvSpPr>
        <p:spPr bwMode="auto">
          <a:xfrm>
            <a:off x="8426450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5" name="Rectangle 57"/>
          <p:cNvSpPr>
            <a:spLocks noChangeArrowheads="1"/>
          </p:cNvSpPr>
          <p:nvPr/>
        </p:nvSpPr>
        <p:spPr bwMode="auto">
          <a:xfrm>
            <a:off x="4973638" y="3579813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6" name="Rectangle 58"/>
          <p:cNvSpPr>
            <a:spLocks noChangeArrowheads="1"/>
          </p:cNvSpPr>
          <p:nvPr/>
        </p:nvSpPr>
        <p:spPr bwMode="auto">
          <a:xfrm>
            <a:off x="5281613" y="35798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7" name="Rectangle 59"/>
          <p:cNvSpPr>
            <a:spLocks noChangeArrowheads="1"/>
          </p:cNvSpPr>
          <p:nvPr/>
        </p:nvSpPr>
        <p:spPr bwMode="auto">
          <a:xfrm>
            <a:off x="5651500" y="3579813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8" name="Rectangle 60"/>
          <p:cNvSpPr>
            <a:spLocks noChangeArrowheads="1"/>
          </p:cNvSpPr>
          <p:nvPr/>
        </p:nvSpPr>
        <p:spPr bwMode="auto">
          <a:xfrm>
            <a:off x="5948363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9" name="Rectangle 61"/>
          <p:cNvSpPr>
            <a:spLocks noChangeArrowheads="1"/>
          </p:cNvSpPr>
          <p:nvPr/>
        </p:nvSpPr>
        <p:spPr bwMode="auto">
          <a:xfrm>
            <a:off x="6302375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0" name="Rectangle 62"/>
          <p:cNvSpPr>
            <a:spLocks noChangeArrowheads="1"/>
          </p:cNvSpPr>
          <p:nvPr/>
        </p:nvSpPr>
        <p:spPr bwMode="auto">
          <a:xfrm>
            <a:off x="6656388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1" name="Rectangle 63"/>
          <p:cNvSpPr>
            <a:spLocks noChangeArrowheads="1"/>
          </p:cNvSpPr>
          <p:nvPr/>
        </p:nvSpPr>
        <p:spPr bwMode="auto">
          <a:xfrm>
            <a:off x="7011988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2" name="Rectangle 64"/>
          <p:cNvSpPr>
            <a:spLocks noChangeArrowheads="1"/>
          </p:cNvSpPr>
          <p:nvPr/>
        </p:nvSpPr>
        <p:spPr bwMode="auto">
          <a:xfrm>
            <a:off x="7364413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3" name="Rectangle 65"/>
          <p:cNvSpPr>
            <a:spLocks noChangeArrowheads="1"/>
          </p:cNvSpPr>
          <p:nvPr/>
        </p:nvSpPr>
        <p:spPr bwMode="auto">
          <a:xfrm>
            <a:off x="7720013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4" name="Rectangle 66"/>
          <p:cNvSpPr>
            <a:spLocks noChangeArrowheads="1"/>
          </p:cNvSpPr>
          <p:nvPr/>
        </p:nvSpPr>
        <p:spPr bwMode="auto">
          <a:xfrm>
            <a:off x="8072438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5" name="Rectangle 67"/>
          <p:cNvSpPr>
            <a:spLocks noChangeArrowheads="1"/>
          </p:cNvSpPr>
          <p:nvPr/>
        </p:nvSpPr>
        <p:spPr bwMode="auto">
          <a:xfrm>
            <a:off x="8426450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6" name="Rectangle 69"/>
          <p:cNvSpPr>
            <a:spLocks noChangeArrowheads="1"/>
          </p:cNvSpPr>
          <p:nvPr/>
        </p:nvSpPr>
        <p:spPr bwMode="auto">
          <a:xfrm>
            <a:off x="4973638" y="394970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7" name="Rectangle 70"/>
          <p:cNvSpPr>
            <a:spLocks noChangeArrowheads="1"/>
          </p:cNvSpPr>
          <p:nvPr/>
        </p:nvSpPr>
        <p:spPr bwMode="auto">
          <a:xfrm>
            <a:off x="5281613" y="3949700"/>
            <a:ext cx="36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8" name="Rectangle 71"/>
          <p:cNvSpPr>
            <a:spLocks noChangeArrowheads="1"/>
          </p:cNvSpPr>
          <p:nvPr/>
        </p:nvSpPr>
        <p:spPr bwMode="auto">
          <a:xfrm>
            <a:off x="5651500" y="39497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9" name="Rectangle 72"/>
          <p:cNvSpPr>
            <a:spLocks noChangeArrowheads="1"/>
          </p:cNvSpPr>
          <p:nvPr/>
        </p:nvSpPr>
        <p:spPr bwMode="auto">
          <a:xfrm>
            <a:off x="5948363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0" name="Rectangle 73"/>
          <p:cNvSpPr>
            <a:spLocks noChangeArrowheads="1"/>
          </p:cNvSpPr>
          <p:nvPr/>
        </p:nvSpPr>
        <p:spPr bwMode="auto">
          <a:xfrm>
            <a:off x="6302375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1" name="Rectangle 74"/>
          <p:cNvSpPr>
            <a:spLocks noChangeArrowheads="1"/>
          </p:cNvSpPr>
          <p:nvPr/>
        </p:nvSpPr>
        <p:spPr bwMode="auto">
          <a:xfrm>
            <a:off x="6656388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2" name="Rectangle 75"/>
          <p:cNvSpPr>
            <a:spLocks noChangeArrowheads="1"/>
          </p:cNvSpPr>
          <p:nvPr/>
        </p:nvSpPr>
        <p:spPr bwMode="auto">
          <a:xfrm>
            <a:off x="7011988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3" name="Rectangle 76"/>
          <p:cNvSpPr>
            <a:spLocks noChangeArrowheads="1"/>
          </p:cNvSpPr>
          <p:nvPr/>
        </p:nvSpPr>
        <p:spPr bwMode="auto">
          <a:xfrm>
            <a:off x="7364413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4" name="Rectangle 77"/>
          <p:cNvSpPr>
            <a:spLocks noChangeArrowheads="1"/>
          </p:cNvSpPr>
          <p:nvPr/>
        </p:nvSpPr>
        <p:spPr bwMode="auto">
          <a:xfrm>
            <a:off x="7720013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5" name="Rectangle 78"/>
          <p:cNvSpPr>
            <a:spLocks noChangeArrowheads="1"/>
          </p:cNvSpPr>
          <p:nvPr/>
        </p:nvSpPr>
        <p:spPr bwMode="auto">
          <a:xfrm>
            <a:off x="8072438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6" name="Rectangle 79"/>
          <p:cNvSpPr>
            <a:spLocks noChangeArrowheads="1"/>
          </p:cNvSpPr>
          <p:nvPr/>
        </p:nvSpPr>
        <p:spPr bwMode="auto">
          <a:xfrm>
            <a:off x="8426450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7" name="Rectangle 81"/>
          <p:cNvSpPr>
            <a:spLocks noChangeArrowheads="1"/>
          </p:cNvSpPr>
          <p:nvPr/>
        </p:nvSpPr>
        <p:spPr bwMode="auto">
          <a:xfrm>
            <a:off x="4973638" y="4318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8" name="Rectangle 82"/>
          <p:cNvSpPr>
            <a:spLocks noChangeArrowheads="1"/>
          </p:cNvSpPr>
          <p:nvPr/>
        </p:nvSpPr>
        <p:spPr bwMode="auto">
          <a:xfrm>
            <a:off x="5281613" y="4318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9" name="Rectangle 83"/>
          <p:cNvSpPr>
            <a:spLocks noChangeArrowheads="1"/>
          </p:cNvSpPr>
          <p:nvPr/>
        </p:nvSpPr>
        <p:spPr bwMode="auto">
          <a:xfrm>
            <a:off x="5651500" y="43180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0" name="Rectangle 84"/>
          <p:cNvSpPr>
            <a:spLocks noChangeArrowheads="1"/>
          </p:cNvSpPr>
          <p:nvPr/>
        </p:nvSpPr>
        <p:spPr bwMode="auto">
          <a:xfrm>
            <a:off x="5948363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1" name="Rectangle 85"/>
          <p:cNvSpPr>
            <a:spLocks noChangeArrowheads="1"/>
          </p:cNvSpPr>
          <p:nvPr/>
        </p:nvSpPr>
        <p:spPr bwMode="auto">
          <a:xfrm>
            <a:off x="6302375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2" name="Rectangle 86"/>
          <p:cNvSpPr>
            <a:spLocks noChangeArrowheads="1"/>
          </p:cNvSpPr>
          <p:nvPr/>
        </p:nvSpPr>
        <p:spPr bwMode="auto">
          <a:xfrm>
            <a:off x="6656388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3" name="Rectangle 87"/>
          <p:cNvSpPr>
            <a:spLocks noChangeArrowheads="1"/>
          </p:cNvSpPr>
          <p:nvPr/>
        </p:nvSpPr>
        <p:spPr bwMode="auto">
          <a:xfrm>
            <a:off x="7011988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4" name="Rectangle 88"/>
          <p:cNvSpPr>
            <a:spLocks noChangeArrowheads="1"/>
          </p:cNvSpPr>
          <p:nvPr/>
        </p:nvSpPr>
        <p:spPr bwMode="auto">
          <a:xfrm>
            <a:off x="7364413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5" name="Rectangle 89"/>
          <p:cNvSpPr>
            <a:spLocks noChangeArrowheads="1"/>
          </p:cNvSpPr>
          <p:nvPr/>
        </p:nvSpPr>
        <p:spPr bwMode="auto">
          <a:xfrm>
            <a:off x="7720013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6" name="Rectangle 90"/>
          <p:cNvSpPr>
            <a:spLocks noChangeArrowheads="1"/>
          </p:cNvSpPr>
          <p:nvPr/>
        </p:nvSpPr>
        <p:spPr bwMode="auto">
          <a:xfrm>
            <a:off x="8072438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7" name="Rectangle 91"/>
          <p:cNvSpPr>
            <a:spLocks noChangeArrowheads="1"/>
          </p:cNvSpPr>
          <p:nvPr/>
        </p:nvSpPr>
        <p:spPr bwMode="auto">
          <a:xfrm>
            <a:off x="8426450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8" name="Rectangle 93"/>
          <p:cNvSpPr>
            <a:spLocks noChangeArrowheads="1"/>
          </p:cNvSpPr>
          <p:nvPr/>
        </p:nvSpPr>
        <p:spPr bwMode="auto">
          <a:xfrm>
            <a:off x="4973638" y="468788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9" name="Rectangle 94"/>
          <p:cNvSpPr>
            <a:spLocks noChangeArrowheads="1"/>
          </p:cNvSpPr>
          <p:nvPr/>
        </p:nvSpPr>
        <p:spPr bwMode="auto">
          <a:xfrm>
            <a:off x="5281613" y="468788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0" name="Rectangle 95"/>
          <p:cNvSpPr>
            <a:spLocks noChangeArrowheads="1"/>
          </p:cNvSpPr>
          <p:nvPr/>
        </p:nvSpPr>
        <p:spPr bwMode="auto">
          <a:xfrm>
            <a:off x="5651500" y="468788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1" name="Rectangle 96"/>
          <p:cNvSpPr>
            <a:spLocks noChangeArrowheads="1"/>
          </p:cNvSpPr>
          <p:nvPr/>
        </p:nvSpPr>
        <p:spPr bwMode="auto">
          <a:xfrm>
            <a:off x="5948363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2" name="Rectangle 97"/>
          <p:cNvSpPr>
            <a:spLocks noChangeArrowheads="1"/>
          </p:cNvSpPr>
          <p:nvPr/>
        </p:nvSpPr>
        <p:spPr bwMode="auto">
          <a:xfrm>
            <a:off x="6302375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3" name="Rectangle 98"/>
          <p:cNvSpPr>
            <a:spLocks noChangeArrowheads="1"/>
          </p:cNvSpPr>
          <p:nvPr/>
        </p:nvSpPr>
        <p:spPr bwMode="auto">
          <a:xfrm>
            <a:off x="6656388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4" name="Rectangle 99"/>
          <p:cNvSpPr>
            <a:spLocks noChangeArrowheads="1"/>
          </p:cNvSpPr>
          <p:nvPr/>
        </p:nvSpPr>
        <p:spPr bwMode="auto">
          <a:xfrm>
            <a:off x="7011988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5" name="Rectangle 100"/>
          <p:cNvSpPr>
            <a:spLocks noChangeArrowheads="1"/>
          </p:cNvSpPr>
          <p:nvPr/>
        </p:nvSpPr>
        <p:spPr bwMode="auto">
          <a:xfrm>
            <a:off x="7364413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6" name="Rectangle 101"/>
          <p:cNvSpPr>
            <a:spLocks noChangeArrowheads="1"/>
          </p:cNvSpPr>
          <p:nvPr/>
        </p:nvSpPr>
        <p:spPr bwMode="auto">
          <a:xfrm>
            <a:off x="7720013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7" name="Rectangle 102"/>
          <p:cNvSpPr>
            <a:spLocks noChangeArrowheads="1"/>
          </p:cNvSpPr>
          <p:nvPr/>
        </p:nvSpPr>
        <p:spPr bwMode="auto">
          <a:xfrm>
            <a:off x="8072438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8" name="Rectangle 103"/>
          <p:cNvSpPr>
            <a:spLocks noChangeArrowheads="1"/>
          </p:cNvSpPr>
          <p:nvPr/>
        </p:nvSpPr>
        <p:spPr bwMode="auto">
          <a:xfrm>
            <a:off x="8426450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9" name="Rectangle 105"/>
          <p:cNvSpPr>
            <a:spLocks noChangeArrowheads="1"/>
          </p:cNvSpPr>
          <p:nvPr/>
        </p:nvSpPr>
        <p:spPr bwMode="auto">
          <a:xfrm>
            <a:off x="4973638" y="505777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0" name="Rectangle 106"/>
          <p:cNvSpPr>
            <a:spLocks noChangeArrowheads="1"/>
          </p:cNvSpPr>
          <p:nvPr/>
        </p:nvSpPr>
        <p:spPr bwMode="auto">
          <a:xfrm>
            <a:off x="5281613" y="50577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1" name="Rectangle 107"/>
          <p:cNvSpPr>
            <a:spLocks noChangeArrowheads="1"/>
          </p:cNvSpPr>
          <p:nvPr/>
        </p:nvSpPr>
        <p:spPr bwMode="auto">
          <a:xfrm>
            <a:off x="5651500" y="505777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2" name="Rectangle 108"/>
          <p:cNvSpPr>
            <a:spLocks noChangeArrowheads="1"/>
          </p:cNvSpPr>
          <p:nvPr/>
        </p:nvSpPr>
        <p:spPr bwMode="auto">
          <a:xfrm>
            <a:off x="5948363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3" name="Rectangle 109"/>
          <p:cNvSpPr>
            <a:spLocks noChangeArrowheads="1"/>
          </p:cNvSpPr>
          <p:nvPr/>
        </p:nvSpPr>
        <p:spPr bwMode="auto">
          <a:xfrm>
            <a:off x="6302375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4" name="Rectangle 110"/>
          <p:cNvSpPr>
            <a:spLocks noChangeArrowheads="1"/>
          </p:cNvSpPr>
          <p:nvPr/>
        </p:nvSpPr>
        <p:spPr bwMode="auto">
          <a:xfrm>
            <a:off x="6656388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5" name="Rectangle 111"/>
          <p:cNvSpPr>
            <a:spLocks noChangeArrowheads="1"/>
          </p:cNvSpPr>
          <p:nvPr/>
        </p:nvSpPr>
        <p:spPr bwMode="auto">
          <a:xfrm>
            <a:off x="7011988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6" name="Rectangle 112"/>
          <p:cNvSpPr>
            <a:spLocks noChangeArrowheads="1"/>
          </p:cNvSpPr>
          <p:nvPr/>
        </p:nvSpPr>
        <p:spPr bwMode="auto">
          <a:xfrm>
            <a:off x="7364413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7" name="Rectangle 113"/>
          <p:cNvSpPr>
            <a:spLocks noChangeArrowheads="1"/>
          </p:cNvSpPr>
          <p:nvPr/>
        </p:nvSpPr>
        <p:spPr bwMode="auto">
          <a:xfrm>
            <a:off x="7720013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8" name="Rectangle 114"/>
          <p:cNvSpPr>
            <a:spLocks noChangeArrowheads="1"/>
          </p:cNvSpPr>
          <p:nvPr/>
        </p:nvSpPr>
        <p:spPr bwMode="auto">
          <a:xfrm>
            <a:off x="8072438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9" name="Rectangle 115"/>
          <p:cNvSpPr>
            <a:spLocks noChangeArrowheads="1"/>
          </p:cNvSpPr>
          <p:nvPr/>
        </p:nvSpPr>
        <p:spPr bwMode="auto">
          <a:xfrm>
            <a:off x="8426450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0" name="Rectangle 117"/>
          <p:cNvSpPr>
            <a:spLocks noChangeArrowheads="1"/>
          </p:cNvSpPr>
          <p:nvPr/>
        </p:nvSpPr>
        <p:spPr bwMode="auto">
          <a:xfrm>
            <a:off x="4973638" y="54276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1" name="Rectangle 118"/>
          <p:cNvSpPr>
            <a:spLocks noChangeArrowheads="1"/>
          </p:cNvSpPr>
          <p:nvPr/>
        </p:nvSpPr>
        <p:spPr bwMode="auto">
          <a:xfrm>
            <a:off x="5281613" y="54276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2" name="Rectangle 119"/>
          <p:cNvSpPr>
            <a:spLocks noChangeArrowheads="1"/>
          </p:cNvSpPr>
          <p:nvPr/>
        </p:nvSpPr>
        <p:spPr bwMode="auto">
          <a:xfrm>
            <a:off x="5651500" y="5427663"/>
            <a:ext cx="296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3" name="Rectangle 120"/>
          <p:cNvSpPr>
            <a:spLocks noChangeArrowheads="1"/>
          </p:cNvSpPr>
          <p:nvPr/>
        </p:nvSpPr>
        <p:spPr bwMode="auto">
          <a:xfrm>
            <a:off x="5948363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4" name="Rectangle 121"/>
          <p:cNvSpPr>
            <a:spLocks noChangeArrowheads="1"/>
          </p:cNvSpPr>
          <p:nvPr/>
        </p:nvSpPr>
        <p:spPr bwMode="auto">
          <a:xfrm>
            <a:off x="6302375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5" name="Rectangle 122"/>
          <p:cNvSpPr>
            <a:spLocks noChangeArrowheads="1"/>
          </p:cNvSpPr>
          <p:nvPr/>
        </p:nvSpPr>
        <p:spPr bwMode="auto">
          <a:xfrm>
            <a:off x="6656388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6" name="Rectangle 123"/>
          <p:cNvSpPr>
            <a:spLocks noChangeArrowheads="1"/>
          </p:cNvSpPr>
          <p:nvPr/>
        </p:nvSpPr>
        <p:spPr bwMode="auto">
          <a:xfrm>
            <a:off x="7011988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" name="Rectangle 124"/>
          <p:cNvSpPr>
            <a:spLocks noChangeArrowheads="1"/>
          </p:cNvSpPr>
          <p:nvPr/>
        </p:nvSpPr>
        <p:spPr bwMode="auto">
          <a:xfrm>
            <a:off x="7364413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" name="Rectangle 125"/>
          <p:cNvSpPr>
            <a:spLocks noChangeArrowheads="1"/>
          </p:cNvSpPr>
          <p:nvPr/>
        </p:nvSpPr>
        <p:spPr bwMode="auto">
          <a:xfrm>
            <a:off x="7720013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9" name="Rectangle 126"/>
          <p:cNvSpPr>
            <a:spLocks noChangeArrowheads="1"/>
          </p:cNvSpPr>
          <p:nvPr/>
        </p:nvSpPr>
        <p:spPr bwMode="auto">
          <a:xfrm>
            <a:off x="8072438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50" name="Rectangle 127"/>
          <p:cNvSpPr>
            <a:spLocks noChangeArrowheads="1"/>
          </p:cNvSpPr>
          <p:nvPr/>
        </p:nvSpPr>
        <p:spPr bwMode="auto">
          <a:xfrm>
            <a:off x="8426450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51" name="Line 129"/>
          <p:cNvSpPr>
            <a:spLocks noChangeShapeType="1"/>
          </p:cNvSpPr>
          <p:nvPr/>
        </p:nvSpPr>
        <p:spPr bwMode="auto">
          <a:xfrm>
            <a:off x="52816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2" name="Line 130"/>
          <p:cNvSpPr>
            <a:spLocks noChangeShapeType="1"/>
          </p:cNvSpPr>
          <p:nvPr/>
        </p:nvSpPr>
        <p:spPr bwMode="auto">
          <a:xfrm>
            <a:off x="565150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3" name="Line 131"/>
          <p:cNvSpPr>
            <a:spLocks noChangeShapeType="1"/>
          </p:cNvSpPr>
          <p:nvPr/>
        </p:nvSpPr>
        <p:spPr bwMode="auto">
          <a:xfrm>
            <a:off x="594836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4" name="Line 132"/>
          <p:cNvSpPr>
            <a:spLocks noChangeShapeType="1"/>
          </p:cNvSpPr>
          <p:nvPr/>
        </p:nvSpPr>
        <p:spPr bwMode="auto">
          <a:xfrm>
            <a:off x="6302375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5" name="Line 133"/>
          <p:cNvSpPr>
            <a:spLocks noChangeShapeType="1"/>
          </p:cNvSpPr>
          <p:nvPr/>
        </p:nvSpPr>
        <p:spPr bwMode="auto">
          <a:xfrm>
            <a:off x="66563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6" name="Line 134"/>
          <p:cNvSpPr>
            <a:spLocks noChangeShapeType="1"/>
          </p:cNvSpPr>
          <p:nvPr/>
        </p:nvSpPr>
        <p:spPr bwMode="auto">
          <a:xfrm>
            <a:off x="70119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7" name="Line 135"/>
          <p:cNvSpPr>
            <a:spLocks noChangeShapeType="1"/>
          </p:cNvSpPr>
          <p:nvPr/>
        </p:nvSpPr>
        <p:spPr bwMode="auto">
          <a:xfrm>
            <a:off x="73644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8" name="Line 136"/>
          <p:cNvSpPr>
            <a:spLocks noChangeShapeType="1"/>
          </p:cNvSpPr>
          <p:nvPr/>
        </p:nvSpPr>
        <p:spPr bwMode="auto">
          <a:xfrm>
            <a:off x="77200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9" name="Line 137"/>
          <p:cNvSpPr>
            <a:spLocks noChangeShapeType="1"/>
          </p:cNvSpPr>
          <p:nvPr/>
        </p:nvSpPr>
        <p:spPr bwMode="auto">
          <a:xfrm>
            <a:off x="807243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0" name="Line 138"/>
          <p:cNvSpPr>
            <a:spLocks noChangeShapeType="1"/>
          </p:cNvSpPr>
          <p:nvPr/>
        </p:nvSpPr>
        <p:spPr bwMode="auto">
          <a:xfrm>
            <a:off x="842645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1" name="Line 139"/>
          <p:cNvSpPr>
            <a:spLocks noChangeShapeType="1"/>
          </p:cNvSpPr>
          <p:nvPr/>
        </p:nvSpPr>
        <p:spPr bwMode="auto">
          <a:xfrm>
            <a:off x="4572000" y="24717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2" name="Line 140"/>
          <p:cNvSpPr>
            <a:spLocks noChangeShapeType="1"/>
          </p:cNvSpPr>
          <p:nvPr/>
        </p:nvSpPr>
        <p:spPr bwMode="auto">
          <a:xfrm>
            <a:off x="4572000" y="28400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3" name="Line 141"/>
          <p:cNvSpPr>
            <a:spLocks noChangeShapeType="1"/>
          </p:cNvSpPr>
          <p:nvPr/>
        </p:nvSpPr>
        <p:spPr bwMode="auto">
          <a:xfrm>
            <a:off x="4572000" y="320992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4" name="Line 142"/>
          <p:cNvSpPr>
            <a:spLocks noChangeShapeType="1"/>
          </p:cNvSpPr>
          <p:nvPr/>
        </p:nvSpPr>
        <p:spPr bwMode="auto">
          <a:xfrm>
            <a:off x="4572000" y="357981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5" name="Line 143"/>
          <p:cNvSpPr>
            <a:spLocks noChangeShapeType="1"/>
          </p:cNvSpPr>
          <p:nvPr/>
        </p:nvSpPr>
        <p:spPr bwMode="auto">
          <a:xfrm>
            <a:off x="4572000" y="39497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6" name="Line 144"/>
          <p:cNvSpPr>
            <a:spLocks noChangeShapeType="1"/>
          </p:cNvSpPr>
          <p:nvPr/>
        </p:nvSpPr>
        <p:spPr bwMode="auto">
          <a:xfrm>
            <a:off x="4572000" y="43180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7" name="Line 145"/>
          <p:cNvSpPr>
            <a:spLocks noChangeShapeType="1"/>
          </p:cNvSpPr>
          <p:nvPr/>
        </p:nvSpPr>
        <p:spPr bwMode="auto">
          <a:xfrm>
            <a:off x="4572000" y="468788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8" name="Line 146"/>
          <p:cNvSpPr>
            <a:spLocks noChangeShapeType="1"/>
          </p:cNvSpPr>
          <p:nvPr/>
        </p:nvSpPr>
        <p:spPr bwMode="auto">
          <a:xfrm>
            <a:off x="4572000" y="505777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9" name="Line 147"/>
          <p:cNvSpPr>
            <a:spLocks noChangeShapeType="1"/>
          </p:cNvSpPr>
          <p:nvPr/>
        </p:nvSpPr>
        <p:spPr bwMode="auto">
          <a:xfrm>
            <a:off x="4572000" y="542766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09"/>
          <p:cNvGrpSpPr>
            <a:grpSpLocks/>
          </p:cNvGrpSpPr>
          <p:nvPr/>
        </p:nvGrpSpPr>
        <p:grpSpPr bwMode="auto">
          <a:xfrm>
            <a:off x="4572000" y="2101850"/>
            <a:ext cx="401638" cy="3632200"/>
            <a:chOff x="2880" y="1324"/>
            <a:chExt cx="253" cy="2288"/>
          </a:xfrm>
        </p:grpSpPr>
        <p:sp>
          <p:nvSpPr>
            <p:cNvPr id="6277" name="Rectangle 8"/>
            <p:cNvSpPr>
              <a:spLocks noChangeArrowheads="1"/>
            </p:cNvSpPr>
            <p:nvPr/>
          </p:nvSpPr>
          <p:spPr bwMode="auto">
            <a:xfrm>
              <a:off x="2880" y="1324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278" name="Rectangle 32"/>
            <p:cNvSpPr>
              <a:spLocks noChangeArrowheads="1"/>
            </p:cNvSpPr>
            <p:nvPr/>
          </p:nvSpPr>
          <p:spPr bwMode="auto">
            <a:xfrm>
              <a:off x="2880" y="1789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79" name="Rectangle 44"/>
            <p:cNvSpPr>
              <a:spLocks noChangeArrowheads="1"/>
            </p:cNvSpPr>
            <p:nvPr/>
          </p:nvSpPr>
          <p:spPr bwMode="auto">
            <a:xfrm>
              <a:off x="2880" y="2022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0" name="Rectangle 56"/>
            <p:cNvSpPr>
              <a:spLocks noChangeArrowheads="1"/>
            </p:cNvSpPr>
            <p:nvPr/>
          </p:nvSpPr>
          <p:spPr bwMode="auto">
            <a:xfrm>
              <a:off x="2880" y="2255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1" name="Rectangle 68"/>
            <p:cNvSpPr>
              <a:spLocks noChangeArrowheads="1"/>
            </p:cNvSpPr>
            <p:nvPr/>
          </p:nvSpPr>
          <p:spPr bwMode="auto">
            <a:xfrm>
              <a:off x="2880" y="2488"/>
              <a:ext cx="2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2" name="Rectangle 80"/>
            <p:cNvSpPr>
              <a:spLocks noChangeArrowheads="1"/>
            </p:cNvSpPr>
            <p:nvPr/>
          </p:nvSpPr>
          <p:spPr bwMode="auto">
            <a:xfrm>
              <a:off x="2880" y="2720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3" name="Rectangle 92"/>
            <p:cNvSpPr>
              <a:spLocks noChangeArrowheads="1"/>
            </p:cNvSpPr>
            <p:nvPr/>
          </p:nvSpPr>
          <p:spPr bwMode="auto">
            <a:xfrm>
              <a:off x="2880" y="2953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4" name="Rectangle 104"/>
            <p:cNvSpPr>
              <a:spLocks noChangeArrowheads="1"/>
            </p:cNvSpPr>
            <p:nvPr/>
          </p:nvSpPr>
          <p:spPr bwMode="auto">
            <a:xfrm>
              <a:off x="2880" y="3186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5" name="Rectangle 116"/>
            <p:cNvSpPr>
              <a:spLocks noChangeArrowheads="1"/>
            </p:cNvSpPr>
            <p:nvPr/>
          </p:nvSpPr>
          <p:spPr bwMode="auto">
            <a:xfrm>
              <a:off x="2880" y="3419"/>
              <a:ext cx="25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6" name="Line 128"/>
            <p:cNvSpPr>
              <a:spLocks noChangeShapeType="1"/>
            </p:cNvSpPr>
            <p:nvPr/>
          </p:nvSpPr>
          <p:spPr bwMode="auto">
            <a:xfrm>
              <a:off x="3133" y="1324"/>
              <a:ext cx="0" cy="22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87" name="Line 148"/>
            <p:cNvSpPr>
              <a:spLocks noChangeShapeType="1"/>
            </p:cNvSpPr>
            <p:nvPr/>
          </p:nvSpPr>
          <p:spPr bwMode="auto">
            <a:xfrm>
              <a:off x="2880" y="1324"/>
              <a:ext cx="0" cy="22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6271" name="Line 149"/>
          <p:cNvSpPr>
            <a:spLocks noChangeShapeType="1"/>
          </p:cNvSpPr>
          <p:nvPr/>
        </p:nvSpPr>
        <p:spPr bwMode="auto">
          <a:xfrm>
            <a:off x="8780463" y="2101850"/>
            <a:ext cx="0" cy="3632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2" name="Line 150"/>
          <p:cNvSpPr>
            <a:spLocks noChangeShapeType="1"/>
          </p:cNvSpPr>
          <p:nvPr/>
        </p:nvSpPr>
        <p:spPr bwMode="auto">
          <a:xfrm>
            <a:off x="4572000" y="21018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3" name="Line 151"/>
          <p:cNvSpPr>
            <a:spLocks noChangeShapeType="1"/>
          </p:cNvSpPr>
          <p:nvPr/>
        </p:nvSpPr>
        <p:spPr bwMode="auto">
          <a:xfrm>
            <a:off x="4572000" y="57340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4" name="Rectangle 364"/>
          <p:cNvSpPr>
            <a:spLocks noChangeArrowheads="1"/>
          </p:cNvSpPr>
          <p:nvPr/>
        </p:nvSpPr>
        <p:spPr bwMode="auto">
          <a:xfrm>
            <a:off x="1262063" y="836613"/>
            <a:ext cx="19415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100"/>
              <a:t>2-to-4,</a:t>
            </a:r>
          </a:p>
          <a:p>
            <a:pPr algn="l" rtl="0" eaLnBrk="1" hangingPunct="1"/>
            <a:r>
              <a:rPr lang="en-US" altLang="fa-IR" sz="2100"/>
              <a:t>3-to-8,</a:t>
            </a:r>
          </a:p>
          <a:p>
            <a:pPr algn="l" rtl="0" eaLnBrk="1" hangingPunct="1"/>
            <a:r>
              <a:rPr lang="en-US" altLang="fa-IR" sz="2100"/>
              <a:t>…</a:t>
            </a:r>
          </a:p>
          <a:p>
            <a:pPr algn="l" rtl="0" eaLnBrk="1" hangingPunct="1"/>
            <a:r>
              <a:rPr lang="en-US" altLang="fa-IR" sz="2100"/>
              <a:t>n-to-2</a:t>
            </a:r>
            <a:r>
              <a:rPr lang="en-US" altLang="fa-IR" sz="2100" baseline="30000"/>
              <a:t>n</a:t>
            </a:r>
            <a:endParaRPr lang="en-US" altLang="fa-IR" sz="2100"/>
          </a:p>
        </p:txBody>
      </p:sp>
      <p:sp>
        <p:nvSpPr>
          <p:cNvPr id="6275" name="Line 370"/>
          <p:cNvSpPr>
            <a:spLocks noChangeShapeType="1"/>
          </p:cNvSpPr>
          <p:nvPr/>
        </p:nvSpPr>
        <p:spPr bwMode="auto">
          <a:xfrm>
            <a:off x="5940425" y="2133600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6" name="Line 210"/>
          <p:cNvSpPr>
            <a:spLocks noChangeShapeType="1"/>
          </p:cNvSpPr>
          <p:nvPr/>
        </p:nvSpPr>
        <p:spPr bwMode="auto">
          <a:xfrm>
            <a:off x="4572000" y="2060575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0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EB49BDC-CACB-4A2F-B308-D19BD98745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3225"/>
            <a:ext cx="7773987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K-maps</a:t>
            </a:r>
          </a:p>
        </p:txBody>
      </p:sp>
      <p:sp>
        <p:nvSpPr>
          <p:cNvPr id="1413124" name="Rectangle 4"/>
          <p:cNvSpPr>
            <a:spLocks noChangeArrowheads="1"/>
          </p:cNvSpPr>
          <p:nvPr/>
        </p:nvSpPr>
        <p:spPr bwMode="auto">
          <a:xfrm>
            <a:off x="615950" y="5410200"/>
            <a:ext cx="25876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a = A + B D + C + B' D'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b = A + C' D' + C D + B'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c = A + B + C' + D</a:t>
            </a:r>
          </a:p>
        </p:txBody>
      </p:sp>
      <p:sp>
        <p:nvSpPr>
          <p:cNvPr id="1413125" name="Rectangle 5"/>
          <p:cNvSpPr>
            <a:spLocks noChangeArrowheads="1"/>
          </p:cNvSpPr>
          <p:nvPr/>
        </p:nvSpPr>
        <p:spPr bwMode="auto">
          <a:xfrm>
            <a:off x="3917950" y="5445125"/>
            <a:ext cx="33813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d = B' D' + C D' + B C' D + B'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e = B' D' +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f = A + C' D' + B D' +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g = A + C D' + B C' + B' C</a:t>
            </a:r>
          </a:p>
        </p:txBody>
      </p:sp>
      <p:sp>
        <p:nvSpPr>
          <p:cNvPr id="36870" name="AutoShape 9"/>
          <p:cNvSpPr>
            <a:spLocks noChangeAspect="1" noChangeArrowheads="1" noTextEdit="1"/>
          </p:cNvSpPr>
          <p:nvPr/>
        </p:nvSpPr>
        <p:spPr bwMode="auto">
          <a:xfrm>
            <a:off x="839788" y="885825"/>
            <a:ext cx="68230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0"/>
          <p:cNvGrpSpPr>
            <a:grpSpLocks/>
          </p:cNvGrpSpPr>
          <p:nvPr/>
        </p:nvGrpSpPr>
        <p:grpSpPr bwMode="auto">
          <a:xfrm>
            <a:off x="839788" y="871538"/>
            <a:ext cx="2155825" cy="2270125"/>
            <a:chOff x="529" y="549"/>
            <a:chExt cx="1358" cy="1430"/>
          </a:xfrm>
        </p:grpSpPr>
        <p:sp>
          <p:nvSpPr>
            <p:cNvPr id="37195" name="Rectangle 11"/>
            <p:cNvSpPr>
              <a:spLocks noChangeArrowheads="1"/>
            </p:cNvSpPr>
            <p:nvPr/>
          </p:nvSpPr>
          <p:spPr bwMode="auto">
            <a:xfrm>
              <a:off x="79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96" name="Line 12"/>
            <p:cNvSpPr>
              <a:spLocks noChangeShapeType="1"/>
            </p:cNvSpPr>
            <p:nvPr/>
          </p:nvSpPr>
          <p:spPr bwMode="auto">
            <a:xfrm>
              <a:off x="786" y="1263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7" name="Line 13"/>
            <p:cNvSpPr>
              <a:spLocks noChangeShapeType="1"/>
            </p:cNvSpPr>
            <p:nvPr/>
          </p:nvSpPr>
          <p:spPr bwMode="auto">
            <a:xfrm>
              <a:off x="786" y="1034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8" name="Line 14"/>
            <p:cNvSpPr>
              <a:spLocks noChangeShapeType="1"/>
            </p:cNvSpPr>
            <p:nvPr/>
          </p:nvSpPr>
          <p:spPr bwMode="auto">
            <a:xfrm>
              <a:off x="786" y="1473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9" name="Line 15"/>
            <p:cNvSpPr>
              <a:spLocks noChangeShapeType="1"/>
            </p:cNvSpPr>
            <p:nvPr/>
          </p:nvSpPr>
          <p:spPr bwMode="auto">
            <a:xfrm>
              <a:off x="1255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0" name="Line 16"/>
            <p:cNvSpPr>
              <a:spLocks noChangeShapeType="1"/>
            </p:cNvSpPr>
            <p:nvPr/>
          </p:nvSpPr>
          <p:spPr bwMode="auto">
            <a:xfrm>
              <a:off x="1493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1" name="Line 17"/>
            <p:cNvSpPr>
              <a:spLocks noChangeShapeType="1"/>
            </p:cNvSpPr>
            <p:nvPr/>
          </p:nvSpPr>
          <p:spPr bwMode="auto">
            <a:xfrm>
              <a:off x="1016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2" name="Line 18"/>
            <p:cNvSpPr>
              <a:spLocks noChangeShapeType="1"/>
            </p:cNvSpPr>
            <p:nvPr/>
          </p:nvSpPr>
          <p:spPr bwMode="auto">
            <a:xfrm flipH="1" flipV="1">
              <a:off x="612" y="659"/>
              <a:ext cx="174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3" name="Rectangle 19"/>
            <p:cNvSpPr>
              <a:spLocks noChangeArrowheads="1"/>
            </p:cNvSpPr>
            <p:nvPr/>
          </p:nvSpPr>
          <p:spPr bwMode="auto">
            <a:xfrm>
              <a:off x="1332" y="855"/>
              <a:ext cx="378" cy="797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4" name="Rectangle 20"/>
            <p:cNvSpPr>
              <a:spLocks noChangeArrowheads="1"/>
            </p:cNvSpPr>
            <p:nvPr/>
          </p:nvSpPr>
          <p:spPr bwMode="auto">
            <a:xfrm>
              <a:off x="1102" y="1084"/>
              <a:ext cx="341" cy="340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5" name="Rectangle 21"/>
            <p:cNvSpPr>
              <a:spLocks noChangeArrowheads="1"/>
            </p:cNvSpPr>
            <p:nvPr/>
          </p:nvSpPr>
          <p:spPr bwMode="auto">
            <a:xfrm>
              <a:off x="864" y="1303"/>
              <a:ext cx="827" cy="331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6" name="Rectangle 22"/>
            <p:cNvSpPr>
              <a:spLocks noChangeArrowheads="1"/>
            </p:cNvSpPr>
            <p:nvPr/>
          </p:nvSpPr>
          <p:spPr bwMode="auto">
            <a:xfrm>
              <a:off x="667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7" name="Rectangle 23"/>
            <p:cNvSpPr>
              <a:spLocks noChangeArrowheads="1"/>
            </p:cNvSpPr>
            <p:nvPr/>
          </p:nvSpPr>
          <p:spPr bwMode="auto">
            <a:xfrm>
              <a:off x="566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8" name="Rectangle 24"/>
            <p:cNvSpPr>
              <a:spLocks noChangeArrowheads="1"/>
            </p:cNvSpPr>
            <p:nvPr/>
          </p:nvSpPr>
          <p:spPr bwMode="auto">
            <a:xfrm>
              <a:off x="84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9" name="Rectangle 25"/>
            <p:cNvSpPr>
              <a:spLocks noChangeArrowheads="1"/>
            </p:cNvSpPr>
            <p:nvPr/>
          </p:nvSpPr>
          <p:spPr bwMode="auto">
            <a:xfrm>
              <a:off x="108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0" name="Rectangle 26"/>
            <p:cNvSpPr>
              <a:spLocks noChangeArrowheads="1"/>
            </p:cNvSpPr>
            <p:nvPr/>
          </p:nvSpPr>
          <p:spPr bwMode="auto">
            <a:xfrm>
              <a:off x="1319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1" name="Rectangle 27"/>
            <p:cNvSpPr>
              <a:spLocks noChangeArrowheads="1"/>
            </p:cNvSpPr>
            <p:nvPr/>
          </p:nvSpPr>
          <p:spPr bwMode="auto">
            <a:xfrm>
              <a:off x="157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2" name="Rectangle 28"/>
            <p:cNvSpPr>
              <a:spLocks noChangeArrowheads="1"/>
            </p:cNvSpPr>
            <p:nvPr/>
          </p:nvSpPr>
          <p:spPr bwMode="auto">
            <a:xfrm>
              <a:off x="658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3" name="Rectangle 29"/>
            <p:cNvSpPr>
              <a:spLocks noChangeArrowheads="1"/>
            </p:cNvSpPr>
            <p:nvPr/>
          </p:nvSpPr>
          <p:spPr bwMode="auto">
            <a:xfrm>
              <a:off x="658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4" name="Rectangle 30"/>
            <p:cNvSpPr>
              <a:spLocks noChangeArrowheads="1"/>
            </p:cNvSpPr>
            <p:nvPr/>
          </p:nvSpPr>
          <p:spPr bwMode="auto">
            <a:xfrm>
              <a:off x="658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5" name="Rectangle 31"/>
            <p:cNvSpPr>
              <a:spLocks noChangeArrowheads="1"/>
            </p:cNvSpPr>
            <p:nvPr/>
          </p:nvSpPr>
          <p:spPr bwMode="auto">
            <a:xfrm>
              <a:off x="658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6" name="Rectangle 32"/>
            <p:cNvSpPr>
              <a:spLocks noChangeArrowheads="1"/>
            </p:cNvSpPr>
            <p:nvPr/>
          </p:nvSpPr>
          <p:spPr bwMode="auto">
            <a:xfrm>
              <a:off x="1815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7" name="Rectangle 33"/>
            <p:cNvSpPr>
              <a:spLocks noChangeArrowheads="1"/>
            </p:cNvSpPr>
            <p:nvPr/>
          </p:nvSpPr>
          <p:spPr bwMode="auto">
            <a:xfrm>
              <a:off x="1255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8" name="Rectangle 34"/>
            <p:cNvSpPr>
              <a:spLocks noChangeArrowheads="1"/>
            </p:cNvSpPr>
            <p:nvPr/>
          </p:nvSpPr>
          <p:spPr bwMode="auto">
            <a:xfrm>
              <a:off x="529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9" name="Rectangle 35"/>
            <p:cNvSpPr>
              <a:spLocks noChangeArrowheads="1"/>
            </p:cNvSpPr>
            <p:nvPr/>
          </p:nvSpPr>
          <p:spPr bwMode="auto">
            <a:xfrm>
              <a:off x="143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0" name="Freeform 36"/>
            <p:cNvSpPr>
              <a:spLocks/>
            </p:cNvSpPr>
            <p:nvPr/>
          </p:nvSpPr>
          <p:spPr bwMode="auto">
            <a:xfrm>
              <a:off x="1255" y="659"/>
              <a:ext cx="477" cy="45"/>
            </a:xfrm>
            <a:custGeom>
              <a:avLst/>
              <a:gdLst>
                <a:gd name="T0" fmla="*/ 0 w 477"/>
                <a:gd name="T1" fmla="*/ 45 h 45"/>
                <a:gd name="T2" fmla="*/ 0 w 477"/>
                <a:gd name="T3" fmla="*/ 0 h 45"/>
                <a:gd name="T4" fmla="*/ 477 w 477"/>
                <a:gd name="T5" fmla="*/ 0 h 45"/>
                <a:gd name="T6" fmla="*/ 477 w 477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5"/>
                <a:gd name="T14" fmla="*/ 477 w 477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5">
                  <a:moveTo>
                    <a:pt x="0" y="4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1" name="Freeform 37"/>
            <p:cNvSpPr>
              <a:spLocks/>
            </p:cNvSpPr>
            <p:nvPr/>
          </p:nvSpPr>
          <p:spPr bwMode="auto">
            <a:xfrm>
              <a:off x="1016" y="1702"/>
              <a:ext cx="477" cy="46"/>
            </a:xfrm>
            <a:custGeom>
              <a:avLst/>
              <a:gdLst>
                <a:gd name="T0" fmla="*/ 477 w 477"/>
                <a:gd name="T1" fmla="*/ 0 h 46"/>
                <a:gd name="T2" fmla="*/ 477 w 477"/>
                <a:gd name="T3" fmla="*/ 46 h 46"/>
                <a:gd name="T4" fmla="*/ 0 w 477"/>
                <a:gd name="T5" fmla="*/ 46 h 46"/>
                <a:gd name="T6" fmla="*/ 0 w 47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6"/>
                <a:gd name="T14" fmla="*/ 477 w 47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6">
                  <a:moveTo>
                    <a:pt x="477" y="0"/>
                  </a:moveTo>
                  <a:lnTo>
                    <a:pt x="477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2" name="Freeform 38"/>
            <p:cNvSpPr>
              <a:spLocks/>
            </p:cNvSpPr>
            <p:nvPr/>
          </p:nvSpPr>
          <p:spPr bwMode="auto">
            <a:xfrm>
              <a:off x="1750" y="1034"/>
              <a:ext cx="56" cy="439"/>
            </a:xfrm>
            <a:custGeom>
              <a:avLst/>
              <a:gdLst>
                <a:gd name="T0" fmla="*/ 0 w 56"/>
                <a:gd name="T1" fmla="*/ 0 h 439"/>
                <a:gd name="T2" fmla="*/ 56 w 56"/>
                <a:gd name="T3" fmla="*/ 0 h 439"/>
                <a:gd name="T4" fmla="*/ 56 w 56"/>
                <a:gd name="T5" fmla="*/ 439 h 439"/>
                <a:gd name="T6" fmla="*/ 0 w 5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39"/>
                <a:gd name="T14" fmla="*/ 56 w 5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39">
                  <a:moveTo>
                    <a:pt x="0" y="0"/>
                  </a:moveTo>
                  <a:lnTo>
                    <a:pt x="56" y="0"/>
                  </a:lnTo>
                  <a:lnTo>
                    <a:pt x="5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3" name="Freeform 39"/>
            <p:cNvSpPr>
              <a:spLocks/>
            </p:cNvSpPr>
            <p:nvPr/>
          </p:nvSpPr>
          <p:spPr bwMode="auto">
            <a:xfrm>
              <a:off x="621" y="1263"/>
              <a:ext cx="37" cy="439"/>
            </a:xfrm>
            <a:custGeom>
              <a:avLst/>
              <a:gdLst>
                <a:gd name="T0" fmla="*/ 37 w 37"/>
                <a:gd name="T1" fmla="*/ 0 h 439"/>
                <a:gd name="T2" fmla="*/ 0 w 37"/>
                <a:gd name="T3" fmla="*/ 0 h 439"/>
                <a:gd name="T4" fmla="*/ 0 w 37"/>
                <a:gd name="T5" fmla="*/ 439 h 439"/>
                <a:gd name="T6" fmla="*/ 37 w 37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439"/>
                <a:gd name="T14" fmla="*/ 37 w 37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439">
                  <a:moveTo>
                    <a:pt x="37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37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4" name="Rectangle 40"/>
            <p:cNvSpPr>
              <a:spLocks noChangeArrowheads="1"/>
            </p:cNvSpPr>
            <p:nvPr/>
          </p:nvSpPr>
          <p:spPr bwMode="auto">
            <a:xfrm>
              <a:off x="88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5" name="Rectangle 41"/>
            <p:cNvSpPr>
              <a:spLocks noChangeArrowheads="1"/>
            </p:cNvSpPr>
            <p:nvPr/>
          </p:nvSpPr>
          <p:spPr bwMode="auto">
            <a:xfrm>
              <a:off x="111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6" name="Rectangle 42"/>
            <p:cNvSpPr>
              <a:spLocks noChangeArrowheads="1"/>
            </p:cNvSpPr>
            <p:nvPr/>
          </p:nvSpPr>
          <p:spPr bwMode="auto">
            <a:xfrm>
              <a:off x="1356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7" name="Rectangle 43"/>
            <p:cNvSpPr>
              <a:spLocks noChangeArrowheads="1"/>
            </p:cNvSpPr>
            <p:nvPr/>
          </p:nvSpPr>
          <p:spPr bwMode="auto">
            <a:xfrm>
              <a:off x="1604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8" name="Rectangle 44"/>
            <p:cNvSpPr>
              <a:spLocks noChangeArrowheads="1"/>
            </p:cNvSpPr>
            <p:nvPr/>
          </p:nvSpPr>
          <p:spPr bwMode="auto">
            <a:xfrm>
              <a:off x="88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9" name="Rectangle 45"/>
            <p:cNvSpPr>
              <a:spLocks noChangeArrowheads="1"/>
            </p:cNvSpPr>
            <p:nvPr/>
          </p:nvSpPr>
          <p:spPr bwMode="auto">
            <a:xfrm>
              <a:off x="111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0" name="Rectangle 46"/>
            <p:cNvSpPr>
              <a:spLocks noChangeArrowheads="1"/>
            </p:cNvSpPr>
            <p:nvPr/>
          </p:nvSpPr>
          <p:spPr bwMode="auto">
            <a:xfrm>
              <a:off x="1356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1" name="Rectangle 47"/>
            <p:cNvSpPr>
              <a:spLocks noChangeArrowheads="1"/>
            </p:cNvSpPr>
            <p:nvPr/>
          </p:nvSpPr>
          <p:spPr bwMode="auto">
            <a:xfrm>
              <a:off x="1604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2" name="Rectangle 48"/>
            <p:cNvSpPr>
              <a:spLocks noChangeArrowheads="1"/>
            </p:cNvSpPr>
            <p:nvPr/>
          </p:nvSpPr>
          <p:spPr bwMode="auto">
            <a:xfrm>
              <a:off x="88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3" name="Rectangle 49"/>
            <p:cNvSpPr>
              <a:spLocks noChangeArrowheads="1"/>
            </p:cNvSpPr>
            <p:nvPr/>
          </p:nvSpPr>
          <p:spPr bwMode="auto">
            <a:xfrm>
              <a:off x="111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4" name="Rectangle 50"/>
            <p:cNvSpPr>
              <a:spLocks noChangeArrowheads="1"/>
            </p:cNvSpPr>
            <p:nvPr/>
          </p:nvSpPr>
          <p:spPr bwMode="auto">
            <a:xfrm>
              <a:off x="1356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5" name="Rectangle 51"/>
            <p:cNvSpPr>
              <a:spLocks noChangeArrowheads="1"/>
            </p:cNvSpPr>
            <p:nvPr/>
          </p:nvSpPr>
          <p:spPr bwMode="auto">
            <a:xfrm>
              <a:off x="1594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6" name="Rectangle 52"/>
            <p:cNvSpPr>
              <a:spLocks noChangeArrowheads="1"/>
            </p:cNvSpPr>
            <p:nvPr/>
          </p:nvSpPr>
          <p:spPr bwMode="auto">
            <a:xfrm>
              <a:off x="88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7" name="Rectangle 53"/>
            <p:cNvSpPr>
              <a:spLocks noChangeArrowheads="1"/>
            </p:cNvSpPr>
            <p:nvPr/>
          </p:nvSpPr>
          <p:spPr bwMode="auto">
            <a:xfrm>
              <a:off x="111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8" name="Rectangle 54"/>
            <p:cNvSpPr>
              <a:spLocks noChangeArrowheads="1"/>
            </p:cNvSpPr>
            <p:nvPr/>
          </p:nvSpPr>
          <p:spPr bwMode="auto">
            <a:xfrm>
              <a:off x="1356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9" name="Rectangle 55"/>
            <p:cNvSpPr>
              <a:spLocks noChangeArrowheads="1"/>
            </p:cNvSpPr>
            <p:nvPr/>
          </p:nvSpPr>
          <p:spPr bwMode="auto">
            <a:xfrm>
              <a:off x="1594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240" name="Group 59"/>
            <p:cNvGrpSpPr>
              <a:grpSpLocks/>
            </p:cNvGrpSpPr>
            <p:nvPr/>
          </p:nvGrpSpPr>
          <p:grpSpPr bwMode="auto">
            <a:xfrm>
              <a:off x="1062" y="1867"/>
              <a:ext cx="429" cy="112"/>
              <a:chOff x="1062" y="1867"/>
              <a:chExt cx="429" cy="112"/>
            </a:xfrm>
          </p:grpSpPr>
          <p:sp>
            <p:nvSpPr>
              <p:cNvPr id="37241" name="Rectangle 56"/>
              <p:cNvSpPr>
                <a:spLocks noChangeArrowheads="1"/>
              </p:cNvSpPr>
              <p:nvPr/>
            </p:nvSpPr>
            <p:spPr bwMode="auto">
              <a:xfrm>
                <a:off x="1062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42" name="Rectangle 57"/>
              <p:cNvSpPr>
                <a:spLocks noChangeArrowheads="1"/>
              </p:cNvSpPr>
              <p:nvPr/>
            </p:nvSpPr>
            <p:spPr bwMode="auto">
              <a:xfrm>
                <a:off x="1420" y="1867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43" name="Rectangle 58"/>
              <p:cNvSpPr>
                <a:spLocks noChangeArrowheads="1"/>
              </p:cNvSpPr>
              <p:nvPr/>
            </p:nvSpPr>
            <p:spPr bwMode="auto">
              <a:xfrm>
                <a:off x="1475" y="1912"/>
                <a:ext cx="16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72" name="Freeform 61"/>
          <p:cNvSpPr>
            <a:spLocks/>
          </p:cNvSpPr>
          <p:nvPr/>
        </p:nvSpPr>
        <p:spPr bwMode="auto">
          <a:xfrm>
            <a:off x="2428875" y="1220788"/>
            <a:ext cx="379413" cy="347662"/>
          </a:xfrm>
          <a:custGeom>
            <a:avLst/>
            <a:gdLst>
              <a:gd name="T0" fmla="*/ 2147483646 w 239"/>
              <a:gd name="T1" fmla="*/ 2147483646 h 219"/>
              <a:gd name="T2" fmla="*/ 0 w 239"/>
              <a:gd name="T3" fmla="*/ 2147483646 h 219"/>
              <a:gd name="T4" fmla="*/ 0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239" y="219"/>
                </a:moveTo>
                <a:lnTo>
                  <a:pt x="0" y="21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3" name="Freeform 62"/>
          <p:cNvSpPr>
            <a:spLocks/>
          </p:cNvSpPr>
          <p:nvPr/>
        </p:nvSpPr>
        <p:spPr bwMode="auto">
          <a:xfrm>
            <a:off x="2428875" y="1220788"/>
            <a:ext cx="379413" cy="347662"/>
          </a:xfrm>
          <a:custGeom>
            <a:avLst/>
            <a:gdLst>
              <a:gd name="T0" fmla="*/ 2147483646 w 239"/>
              <a:gd name="T1" fmla="*/ 2147483646 h 219"/>
              <a:gd name="T2" fmla="*/ 0 w 239"/>
              <a:gd name="T3" fmla="*/ 2147483646 h 219"/>
              <a:gd name="T4" fmla="*/ 0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239" y="219"/>
                </a:moveTo>
                <a:lnTo>
                  <a:pt x="0" y="21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4" name="Freeform 63"/>
          <p:cNvSpPr>
            <a:spLocks/>
          </p:cNvSpPr>
          <p:nvPr/>
        </p:nvSpPr>
        <p:spPr bwMode="auto">
          <a:xfrm>
            <a:off x="1174750" y="1235075"/>
            <a:ext cx="379413" cy="347663"/>
          </a:xfrm>
          <a:custGeom>
            <a:avLst/>
            <a:gdLst>
              <a:gd name="T0" fmla="*/ 0 w 239"/>
              <a:gd name="T1" fmla="*/ 2147483646 h 219"/>
              <a:gd name="T2" fmla="*/ 2147483646 w 239"/>
              <a:gd name="T3" fmla="*/ 2147483646 h 219"/>
              <a:gd name="T4" fmla="*/ 2147483646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0" y="219"/>
                </a:moveTo>
                <a:lnTo>
                  <a:pt x="239" y="219"/>
                </a:lnTo>
                <a:lnTo>
                  <a:pt x="239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5" name="Freeform 64"/>
          <p:cNvSpPr>
            <a:spLocks/>
          </p:cNvSpPr>
          <p:nvPr/>
        </p:nvSpPr>
        <p:spPr bwMode="auto">
          <a:xfrm>
            <a:off x="1174750" y="2368550"/>
            <a:ext cx="379413" cy="333375"/>
          </a:xfrm>
          <a:custGeom>
            <a:avLst/>
            <a:gdLst>
              <a:gd name="T0" fmla="*/ 0 w 239"/>
              <a:gd name="T1" fmla="*/ 0 h 210"/>
              <a:gd name="T2" fmla="*/ 2147483646 w 239"/>
              <a:gd name="T3" fmla="*/ 0 h 210"/>
              <a:gd name="T4" fmla="*/ 2147483646 w 239"/>
              <a:gd name="T5" fmla="*/ 2147483646 h 210"/>
              <a:gd name="T6" fmla="*/ 0 60000 65536"/>
              <a:gd name="T7" fmla="*/ 0 60000 65536"/>
              <a:gd name="T8" fmla="*/ 0 60000 65536"/>
              <a:gd name="T9" fmla="*/ 0 w 239"/>
              <a:gd name="T10" fmla="*/ 0 h 210"/>
              <a:gd name="T11" fmla="*/ 239 w 239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0">
                <a:moveTo>
                  <a:pt x="0" y="0"/>
                </a:moveTo>
                <a:lnTo>
                  <a:pt x="239" y="0"/>
                </a:lnTo>
                <a:lnTo>
                  <a:pt x="239" y="21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6" name="Freeform 65"/>
          <p:cNvSpPr>
            <a:spLocks/>
          </p:cNvSpPr>
          <p:nvPr/>
        </p:nvSpPr>
        <p:spPr bwMode="auto">
          <a:xfrm>
            <a:off x="2443163" y="2382838"/>
            <a:ext cx="379412" cy="333375"/>
          </a:xfrm>
          <a:custGeom>
            <a:avLst/>
            <a:gdLst>
              <a:gd name="T0" fmla="*/ 2147483646 w 239"/>
              <a:gd name="T1" fmla="*/ 0 h 210"/>
              <a:gd name="T2" fmla="*/ 0 w 239"/>
              <a:gd name="T3" fmla="*/ 0 h 210"/>
              <a:gd name="T4" fmla="*/ 0 w 239"/>
              <a:gd name="T5" fmla="*/ 2147483646 h 210"/>
              <a:gd name="T6" fmla="*/ 0 60000 65536"/>
              <a:gd name="T7" fmla="*/ 0 60000 65536"/>
              <a:gd name="T8" fmla="*/ 0 60000 65536"/>
              <a:gd name="T9" fmla="*/ 0 w 239"/>
              <a:gd name="T10" fmla="*/ 0 h 210"/>
              <a:gd name="T11" fmla="*/ 239 w 239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0">
                <a:moveTo>
                  <a:pt x="239" y="0"/>
                </a:moveTo>
                <a:lnTo>
                  <a:pt x="0" y="0"/>
                </a:lnTo>
                <a:lnTo>
                  <a:pt x="0" y="21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7" name="Group 115"/>
          <p:cNvGrpSpPr>
            <a:grpSpLocks/>
          </p:cNvGrpSpPr>
          <p:nvPr/>
        </p:nvGrpSpPr>
        <p:grpSpPr bwMode="auto">
          <a:xfrm>
            <a:off x="3171825" y="871538"/>
            <a:ext cx="2155825" cy="2270125"/>
            <a:chOff x="1998" y="549"/>
            <a:chExt cx="1358" cy="1430"/>
          </a:xfrm>
        </p:grpSpPr>
        <p:sp>
          <p:nvSpPr>
            <p:cNvPr id="37146" name="Rectangle 66"/>
            <p:cNvSpPr>
              <a:spLocks noChangeArrowheads="1"/>
            </p:cNvSpPr>
            <p:nvPr/>
          </p:nvSpPr>
          <p:spPr bwMode="auto">
            <a:xfrm>
              <a:off x="225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7" name="Line 67"/>
            <p:cNvSpPr>
              <a:spLocks noChangeShapeType="1"/>
            </p:cNvSpPr>
            <p:nvPr/>
          </p:nvSpPr>
          <p:spPr bwMode="auto">
            <a:xfrm>
              <a:off x="2256" y="1263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48" name="Line 68"/>
            <p:cNvSpPr>
              <a:spLocks noChangeShapeType="1"/>
            </p:cNvSpPr>
            <p:nvPr/>
          </p:nvSpPr>
          <p:spPr bwMode="auto">
            <a:xfrm>
              <a:off x="2256" y="1034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49" name="Line 69"/>
            <p:cNvSpPr>
              <a:spLocks noChangeShapeType="1"/>
            </p:cNvSpPr>
            <p:nvPr/>
          </p:nvSpPr>
          <p:spPr bwMode="auto">
            <a:xfrm>
              <a:off x="2256" y="1473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0" name="Line 70"/>
            <p:cNvSpPr>
              <a:spLocks noChangeShapeType="1"/>
            </p:cNvSpPr>
            <p:nvPr/>
          </p:nvSpPr>
          <p:spPr bwMode="auto">
            <a:xfrm>
              <a:off x="2724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1" name="Line 71"/>
            <p:cNvSpPr>
              <a:spLocks noChangeShapeType="1"/>
            </p:cNvSpPr>
            <p:nvPr/>
          </p:nvSpPr>
          <p:spPr bwMode="auto">
            <a:xfrm>
              <a:off x="2963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2" name="Line 72"/>
            <p:cNvSpPr>
              <a:spLocks noChangeShapeType="1"/>
            </p:cNvSpPr>
            <p:nvPr/>
          </p:nvSpPr>
          <p:spPr bwMode="auto">
            <a:xfrm>
              <a:off x="2485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3" name="Line 73"/>
            <p:cNvSpPr>
              <a:spLocks noChangeShapeType="1"/>
            </p:cNvSpPr>
            <p:nvPr/>
          </p:nvSpPr>
          <p:spPr bwMode="auto">
            <a:xfrm flipH="1" flipV="1">
              <a:off x="2081" y="659"/>
              <a:ext cx="165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4" name="Rectangle 74"/>
            <p:cNvSpPr>
              <a:spLocks noChangeArrowheads="1"/>
            </p:cNvSpPr>
            <p:nvPr/>
          </p:nvSpPr>
          <p:spPr bwMode="auto">
            <a:xfrm>
              <a:off x="2333" y="864"/>
              <a:ext cx="828" cy="129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5" name="Rectangle 75"/>
            <p:cNvSpPr>
              <a:spLocks noChangeArrowheads="1"/>
            </p:cNvSpPr>
            <p:nvPr/>
          </p:nvSpPr>
          <p:spPr bwMode="auto">
            <a:xfrm>
              <a:off x="2792" y="846"/>
              <a:ext cx="360" cy="797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6" name="Rectangle 76"/>
            <p:cNvSpPr>
              <a:spLocks noChangeArrowheads="1"/>
            </p:cNvSpPr>
            <p:nvPr/>
          </p:nvSpPr>
          <p:spPr bwMode="auto">
            <a:xfrm>
              <a:off x="2333" y="1303"/>
              <a:ext cx="828" cy="121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7" name="Rectangle 77"/>
            <p:cNvSpPr>
              <a:spLocks noChangeArrowheads="1"/>
            </p:cNvSpPr>
            <p:nvPr/>
          </p:nvSpPr>
          <p:spPr bwMode="auto">
            <a:xfrm>
              <a:off x="2136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8" name="Rectangle 78"/>
            <p:cNvSpPr>
              <a:spLocks noChangeArrowheads="1"/>
            </p:cNvSpPr>
            <p:nvPr/>
          </p:nvSpPr>
          <p:spPr bwMode="auto">
            <a:xfrm>
              <a:off x="2035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9" name="Rectangle 79"/>
            <p:cNvSpPr>
              <a:spLocks noChangeArrowheads="1"/>
            </p:cNvSpPr>
            <p:nvPr/>
          </p:nvSpPr>
          <p:spPr bwMode="auto">
            <a:xfrm>
              <a:off x="231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0" name="Rectangle 80"/>
            <p:cNvSpPr>
              <a:spLocks noChangeArrowheads="1"/>
            </p:cNvSpPr>
            <p:nvPr/>
          </p:nvSpPr>
          <p:spPr bwMode="auto">
            <a:xfrm>
              <a:off x="254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1" name="Rectangle 81"/>
            <p:cNvSpPr>
              <a:spLocks noChangeArrowheads="1"/>
            </p:cNvSpPr>
            <p:nvPr/>
          </p:nvSpPr>
          <p:spPr bwMode="auto">
            <a:xfrm>
              <a:off x="2779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2" name="Rectangle 82"/>
            <p:cNvSpPr>
              <a:spLocks noChangeArrowheads="1"/>
            </p:cNvSpPr>
            <p:nvPr/>
          </p:nvSpPr>
          <p:spPr bwMode="auto">
            <a:xfrm>
              <a:off x="303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3" name="Rectangle 83"/>
            <p:cNvSpPr>
              <a:spLocks noChangeArrowheads="1"/>
            </p:cNvSpPr>
            <p:nvPr/>
          </p:nvSpPr>
          <p:spPr bwMode="auto">
            <a:xfrm>
              <a:off x="2118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4" name="Rectangle 84"/>
            <p:cNvSpPr>
              <a:spLocks noChangeArrowheads="1"/>
            </p:cNvSpPr>
            <p:nvPr/>
          </p:nvSpPr>
          <p:spPr bwMode="auto">
            <a:xfrm>
              <a:off x="2118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5" name="Rectangle 85"/>
            <p:cNvSpPr>
              <a:spLocks noChangeArrowheads="1"/>
            </p:cNvSpPr>
            <p:nvPr/>
          </p:nvSpPr>
          <p:spPr bwMode="auto">
            <a:xfrm>
              <a:off x="2118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6" name="Rectangle 86"/>
            <p:cNvSpPr>
              <a:spLocks noChangeArrowheads="1"/>
            </p:cNvSpPr>
            <p:nvPr/>
          </p:nvSpPr>
          <p:spPr bwMode="auto">
            <a:xfrm>
              <a:off x="2118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7" name="Rectangle 87"/>
            <p:cNvSpPr>
              <a:spLocks noChangeArrowheads="1"/>
            </p:cNvSpPr>
            <p:nvPr/>
          </p:nvSpPr>
          <p:spPr bwMode="auto">
            <a:xfrm>
              <a:off x="3284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8" name="Rectangle 88"/>
            <p:cNvSpPr>
              <a:spLocks noChangeArrowheads="1"/>
            </p:cNvSpPr>
            <p:nvPr/>
          </p:nvSpPr>
          <p:spPr bwMode="auto">
            <a:xfrm>
              <a:off x="2715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9" name="Rectangle 89"/>
            <p:cNvSpPr>
              <a:spLocks noChangeArrowheads="1"/>
            </p:cNvSpPr>
            <p:nvPr/>
          </p:nvSpPr>
          <p:spPr bwMode="auto">
            <a:xfrm>
              <a:off x="1998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0" name="Rectangle 90"/>
            <p:cNvSpPr>
              <a:spLocks noChangeArrowheads="1"/>
            </p:cNvSpPr>
            <p:nvPr/>
          </p:nvSpPr>
          <p:spPr bwMode="auto">
            <a:xfrm>
              <a:off x="289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1" name="Freeform 91"/>
            <p:cNvSpPr>
              <a:spLocks/>
            </p:cNvSpPr>
            <p:nvPr/>
          </p:nvSpPr>
          <p:spPr bwMode="auto">
            <a:xfrm>
              <a:off x="2724" y="659"/>
              <a:ext cx="477" cy="45"/>
            </a:xfrm>
            <a:custGeom>
              <a:avLst/>
              <a:gdLst>
                <a:gd name="T0" fmla="*/ 0 w 477"/>
                <a:gd name="T1" fmla="*/ 45 h 45"/>
                <a:gd name="T2" fmla="*/ 0 w 477"/>
                <a:gd name="T3" fmla="*/ 0 h 45"/>
                <a:gd name="T4" fmla="*/ 477 w 477"/>
                <a:gd name="T5" fmla="*/ 0 h 45"/>
                <a:gd name="T6" fmla="*/ 477 w 477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5"/>
                <a:gd name="T14" fmla="*/ 477 w 477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5">
                  <a:moveTo>
                    <a:pt x="0" y="4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2" name="Freeform 92"/>
            <p:cNvSpPr>
              <a:spLocks/>
            </p:cNvSpPr>
            <p:nvPr/>
          </p:nvSpPr>
          <p:spPr bwMode="auto">
            <a:xfrm>
              <a:off x="2485" y="1702"/>
              <a:ext cx="478" cy="46"/>
            </a:xfrm>
            <a:custGeom>
              <a:avLst/>
              <a:gdLst>
                <a:gd name="T0" fmla="*/ 478 w 478"/>
                <a:gd name="T1" fmla="*/ 0 h 46"/>
                <a:gd name="T2" fmla="*/ 478 w 478"/>
                <a:gd name="T3" fmla="*/ 46 h 46"/>
                <a:gd name="T4" fmla="*/ 0 w 478"/>
                <a:gd name="T5" fmla="*/ 46 h 46"/>
                <a:gd name="T6" fmla="*/ 0 w 478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6"/>
                <a:gd name="T14" fmla="*/ 478 w 478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6">
                  <a:moveTo>
                    <a:pt x="478" y="0"/>
                  </a:moveTo>
                  <a:lnTo>
                    <a:pt x="478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3" name="Freeform 93"/>
            <p:cNvSpPr>
              <a:spLocks/>
            </p:cNvSpPr>
            <p:nvPr/>
          </p:nvSpPr>
          <p:spPr bwMode="auto">
            <a:xfrm>
              <a:off x="3220" y="1034"/>
              <a:ext cx="46" cy="439"/>
            </a:xfrm>
            <a:custGeom>
              <a:avLst/>
              <a:gdLst>
                <a:gd name="T0" fmla="*/ 0 w 46"/>
                <a:gd name="T1" fmla="*/ 0 h 439"/>
                <a:gd name="T2" fmla="*/ 46 w 46"/>
                <a:gd name="T3" fmla="*/ 0 h 439"/>
                <a:gd name="T4" fmla="*/ 46 w 46"/>
                <a:gd name="T5" fmla="*/ 439 h 439"/>
                <a:gd name="T6" fmla="*/ 0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0" y="0"/>
                  </a:moveTo>
                  <a:lnTo>
                    <a:pt x="46" y="0"/>
                  </a:lnTo>
                  <a:lnTo>
                    <a:pt x="4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4" name="Freeform 94"/>
            <p:cNvSpPr>
              <a:spLocks/>
            </p:cNvSpPr>
            <p:nvPr/>
          </p:nvSpPr>
          <p:spPr bwMode="auto">
            <a:xfrm>
              <a:off x="2081" y="1263"/>
              <a:ext cx="46" cy="439"/>
            </a:xfrm>
            <a:custGeom>
              <a:avLst/>
              <a:gdLst>
                <a:gd name="T0" fmla="*/ 46 w 46"/>
                <a:gd name="T1" fmla="*/ 0 h 439"/>
                <a:gd name="T2" fmla="*/ 0 w 46"/>
                <a:gd name="T3" fmla="*/ 0 h 439"/>
                <a:gd name="T4" fmla="*/ 0 w 46"/>
                <a:gd name="T5" fmla="*/ 439 h 439"/>
                <a:gd name="T6" fmla="*/ 46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46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46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5" name="Rectangle 95"/>
            <p:cNvSpPr>
              <a:spLocks noChangeArrowheads="1"/>
            </p:cNvSpPr>
            <p:nvPr/>
          </p:nvSpPr>
          <p:spPr bwMode="auto">
            <a:xfrm>
              <a:off x="235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6" name="Rectangle 96"/>
            <p:cNvSpPr>
              <a:spLocks noChangeArrowheads="1"/>
            </p:cNvSpPr>
            <p:nvPr/>
          </p:nvSpPr>
          <p:spPr bwMode="auto">
            <a:xfrm>
              <a:off x="258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7" name="Rectangle 97"/>
            <p:cNvSpPr>
              <a:spLocks noChangeArrowheads="1"/>
            </p:cNvSpPr>
            <p:nvPr/>
          </p:nvSpPr>
          <p:spPr bwMode="auto">
            <a:xfrm>
              <a:off x="2825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8" name="Rectangle 98"/>
            <p:cNvSpPr>
              <a:spLocks noChangeArrowheads="1"/>
            </p:cNvSpPr>
            <p:nvPr/>
          </p:nvSpPr>
          <p:spPr bwMode="auto">
            <a:xfrm>
              <a:off x="3073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9" name="Rectangle 99"/>
            <p:cNvSpPr>
              <a:spLocks noChangeArrowheads="1"/>
            </p:cNvSpPr>
            <p:nvPr/>
          </p:nvSpPr>
          <p:spPr bwMode="auto">
            <a:xfrm>
              <a:off x="235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0" name="Rectangle 100"/>
            <p:cNvSpPr>
              <a:spLocks noChangeArrowheads="1"/>
            </p:cNvSpPr>
            <p:nvPr/>
          </p:nvSpPr>
          <p:spPr bwMode="auto">
            <a:xfrm>
              <a:off x="258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1" name="Rectangle 101"/>
            <p:cNvSpPr>
              <a:spLocks noChangeArrowheads="1"/>
            </p:cNvSpPr>
            <p:nvPr/>
          </p:nvSpPr>
          <p:spPr bwMode="auto">
            <a:xfrm>
              <a:off x="2825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2" name="Rectangle 102"/>
            <p:cNvSpPr>
              <a:spLocks noChangeArrowheads="1"/>
            </p:cNvSpPr>
            <p:nvPr/>
          </p:nvSpPr>
          <p:spPr bwMode="auto">
            <a:xfrm>
              <a:off x="3073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3" name="Rectangle 103"/>
            <p:cNvSpPr>
              <a:spLocks noChangeArrowheads="1"/>
            </p:cNvSpPr>
            <p:nvPr/>
          </p:nvSpPr>
          <p:spPr bwMode="auto">
            <a:xfrm>
              <a:off x="235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4" name="Rectangle 104"/>
            <p:cNvSpPr>
              <a:spLocks noChangeArrowheads="1"/>
            </p:cNvSpPr>
            <p:nvPr/>
          </p:nvSpPr>
          <p:spPr bwMode="auto">
            <a:xfrm>
              <a:off x="258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5" name="Rectangle 105"/>
            <p:cNvSpPr>
              <a:spLocks noChangeArrowheads="1"/>
            </p:cNvSpPr>
            <p:nvPr/>
          </p:nvSpPr>
          <p:spPr bwMode="auto">
            <a:xfrm>
              <a:off x="2825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6" name="Rectangle 106"/>
            <p:cNvSpPr>
              <a:spLocks noChangeArrowheads="1"/>
            </p:cNvSpPr>
            <p:nvPr/>
          </p:nvSpPr>
          <p:spPr bwMode="auto">
            <a:xfrm>
              <a:off x="3064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7" name="Rectangle 107"/>
            <p:cNvSpPr>
              <a:spLocks noChangeArrowheads="1"/>
            </p:cNvSpPr>
            <p:nvPr/>
          </p:nvSpPr>
          <p:spPr bwMode="auto">
            <a:xfrm>
              <a:off x="235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8" name="Rectangle 108"/>
            <p:cNvSpPr>
              <a:spLocks noChangeArrowheads="1"/>
            </p:cNvSpPr>
            <p:nvPr/>
          </p:nvSpPr>
          <p:spPr bwMode="auto">
            <a:xfrm>
              <a:off x="258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9" name="Rectangle 109"/>
            <p:cNvSpPr>
              <a:spLocks noChangeArrowheads="1"/>
            </p:cNvSpPr>
            <p:nvPr/>
          </p:nvSpPr>
          <p:spPr bwMode="auto">
            <a:xfrm>
              <a:off x="2825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90" name="Rectangle 110"/>
            <p:cNvSpPr>
              <a:spLocks noChangeArrowheads="1"/>
            </p:cNvSpPr>
            <p:nvPr/>
          </p:nvSpPr>
          <p:spPr bwMode="auto">
            <a:xfrm>
              <a:off x="3064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191" name="Group 114"/>
            <p:cNvGrpSpPr>
              <a:grpSpLocks/>
            </p:cNvGrpSpPr>
            <p:nvPr/>
          </p:nvGrpSpPr>
          <p:grpSpPr bwMode="auto">
            <a:xfrm>
              <a:off x="2531" y="1867"/>
              <a:ext cx="420" cy="112"/>
              <a:chOff x="2531" y="1867"/>
              <a:chExt cx="420" cy="112"/>
            </a:xfrm>
          </p:grpSpPr>
          <p:sp>
            <p:nvSpPr>
              <p:cNvPr id="37192" name="Rectangle 111"/>
              <p:cNvSpPr>
                <a:spLocks noChangeArrowheads="1"/>
              </p:cNvSpPr>
              <p:nvPr/>
            </p:nvSpPr>
            <p:spPr bwMode="auto">
              <a:xfrm>
                <a:off x="2531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93" name="Rectangle 112"/>
              <p:cNvSpPr>
                <a:spLocks noChangeArrowheads="1"/>
              </p:cNvSpPr>
              <p:nvPr/>
            </p:nvSpPr>
            <p:spPr bwMode="auto">
              <a:xfrm>
                <a:off x="2889" y="1867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94" name="Rectangle 113"/>
              <p:cNvSpPr>
                <a:spLocks noChangeArrowheads="1"/>
              </p:cNvSpPr>
              <p:nvPr/>
            </p:nvSpPr>
            <p:spPr bwMode="auto">
              <a:xfrm>
                <a:off x="2935" y="1912"/>
                <a:ext cx="16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78" name="Freeform 116"/>
          <p:cNvSpPr>
            <a:spLocks/>
          </p:cNvSpPr>
          <p:nvPr/>
        </p:nvSpPr>
        <p:spPr bwMode="auto">
          <a:xfrm>
            <a:off x="4791075" y="1322388"/>
            <a:ext cx="363538" cy="1306512"/>
          </a:xfrm>
          <a:custGeom>
            <a:avLst/>
            <a:gdLst>
              <a:gd name="T0" fmla="*/ 2147483646 w 229"/>
              <a:gd name="T1" fmla="*/ 0 h 823"/>
              <a:gd name="T2" fmla="*/ 0 w 229"/>
              <a:gd name="T3" fmla="*/ 0 h 823"/>
              <a:gd name="T4" fmla="*/ 0 w 229"/>
              <a:gd name="T5" fmla="*/ 2147483646 h 823"/>
              <a:gd name="T6" fmla="*/ 2147483646 w 229"/>
              <a:gd name="T7" fmla="*/ 2147483646 h 823"/>
              <a:gd name="T8" fmla="*/ 0 60000 65536"/>
              <a:gd name="T9" fmla="*/ 0 60000 65536"/>
              <a:gd name="T10" fmla="*/ 0 60000 65536"/>
              <a:gd name="T11" fmla="*/ 0 60000 65536"/>
              <a:gd name="T12" fmla="*/ 0 w 229"/>
              <a:gd name="T13" fmla="*/ 0 h 823"/>
              <a:gd name="T14" fmla="*/ 229 w 229"/>
              <a:gd name="T15" fmla="*/ 823 h 8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" h="823">
                <a:moveTo>
                  <a:pt x="229" y="0"/>
                </a:moveTo>
                <a:lnTo>
                  <a:pt x="0" y="0"/>
                </a:lnTo>
                <a:lnTo>
                  <a:pt x="0" y="823"/>
                </a:lnTo>
                <a:lnTo>
                  <a:pt x="229" y="823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9" name="Freeform 117"/>
          <p:cNvSpPr>
            <a:spLocks/>
          </p:cNvSpPr>
          <p:nvPr/>
        </p:nvSpPr>
        <p:spPr bwMode="auto">
          <a:xfrm>
            <a:off x="3492500" y="1322388"/>
            <a:ext cx="409575" cy="1306512"/>
          </a:xfrm>
          <a:custGeom>
            <a:avLst/>
            <a:gdLst>
              <a:gd name="T0" fmla="*/ 0 w 258"/>
              <a:gd name="T1" fmla="*/ 0 h 823"/>
              <a:gd name="T2" fmla="*/ 2147483646 w 258"/>
              <a:gd name="T3" fmla="*/ 0 h 823"/>
              <a:gd name="T4" fmla="*/ 2147483646 w 258"/>
              <a:gd name="T5" fmla="*/ 2147483646 h 823"/>
              <a:gd name="T6" fmla="*/ 0 w 258"/>
              <a:gd name="T7" fmla="*/ 2147483646 h 823"/>
              <a:gd name="T8" fmla="*/ 0 60000 65536"/>
              <a:gd name="T9" fmla="*/ 0 60000 65536"/>
              <a:gd name="T10" fmla="*/ 0 60000 65536"/>
              <a:gd name="T11" fmla="*/ 0 60000 65536"/>
              <a:gd name="T12" fmla="*/ 0 w 258"/>
              <a:gd name="T13" fmla="*/ 0 h 823"/>
              <a:gd name="T14" fmla="*/ 258 w 258"/>
              <a:gd name="T15" fmla="*/ 823 h 8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" h="823">
                <a:moveTo>
                  <a:pt x="0" y="0"/>
                </a:moveTo>
                <a:lnTo>
                  <a:pt x="258" y="0"/>
                </a:lnTo>
                <a:lnTo>
                  <a:pt x="258" y="823"/>
                </a:lnTo>
                <a:lnTo>
                  <a:pt x="0" y="823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80" name="Group 166"/>
          <p:cNvGrpSpPr>
            <a:grpSpLocks/>
          </p:cNvGrpSpPr>
          <p:nvPr/>
        </p:nvGrpSpPr>
        <p:grpSpPr bwMode="auto">
          <a:xfrm>
            <a:off x="5505450" y="871538"/>
            <a:ext cx="2155825" cy="2574925"/>
            <a:chOff x="3468" y="549"/>
            <a:chExt cx="1358" cy="1622"/>
          </a:xfrm>
        </p:grpSpPr>
        <p:sp>
          <p:nvSpPr>
            <p:cNvPr id="37098" name="Rectangle 118"/>
            <p:cNvSpPr>
              <a:spLocks noChangeArrowheads="1"/>
            </p:cNvSpPr>
            <p:nvPr/>
          </p:nvSpPr>
          <p:spPr bwMode="auto">
            <a:xfrm>
              <a:off x="372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099" name="Line 119"/>
            <p:cNvSpPr>
              <a:spLocks noChangeShapeType="1"/>
            </p:cNvSpPr>
            <p:nvPr/>
          </p:nvSpPr>
          <p:spPr bwMode="auto">
            <a:xfrm>
              <a:off x="3716" y="1263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0" name="Line 120"/>
            <p:cNvSpPr>
              <a:spLocks noChangeShapeType="1"/>
            </p:cNvSpPr>
            <p:nvPr/>
          </p:nvSpPr>
          <p:spPr bwMode="auto">
            <a:xfrm>
              <a:off x="3716" y="1034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1" name="Line 121"/>
            <p:cNvSpPr>
              <a:spLocks noChangeShapeType="1"/>
            </p:cNvSpPr>
            <p:nvPr/>
          </p:nvSpPr>
          <p:spPr bwMode="auto">
            <a:xfrm>
              <a:off x="3716" y="1473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2" name="Line 122"/>
            <p:cNvSpPr>
              <a:spLocks noChangeShapeType="1"/>
            </p:cNvSpPr>
            <p:nvPr/>
          </p:nvSpPr>
          <p:spPr bwMode="auto">
            <a:xfrm>
              <a:off x="4193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3" name="Line 123"/>
            <p:cNvSpPr>
              <a:spLocks noChangeShapeType="1"/>
            </p:cNvSpPr>
            <p:nvPr/>
          </p:nvSpPr>
          <p:spPr bwMode="auto">
            <a:xfrm>
              <a:off x="4432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4" name="Line 124"/>
            <p:cNvSpPr>
              <a:spLocks noChangeShapeType="1"/>
            </p:cNvSpPr>
            <p:nvPr/>
          </p:nvSpPr>
          <p:spPr bwMode="auto">
            <a:xfrm>
              <a:off x="3955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5" name="Line 125"/>
            <p:cNvSpPr>
              <a:spLocks noChangeShapeType="1"/>
            </p:cNvSpPr>
            <p:nvPr/>
          </p:nvSpPr>
          <p:spPr bwMode="auto">
            <a:xfrm flipH="1" flipV="1">
              <a:off x="3550" y="659"/>
              <a:ext cx="166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6" name="Rectangle 126"/>
            <p:cNvSpPr>
              <a:spLocks noChangeArrowheads="1"/>
            </p:cNvSpPr>
            <p:nvPr/>
          </p:nvSpPr>
          <p:spPr bwMode="auto">
            <a:xfrm>
              <a:off x="4234" y="837"/>
              <a:ext cx="415" cy="825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7" name="Rectangle 127"/>
            <p:cNvSpPr>
              <a:spLocks noChangeArrowheads="1"/>
            </p:cNvSpPr>
            <p:nvPr/>
          </p:nvSpPr>
          <p:spPr bwMode="auto">
            <a:xfrm>
              <a:off x="3775" y="873"/>
              <a:ext cx="855" cy="358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8" name="Rectangle 128"/>
            <p:cNvSpPr>
              <a:spLocks noChangeArrowheads="1"/>
            </p:cNvSpPr>
            <p:nvPr/>
          </p:nvSpPr>
          <p:spPr bwMode="auto">
            <a:xfrm>
              <a:off x="3606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9" name="Rectangle 129"/>
            <p:cNvSpPr>
              <a:spLocks noChangeArrowheads="1"/>
            </p:cNvSpPr>
            <p:nvPr/>
          </p:nvSpPr>
          <p:spPr bwMode="auto">
            <a:xfrm>
              <a:off x="3505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0" name="Rectangle 130"/>
            <p:cNvSpPr>
              <a:spLocks noChangeArrowheads="1"/>
            </p:cNvSpPr>
            <p:nvPr/>
          </p:nvSpPr>
          <p:spPr bwMode="auto">
            <a:xfrm>
              <a:off x="377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1" name="Rectangle 131"/>
            <p:cNvSpPr>
              <a:spLocks noChangeArrowheads="1"/>
            </p:cNvSpPr>
            <p:nvPr/>
          </p:nvSpPr>
          <p:spPr bwMode="auto">
            <a:xfrm>
              <a:off x="401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2" name="Rectangle 132"/>
            <p:cNvSpPr>
              <a:spLocks noChangeArrowheads="1"/>
            </p:cNvSpPr>
            <p:nvPr/>
          </p:nvSpPr>
          <p:spPr bwMode="auto">
            <a:xfrm>
              <a:off x="4248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3" name="Rectangle 133"/>
            <p:cNvSpPr>
              <a:spLocks noChangeArrowheads="1"/>
            </p:cNvSpPr>
            <p:nvPr/>
          </p:nvSpPr>
          <p:spPr bwMode="auto">
            <a:xfrm>
              <a:off x="450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4" name="Rectangle 134"/>
            <p:cNvSpPr>
              <a:spLocks noChangeArrowheads="1"/>
            </p:cNvSpPr>
            <p:nvPr/>
          </p:nvSpPr>
          <p:spPr bwMode="auto">
            <a:xfrm>
              <a:off x="3587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5" name="Rectangle 135"/>
            <p:cNvSpPr>
              <a:spLocks noChangeArrowheads="1"/>
            </p:cNvSpPr>
            <p:nvPr/>
          </p:nvSpPr>
          <p:spPr bwMode="auto">
            <a:xfrm>
              <a:off x="3587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6" name="Rectangle 136"/>
            <p:cNvSpPr>
              <a:spLocks noChangeArrowheads="1"/>
            </p:cNvSpPr>
            <p:nvPr/>
          </p:nvSpPr>
          <p:spPr bwMode="auto">
            <a:xfrm>
              <a:off x="3587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7" name="Rectangle 137"/>
            <p:cNvSpPr>
              <a:spLocks noChangeArrowheads="1"/>
            </p:cNvSpPr>
            <p:nvPr/>
          </p:nvSpPr>
          <p:spPr bwMode="auto">
            <a:xfrm>
              <a:off x="3587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8" name="Rectangle 138"/>
            <p:cNvSpPr>
              <a:spLocks noChangeArrowheads="1"/>
            </p:cNvSpPr>
            <p:nvPr/>
          </p:nvSpPr>
          <p:spPr bwMode="auto">
            <a:xfrm>
              <a:off x="4754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9" name="Rectangle 139"/>
            <p:cNvSpPr>
              <a:spLocks noChangeArrowheads="1"/>
            </p:cNvSpPr>
            <p:nvPr/>
          </p:nvSpPr>
          <p:spPr bwMode="auto">
            <a:xfrm>
              <a:off x="4184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0" name="Rectangle 140"/>
            <p:cNvSpPr>
              <a:spLocks noChangeArrowheads="1"/>
            </p:cNvSpPr>
            <p:nvPr/>
          </p:nvSpPr>
          <p:spPr bwMode="auto">
            <a:xfrm>
              <a:off x="3468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1" name="Rectangle 141"/>
            <p:cNvSpPr>
              <a:spLocks noChangeArrowheads="1"/>
            </p:cNvSpPr>
            <p:nvPr/>
          </p:nvSpPr>
          <p:spPr bwMode="auto">
            <a:xfrm>
              <a:off x="436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2" name="Freeform 142"/>
            <p:cNvSpPr>
              <a:spLocks/>
            </p:cNvSpPr>
            <p:nvPr/>
          </p:nvSpPr>
          <p:spPr bwMode="auto">
            <a:xfrm>
              <a:off x="4193" y="659"/>
              <a:ext cx="478" cy="45"/>
            </a:xfrm>
            <a:custGeom>
              <a:avLst/>
              <a:gdLst>
                <a:gd name="T0" fmla="*/ 0 w 478"/>
                <a:gd name="T1" fmla="*/ 45 h 45"/>
                <a:gd name="T2" fmla="*/ 0 w 478"/>
                <a:gd name="T3" fmla="*/ 0 h 45"/>
                <a:gd name="T4" fmla="*/ 478 w 478"/>
                <a:gd name="T5" fmla="*/ 0 h 45"/>
                <a:gd name="T6" fmla="*/ 478 w 478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5"/>
                <a:gd name="T14" fmla="*/ 478 w 47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5">
                  <a:moveTo>
                    <a:pt x="0" y="45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3" name="Freeform 143"/>
            <p:cNvSpPr>
              <a:spLocks/>
            </p:cNvSpPr>
            <p:nvPr/>
          </p:nvSpPr>
          <p:spPr bwMode="auto">
            <a:xfrm>
              <a:off x="3955" y="1702"/>
              <a:ext cx="477" cy="46"/>
            </a:xfrm>
            <a:custGeom>
              <a:avLst/>
              <a:gdLst>
                <a:gd name="T0" fmla="*/ 477 w 477"/>
                <a:gd name="T1" fmla="*/ 0 h 46"/>
                <a:gd name="T2" fmla="*/ 477 w 477"/>
                <a:gd name="T3" fmla="*/ 46 h 46"/>
                <a:gd name="T4" fmla="*/ 0 w 477"/>
                <a:gd name="T5" fmla="*/ 46 h 46"/>
                <a:gd name="T6" fmla="*/ 0 w 47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6"/>
                <a:gd name="T14" fmla="*/ 477 w 47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6">
                  <a:moveTo>
                    <a:pt x="477" y="0"/>
                  </a:moveTo>
                  <a:lnTo>
                    <a:pt x="477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4" name="Freeform 144"/>
            <p:cNvSpPr>
              <a:spLocks/>
            </p:cNvSpPr>
            <p:nvPr/>
          </p:nvSpPr>
          <p:spPr bwMode="auto">
            <a:xfrm>
              <a:off x="4689" y="1034"/>
              <a:ext cx="46" cy="439"/>
            </a:xfrm>
            <a:custGeom>
              <a:avLst/>
              <a:gdLst>
                <a:gd name="T0" fmla="*/ 0 w 46"/>
                <a:gd name="T1" fmla="*/ 0 h 439"/>
                <a:gd name="T2" fmla="*/ 46 w 46"/>
                <a:gd name="T3" fmla="*/ 0 h 439"/>
                <a:gd name="T4" fmla="*/ 46 w 46"/>
                <a:gd name="T5" fmla="*/ 439 h 439"/>
                <a:gd name="T6" fmla="*/ 0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0" y="0"/>
                  </a:moveTo>
                  <a:lnTo>
                    <a:pt x="46" y="0"/>
                  </a:lnTo>
                  <a:lnTo>
                    <a:pt x="4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5" name="Freeform 145"/>
            <p:cNvSpPr>
              <a:spLocks/>
            </p:cNvSpPr>
            <p:nvPr/>
          </p:nvSpPr>
          <p:spPr bwMode="auto">
            <a:xfrm>
              <a:off x="3550" y="1263"/>
              <a:ext cx="46" cy="439"/>
            </a:xfrm>
            <a:custGeom>
              <a:avLst/>
              <a:gdLst>
                <a:gd name="T0" fmla="*/ 46 w 46"/>
                <a:gd name="T1" fmla="*/ 0 h 439"/>
                <a:gd name="T2" fmla="*/ 0 w 46"/>
                <a:gd name="T3" fmla="*/ 0 h 439"/>
                <a:gd name="T4" fmla="*/ 0 w 46"/>
                <a:gd name="T5" fmla="*/ 439 h 439"/>
                <a:gd name="T6" fmla="*/ 46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46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46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6" name="Rectangle 146"/>
            <p:cNvSpPr>
              <a:spLocks noChangeArrowheads="1"/>
            </p:cNvSpPr>
            <p:nvPr/>
          </p:nvSpPr>
          <p:spPr bwMode="auto">
            <a:xfrm>
              <a:off x="382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7" name="Rectangle 147"/>
            <p:cNvSpPr>
              <a:spLocks noChangeArrowheads="1"/>
            </p:cNvSpPr>
            <p:nvPr/>
          </p:nvSpPr>
          <p:spPr bwMode="auto">
            <a:xfrm>
              <a:off x="405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8" name="Rectangle 148"/>
            <p:cNvSpPr>
              <a:spLocks noChangeArrowheads="1"/>
            </p:cNvSpPr>
            <p:nvPr/>
          </p:nvSpPr>
          <p:spPr bwMode="auto">
            <a:xfrm>
              <a:off x="4285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9" name="Rectangle 149"/>
            <p:cNvSpPr>
              <a:spLocks noChangeArrowheads="1"/>
            </p:cNvSpPr>
            <p:nvPr/>
          </p:nvSpPr>
          <p:spPr bwMode="auto">
            <a:xfrm>
              <a:off x="4533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0" name="Rectangle 150"/>
            <p:cNvSpPr>
              <a:spLocks noChangeArrowheads="1"/>
            </p:cNvSpPr>
            <p:nvPr/>
          </p:nvSpPr>
          <p:spPr bwMode="auto">
            <a:xfrm>
              <a:off x="382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1" name="Rectangle 151"/>
            <p:cNvSpPr>
              <a:spLocks noChangeArrowheads="1"/>
            </p:cNvSpPr>
            <p:nvPr/>
          </p:nvSpPr>
          <p:spPr bwMode="auto">
            <a:xfrm>
              <a:off x="405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2" name="Rectangle 152"/>
            <p:cNvSpPr>
              <a:spLocks noChangeArrowheads="1"/>
            </p:cNvSpPr>
            <p:nvPr/>
          </p:nvSpPr>
          <p:spPr bwMode="auto">
            <a:xfrm>
              <a:off x="4285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3" name="Rectangle 153"/>
            <p:cNvSpPr>
              <a:spLocks noChangeArrowheads="1"/>
            </p:cNvSpPr>
            <p:nvPr/>
          </p:nvSpPr>
          <p:spPr bwMode="auto">
            <a:xfrm>
              <a:off x="4533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4" name="Rectangle 154"/>
            <p:cNvSpPr>
              <a:spLocks noChangeArrowheads="1"/>
            </p:cNvSpPr>
            <p:nvPr/>
          </p:nvSpPr>
          <p:spPr bwMode="auto">
            <a:xfrm>
              <a:off x="382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5" name="Rectangle 155"/>
            <p:cNvSpPr>
              <a:spLocks noChangeArrowheads="1"/>
            </p:cNvSpPr>
            <p:nvPr/>
          </p:nvSpPr>
          <p:spPr bwMode="auto">
            <a:xfrm>
              <a:off x="405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6" name="Rectangle 156"/>
            <p:cNvSpPr>
              <a:spLocks noChangeArrowheads="1"/>
            </p:cNvSpPr>
            <p:nvPr/>
          </p:nvSpPr>
          <p:spPr bwMode="auto">
            <a:xfrm>
              <a:off x="4285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7" name="Rectangle 157"/>
            <p:cNvSpPr>
              <a:spLocks noChangeArrowheads="1"/>
            </p:cNvSpPr>
            <p:nvPr/>
          </p:nvSpPr>
          <p:spPr bwMode="auto">
            <a:xfrm>
              <a:off x="4533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8" name="Rectangle 158"/>
            <p:cNvSpPr>
              <a:spLocks noChangeArrowheads="1"/>
            </p:cNvSpPr>
            <p:nvPr/>
          </p:nvSpPr>
          <p:spPr bwMode="auto">
            <a:xfrm>
              <a:off x="382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9" name="Rectangle 159"/>
            <p:cNvSpPr>
              <a:spLocks noChangeArrowheads="1"/>
            </p:cNvSpPr>
            <p:nvPr/>
          </p:nvSpPr>
          <p:spPr bwMode="auto">
            <a:xfrm>
              <a:off x="405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0" name="Rectangle 160"/>
            <p:cNvSpPr>
              <a:spLocks noChangeArrowheads="1"/>
            </p:cNvSpPr>
            <p:nvPr/>
          </p:nvSpPr>
          <p:spPr bwMode="auto">
            <a:xfrm>
              <a:off x="4285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1" name="Rectangle 161"/>
            <p:cNvSpPr>
              <a:spLocks noChangeArrowheads="1"/>
            </p:cNvSpPr>
            <p:nvPr/>
          </p:nvSpPr>
          <p:spPr bwMode="auto">
            <a:xfrm>
              <a:off x="4533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142" name="Group 165"/>
            <p:cNvGrpSpPr>
              <a:grpSpLocks/>
            </p:cNvGrpSpPr>
            <p:nvPr/>
          </p:nvGrpSpPr>
          <p:grpSpPr bwMode="auto">
            <a:xfrm>
              <a:off x="4000" y="1867"/>
              <a:ext cx="415" cy="304"/>
              <a:chOff x="4000" y="1867"/>
              <a:chExt cx="415" cy="304"/>
            </a:xfrm>
          </p:grpSpPr>
          <p:sp>
            <p:nvSpPr>
              <p:cNvPr id="37143" name="Rectangle 162"/>
              <p:cNvSpPr>
                <a:spLocks noChangeArrowheads="1"/>
              </p:cNvSpPr>
              <p:nvPr/>
            </p:nvSpPr>
            <p:spPr bwMode="auto">
              <a:xfrm>
                <a:off x="4000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44" name="Rectangle 163"/>
              <p:cNvSpPr>
                <a:spLocks noChangeArrowheads="1"/>
              </p:cNvSpPr>
              <p:nvPr/>
            </p:nvSpPr>
            <p:spPr bwMode="auto">
              <a:xfrm>
                <a:off x="4359" y="1867"/>
                <a:ext cx="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45" name="Rectangle 164"/>
              <p:cNvSpPr>
                <a:spLocks noChangeArrowheads="1"/>
              </p:cNvSpPr>
              <p:nvPr/>
            </p:nvSpPr>
            <p:spPr bwMode="auto">
              <a:xfrm>
                <a:off x="4405" y="1912"/>
                <a:ext cx="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81" name="Rectangle 167"/>
          <p:cNvSpPr>
            <a:spLocks noChangeArrowheads="1"/>
          </p:cNvSpPr>
          <p:nvPr/>
        </p:nvSpPr>
        <p:spPr bwMode="auto">
          <a:xfrm>
            <a:off x="6051550" y="1735138"/>
            <a:ext cx="1270000" cy="525462"/>
          </a:xfrm>
          <a:prstGeom prst="rect">
            <a:avLst/>
          </a:prstGeom>
          <a:noFill/>
          <a:ln w="14288">
            <a:solidFill>
              <a:srgbClr val="197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68"/>
          <p:cNvSpPr>
            <a:spLocks noChangeArrowheads="1"/>
          </p:cNvSpPr>
          <p:nvPr/>
        </p:nvSpPr>
        <p:spPr bwMode="auto">
          <a:xfrm>
            <a:off x="6415088" y="1357313"/>
            <a:ext cx="527050" cy="1265237"/>
          </a:xfrm>
          <a:prstGeom prst="rect">
            <a:avLst/>
          </a:prstGeom>
          <a:noFill/>
          <a:ln w="14288">
            <a:solidFill>
              <a:srgbClr val="197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Group 170"/>
          <p:cNvGrpSpPr>
            <a:grpSpLocks noChangeAspect="1"/>
          </p:cNvGrpSpPr>
          <p:nvPr/>
        </p:nvGrpSpPr>
        <p:grpSpPr bwMode="auto">
          <a:xfrm>
            <a:off x="179388" y="3133725"/>
            <a:ext cx="6823075" cy="2382838"/>
            <a:chOff x="95" y="2049"/>
            <a:chExt cx="4298" cy="1501"/>
          </a:xfrm>
        </p:grpSpPr>
        <p:sp>
          <p:nvSpPr>
            <p:cNvPr id="36938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95" y="2058"/>
              <a:ext cx="4298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39" name="Group 219"/>
            <p:cNvGrpSpPr>
              <a:grpSpLocks/>
            </p:cNvGrpSpPr>
            <p:nvPr/>
          </p:nvGrpSpPr>
          <p:grpSpPr bwMode="auto">
            <a:xfrm>
              <a:off x="95" y="2049"/>
              <a:ext cx="1358" cy="1430"/>
              <a:chOff x="95" y="2049"/>
              <a:chExt cx="1358" cy="1430"/>
            </a:xfrm>
          </p:grpSpPr>
          <p:sp>
            <p:nvSpPr>
              <p:cNvPr id="37050" name="Rectangle 171"/>
              <p:cNvSpPr>
                <a:spLocks noChangeArrowheads="1"/>
              </p:cNvSpPr>
              <p:nvPr/>
            </p:nvSpPr>
            <p:spPr bwMode="auto">
              <a:xfrm>
                <a:off x="347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51" name="Line 172"/>
              <p:cNvSpPr>
                <a:spLocks noChangeShapeType="1"/>
              </p:cNvSpPr>
              <p:nvPr/>
            </p:nvSpPr>
            <p:spPr bwMode="auto">
              <a:xfrm>
                <a:off x="343" y="2763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2" name="Line 173"/>
              <p:cNvSpPr>
                <a:spLocks noChangeShapeType="1"/>
              </p:cNvSpPr>
              <p:nvPr/>
            </p:nvSpPr>
            <p:spPr bwMode="auto">
              <a:xfrm>
                <a:off x="343" y="2534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3" name="Line 174"/>
              <p:cNvSpPr>
                <a:spLocks noChangeShapeType="1"/>
              </p:cNvSpPr>
              <p:nvPr/>
            </p:nvSpPr>
            <p:spPr bwMode="auto">
              <a:xfrm>
                <a:off x="343" y="2973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4" name="Line 175"/>
              <p:cNvSpPr>
                <a:spLocks noChangeShapeType="1"/>
              </p:cNvSpPr>
              <p:nvPr/>
            </p:nvSpPr>
            <p:spPr bwMode="auto">
              <a:xfrm>
                <a:off x="821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5" name="Line 176"/>
              <p:cNvSpPr>
                <a:spLocks noChangeShapeType="1"/>
              </p:cNvSpPr>
              <p:nvPr/>
            </p:nvSpPr>
            <p:spPr bwMode="auto">
              <a:xfrm>
                <a:off x="1059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6" name="Line 177"/>
              <p:cNvSpPr>
                <a:spLocks noChangeShapeType="1"/>
              </p:cNvSpPr>
              <p:nvPr/>
            </p:nvSpPr>
            <p:spPr bwMode="auto">
              <a:xfrm>
                <a:off x="582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7" name="Line 178"/>
              <p:cNvSpPr>
                <a:spLocks noChangeShapeType="1"/>
              </p:cNvSpPr>
              <p:nvPr/>
            </p:nvSpPr>
            <p:spPr bwMode="auto">
              <a:xfrm flipH="1" flipV="1">
                <a:off x="178" y="2159"/>
                <a:ext cx="165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8" name="Rectangle 179"/>
              <p:cNvSpPr>
                <a:spLocks noChangeArrowheads="1"/>
              </p:cNvSpPr>
              <p:nvPr/>
            </p:nvSpPr>
            <p:spPr bwMode="auto">
              <a:xfrm>
                <a:off x="430" y="3023"/>
                <a:ext cx="827" cy="111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59" name="Rectangle 180"/>
              <p:cNvSpPr>
                <a:spLocks noChangeArrowheads="1"/>
              </p:cNvSpPr>
              <p:nvPr/>
            </p:nvSpPr>
            <p:spPr bwMode="auto">
              <a:xfrm>
                <a:off x="678" y="2575"/>
                <a:ext cx="331" cy="156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0" name="Rectangle 181"/>
              <p:cNvSpPr>
                <a:spLocks noChangeArrowheads="1"/>
              </p:cNvSpPr>
              <p:nvPr/>
            </p:nvSpPr>
            <p:spPr bwMode="auto">
              <a:xfrm>
                <a:off x="233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1" name="Rectangle 182"/>
              <p:cNvSpPr>
                <a:spLocks noChangeArrowheads="1"/>
              </p:cNvSpPr>
              <p:nvPr/>
            </p:nvSpPr>
            <p:spPr bwMode="auto">
              <a:xfrm>
                <a:off x="132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2" name="Rectangle 183"/>
              <p:cNvSpPr>
                <a:spLocks noChangeArrowheads="1"/>
              </p:cNvSpPr>
              <p:nvPr/>
            </p:nvSpPr>
            <p:spPr bwMode="auto">
              <a:xfrm>
                <a:off x="398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3" name="Rectangle 184"/>
              <p:cNvSpPr>
                <a:spLocks noChangeArrowheads="1"/>
              </p:cNvSpPr>
              <p:nvPr/>
            </p:nvSpPr>
            <p:spPr bwMode="auto">
              <a:xfrm>
                <a:off x="637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4" name="Rectangle 185"/>
              <p:cNvSpPr>
                <a:spLocks noChangeArrowheads="1"/>
              </p:cNvSpPr>
              <p:nvPr/>
            </p:nvSpPr>
            <p:spPr bwMode="auto">
              <a:xfrm>
                <a:off x="87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5" name="Rectangle 186"/>
              <p:cNvSpPr>
                <a:spLocks noChangeArrowheads="1"/>
              </p:cNvSpPr>
              <p:nvPr/>
            </p:nvSpPr>
            <p:spPr bwMode="auto">
              <a:xfrm>
                <a:off x="1133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6" name="Rectangle 187"/>
              <p:cNvSpPr>
                <a:spLocks noChangeArrowheads="1"/>
              </p:cNvSpPr>
              <p:nvPr/>
            </p:nvSpPr>
            <p:spPr bwMode="auto">
              <a:xfrm>
                <a:off x="214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7" name="Rectangle 188"/>
              <p:cNvSpPr>
                <a:spLocks noChangeArrowheads="1"/>
              </p:cNvSpPr>
              <p:nvPr/>
            </p:nvSpPr>
            <p:spPr bwMode="auto">
              <a:xfrm>
                <a:off x="214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8" name="Rectangle 189"/>
              <p:cNvSpPr>
                <a:spLocks noChangeArrowheads="1"/>
              </p:cNvSpPr>
              <p:nvPr/>
            </p:nvSpPr>
            <p:spPr bwMode="auto">
              <a:xfrm>
                <a:off x="214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9" name="Rectangle 190"/>
              <p:cNvSpPr>
                <a:spLocks noChangeArrowheads="1"/>
              </p:cNvSpPr>
              <p:nvPr/>
            </p:nvSpPr>
            <p:spPr bwMode="auto">
              <a:xfrm>
                <a:off x="214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0" name="Rectangle 191"/>
              <p:cNvSpPr>
                <a:spLocks noChangeArrowheads="1"/>
              </p:cNvSpPr>
              <p:nvPr/>
            </p:nvSpPr>
            <p:spPr bwMode="auto">
              <a:xfrm>
                <a:off x="1381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1" name="Rectangle 192"/>
              <p:cNvSpPr>
                <a:spLocks noChangeArrowheads="1"/>
              </p:cNvSpPr>
              <p:nvPr/>
            </p:nvSpPr>
            <p:spPr bwMode="auto">
              <a:xfrm>
                <a:off x="811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2" name="Rectangle 193"/>
              <p:cNvSpPr>
                <a:spLocks noChangeArrowheads="1"/>
              </p:cNvSpPr>
              <p:nvPr/>
            </p:nvSpPr>
            <p:spPr bwMode="auto">
              <a:xfrm>
                <a:off x="95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3" name="Rectangle 194"/>
              <p:cNvSpPr>
                <a:spLocks noChangeArrowheads="1"/>
              </p:cNvSpPr>
              <p:nvPr/>
            </p:nvSpPr>
            <p:spPr bwMode="auto">
              <a:xfrm>
                <a:off x="995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4" name="Freeform 195"/>
              <p:cNvSpPr>
                <a:spLocks/>
              </p:cNvSpPr>
              <p:nvPr/>
            </p:nvSpPr>
            <p:spPr bwMode="auto">
              <a:xfrm>
                <a:off x="821" y="2159"/>
                <a:ext cx="477" cy="45"/>
              </a:xfrm>
              <a:custGeom>
                <a:avLst/>
                <a:gdLst>
                  <a:gd name="T0" fmla="*/ 0 w 477"/>
                  <a:gd name="T1" fmla="*/ 45 h 45"/>
                  <a:gd name="T2" fmla="*/ 0 w 477"/>
                  <a:gd name="T3" fmla="*/ 0 h 45"/>
                  <a:gd name="T4" fmla="*/ 477 w 477"/>
                  <a:gd name="T5" fmla="*/ 0 h 45"/>
                  <a:gd name="T6" fmla="*/ 477 w 477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45"/>
                  <a:gd name="T14" fmla="*/ 477 w 477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45">
                    <a:moveTo>
                      <a:pt x="0" y="45"/>
                    </a:moveTo>
                    <a:lnTo>
                      <a:pt x="0" y="0"/>
                    </a:lnTo>
                    <a:lnTo>
                      <a:pt x="477" y="0"/>
                    </a:lnTo>
                    <a:lnTo>
                      <a:pt x="477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5" name="Freeform 196"/>
              <p:cNvSpPr>
                <a:spLocks/>
              </p:cNvSpPr>
              <p:nvPr/>
            </p:nvSpPr>
            <p:spPr bwMode="auto">
              <a:xfrm>
                <a:off x="582" y="3202"/>
                <a:ext cx="477" cy="37"/>
              </a:xfrm>
              <a:custGeom>
                <a:avLst/>
                <a:gdLst>
                  <a:gd name="T0" fmla="*/ 477 w 477"/>
                  <a:gd name="T1" fmla="*/ 0 h 37"/>
                  <a:gd name="T2" fmla="*/ 477 w 477"/>
                  <a:gd name="T3" fmla="*/ 37 h 37"/>
                  <a:gd name="T4" fmla="*/ 0 w 477"/>
                  <a:gd name="T5" fmla="*/ 37 h 37"/>
                  <a:gd name="T6" fmla="*/ 0 w 477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37"/>
                  <a:gd name="T14" fmla="*/ 477 w 47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37">
                    <a:moveTo>
                      <a:pt x="477" y="0"/>
                    </a:moveTo>
                    <a:lnTo>
                      <a:pt x="477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6" name="Freeform 197"/>
              <p:cNvSpPr>
                <a:spLocks/>
              </p:cNvSpPr>
              <p:nvPr/>
            </p:nvSpPr>
            <p:spPr bwMode="auto">
              <a:xfrm>
                <a:off x="1316" y="2534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7" name="Freeform 198"/>
              <p:cNvSpPr>
                <a:spLocks/>
              </p:cNvSpPr>
              <p:nvPr/>
            </p:nvSpPr>
            <p:spPr bwMode="auto">
              <a:xfrm>
                <a:off x="178" y="2763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8" name="Rectangle 199"/>
              <p:cNvSpPr>
                <a:spLocks noChangeArrowheads="1"/>
              </p:cNvSpPr>
              <p:nvPr/>
            </p:nvSpPr>
            <p:spPr bwMode="auto">
              <a:xfrm>
                <a:off x="45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9" name="Rectangle 200"/>
              <p:cNvSpPr>
                <a:spLocks noChangeArrowheads="1"/>
              </p:cNvSpPr>
              <p:nvPr/>
            </p:nvSpPr>
            <p:spPr bwMode="auto">
              <a:xfrm>
                <a:off x="68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0" name="Rectangle 201"/>
              <p:cNvSpPr>
                <a:spLocks noChangeArrowheads="1"/>
              </p:cNvSpPr>
              <p:nvPr/>
            </p:nvSpPr>
            <p:spPr bwMode="auto">
              <a:xfrm>
                <a:off x="922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1" name="Rectangle 202"/>
              <p:cNvSpPr>
                <a:spLocks noChangeArrowheads="1"/>
              </p:cNvSpPr>
              <p:nvPr/>
            </p:nvSpPr>
            <p:spPr bwMode="auto">
              <a:xfrm>
                <a:off x="1170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2" name="Rectangle 203"/>
              <p:cNvSpPr>
                <a:spLocks noChangeArrowheads="1"/>
              </p:cNvSpPr>
              <p:nvPr/>
            </p:nvSpPr>
            <p:spPr bwMode="auto">
              <a:xfrm>
                <a:off x="45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3" name="Rectangle 204"/>
              <p:cNvSpPr>
                <a:spLocks noChangeArrowheads="1"/>
              </p:cNvSpPr>
              <p:nvPr/>
            </p:nvSpPr>
            <p:spPr bwMode="auto">
              <a:xfrm>
                <a:off x="68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4" name="Rectangle 205"/>
              <p:cNvSpPr>
                <a:spLocks noChangeArrowheads="1"/>
              </p:cNvSpPr>
              <p:nvPr/>
            </p:nvSpPr>
            <p:spPr bwMode="auto">
              <a:xfrm>
                <a:off x="922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5" name="Rectangle 206"/>
              <p:cNvSpPr>
                <a:spLocks noChangeArrowheads="1"/>
              </p:cNvSpPr>
              <p:nvPr/>
            </p:nvSpPr>
            <p:spPr bwMode="auto">
              <a:xfrm>
                <a:off x="1170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6" name="Rectangle 207"/>
              <p:cNvSpPr>
                <a:spLocks noChangeArrowheads="1"/>
              </p:cNvSpPr>
              <p:nvPr/>
            </p:nvSpPr>
            <p:spPr bwMode="auto">
              <a:xfrm>
                <a:off x="45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7" name="Rectangle 208"/>
              <p:cNvSpPr>
                <a:spLocks noChangeArrowheads="1"/>
              </p:cNvSpPr>
              <p:nvPr/>
            </p:nvSpPr>
            <p:spPr bwMode="auto">
              <a:xfrm>
                <a:off x="68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8" name="Rectangle 209"/>
              <p:cNvSpPr>
                <a:spLocks noChangeArrowheads="1"/>
              </p:cNvSpPr>
              <p:nvPr/>
            </p:nvSpPr>
            <p:spPr bwMode="auto">
              <a:xfrm>
                <a:off x="922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9" name="Rectangle 210"/>
              <p:cNvSpPr>
                <a:spLocks noChangeArrowheads="1"/>
              </p:cNvSpPr>
              <p:nvPr/>
            </p:nvSpPr>
            <p:spPr bwMode="auto">
              <a:xfrm>
                <a:off x="116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0" name="Rectangle 211"/>
              <p:cNvSpPr>
                <a:spLocks noChangeArrowheads="1"/>
              </p:cNvSpPr>
              <p:nvPr/>
            </p:nvSpPr>
            <p:spPr bwMode="auto">
              <a:xfrm>
                <a:off x="45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1" name="Rectangle 212"/>
              <p:cNvSpPr>
                <a:spLocks noChangeArrowheads="1"/>
              </p:cNvSpPr>
              <p:nvPr/>
            </p:nvSpPr>
            <p:spPr bwMode="auto">
              <a:xfrm>
                <a:off x="68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2" name="Rectangle 213"/>
              <p:cNvSpPr>
                <a:spLocks noChangeArrowheads="1"/>
              </p:cNvSpPr>
              <p:nvPr/>
            </p:nvSpPr>
            <p:spPr bwMode="auto">
              <a:xfrm>
                <a:off x="922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3" name="Rectangle 214"/>
              <p:cNvSpPr>
                <a:spLocks noChangeArrowheads="1"/>
              </p:cNvSpPr>
              <p:nvPr/>
            </p:nvSpPr>
            <p:spPr bwMode="auto">
              <a:xfrm>
                <a:off x="116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094" name="Group 218"/>
              <p:cNvGrpSpPr>
                <a:grpSpLocks/>
              </p:cNvGrpSpPr>
              <p:nvPr/>
            </p:nvGrpSpPr>
            <p:grpSpPr bwMode="auto">
              <a:xfrm>
                <a:off x="628" y="3367"/>
                <a:ext cx="420" cy="112"/>
                <a:chOff x="628" y="3367"/>
                <a:chExt cx="420" cy="112"/>
              </a:xfrm>
            </p:grpSpPr>
            <p:sp>
              <p:nvSpPr>
                <p:cNvPr id="37095" name="Rectangle 215"/>
                <p:cNvSpPr>
                  <a:spLocks noChangeArrowheads="1"/>
                </p:cNvSpPr>
                <p:nvPr/>
              </p:nvSpPr>
              <p:spPr bwMode="auto">
                <a:xfrm>
                  <a:off x="628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96" name="Rectangle 216"/>
                <p:cNvSpPr>
                  <a:spLocks noChangeArrowheads="1"/>
                </p:cNvSpPr>
                <p:nvPr/>
              </p:nvSpPr>
              <p:spPr bwMode="auto">
                <a:xfrm>
                  <a:off x="986" y="3367"/>
                  <a:ext cx="6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d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1032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0" name="Freeform 220"/>
            <p:cNvSpPr>
              <a:spLocks/>
            </p:cNvSpPr>
            <p:nvPr/>
          </p:nvSpPr>
          <p:spPr bwMode="auto">
            <a:xfrm>
              <a:off x="1105" y="2269"/>
              <a:ext cx="248" cy="210"/>
            </a:xfrm>
            <a:custGeom>
              <a:avLst/>
              <a:gdLst>
                <a:gd name="T0" fmla="*/ 248 w 248"/>
                <a:gd name="T1" fmla="*/ 210 h 210"/>
                <a:gd name="T2" fmla="*/ 0 w 248"/>
                <a:gd name="T3" fmla="*/ 210 h 210"/>
                <a:gd name="T4" fmla="*/ 0 w 248"/>
                <a:gd name="T5" fmla="*/ 0 h 210"/>
                <a:gd name="T6" fmla="*/ 0 60000 65536"/>
                <a:gd name="T7" fmla="*/ 0 60000 65536"/>
                <a:gd name="T8" fmla="*/ 0 60000 65536"/>
                <a:gd name="T9" fmla="*/ 0 w 248"/>
                <a:gd name="T10" fmla="*/ 0 h 210"/>
                <a:gd name="T11" fmla="*/ 248 w 248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0">
                  <a:moveTo>
                    <a:pt x="248" y="210"/>
                  </a:moveTo>
                  <a:lnTo>
                    <a:pt x="0" y="21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1" name="Freeform 221"/>
            <p:cNvSpPr>
              <a:spLocks/>
            </p:cNvSpPr>
            <p:nvPr/>
          </p:nvSpPr>
          <p:spPr bwMode="auto">
            <a:xfrm>
              <a:off x="306" y="2278"/>
              <a:ext cx="239" cy="210"/>
            </a:xfrm>
            <a:custGeom>
              <a:avLst/>
              <a:gdLst>
                <a:gd name="T0" fmla="*/ 0 w 239"/>
                <a:gd name="T1" fmla="*/ 210 h 210"/>
                <a:gd name="T2" fmla="*/ 239 w 239"/>
                <a:gd name="T3" fmla="*/ 210 h 210"/>
                <a:gd name="T4" fmla="*/ 239 w 239"/>
                <a:gd name="T5" fmla="*/ 0 h 210"/>
                <a:gd name="T6" fmla="*/ 0 60000 65536"/>
                <a:gd name="T7" fmla="*/ 0 60000 65536"/>
                <a:gd name="T8" fmla="*/ 0 60000 65536"/>
                <a:gd name="T9" fmla="*/ 0 w 239"/>
                <a:gd name="T10" fmla="*/ 0 h 210"/>
                <a:gd name="T11" fmla="*/ 239 w 239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10">
                  <a:moveTo>
                    <a:pt x="0" y="210"/>
                  </a:moveTo>
                  <a:lnTo>
                    <a:pt x="239" y="210"/>
                  </a:lnTo>
                  <a:lnTo>
                    <a:pt x="239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2" name="Freeform 222"/>
            <p:cNvSpPr>
              <a:spLocks/>
            </p:cNvSpPr>
            <p:nvPr/>
          </p:nvSpPr>
          <p:spPr bwMode="auto">
            <a:xfrm>
              <a:off x="306" y="3001"/>
              <a:ext cx="239" cy="210"/>
            </a:xfrm>
            <a:custGeom>
              <a:avLst/>
              <a:gdLst>
                <a:gd name="T0" fmla="*/ 0 w 239"/>
                <a:gd name="T1" fmla="*/ 0 h 210"/>
                <a:gd name="T2" fmla="*/ 239 w 239"/>
                <a:gd name="T3" fmla="*/ 0 h 210"/>
                <a:gd name="T4" fmla="*/ 239 w 239"/>
                <a:gd name="T5" fmla="*/ 210 h 210"/>
                <a:gd name="T6" fmla="*/ 0 60000 65536"/>
                <a:gd name="T7" fmla="*/ 0 60000 65536"/>
                <a:gd name="T8" fmla="*/ 0 60000 65536"/>
                <a:gd name="T9" fmla="*/ 0 w 239"/>
                <a:gd name="T10" fmla="*/ 0 h 210"/>
                <a:gd name="T11" fmla="*/ 239 w 239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10">
                  <a:moveTo>
                    <a:pt x="0" y="0"/>
                  </a:moveTo>
                  <a:lnTo>
                    <a:pt x="239" y="0"/>
                  </a:lnTo>
                  <a:lnTo>
                    <a:pt x="239" y="21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3" name="Freeform 223"/>
            <p:cNvSpPr>
              <a:spLocks/>
            </p:cNvSpPr>
            <p:nvPr/>
          </p:nvSpPr>
          <p:spPr bwMode="auto">
            <a:xfrm>
              <a:off x="1096" y="2992"/>
              <a:ext cx="248" cy="219"/>
            </a:xfrm>
            <a:custGeom>
              <a:avLst/>
              <a:gdLst>
                <a:gd name="T0" fmla="*/ 248 w 248"/>
                <a:gd name="T1" fmla="*/ 0 h 219"/>
                <a:gd name="T2" fmla="*/ 0 w 248"/>
                <a:gd name="T3" fmla="*/ 0 h 219"/>
                <a:gd name="T4" fmla="*/ 0 w 248"/>
                <a:gd name="T5" fmla="*/ 219 h 219"/>
                <a:gd name="T6" fmla="*/ 0 60000 65536"/>
                <a:gd name="T7" fmla="*/ 0 60000 65536"/>
                <a:gd name="T8" fmla="*/ 0 60000 65536"/>
                <a:gd name="T9" fmla="*/ 0 w 248"/>
                <a:gd name="T10" fmla="*/ 0 h 219"/>
                <a:gd name="T11" fmla="*/ 248 w 248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9">
                  <a:moveTo>
                    <a:pt x="248" y="0"/>
                  </a:moveTo>
                  <a:lnTo>
                    <a:pt x="0" y="0"/>
                  </a:lnTo>
                  <a:lnTo>
                    <a:pt x="0" y="21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44" name="Group 271"/>
            <p:cNvGrpSpPr>
              <a:grpSpLocks/>
            </p:cNvGrpSpPr>
            <p:nvPr/>
          </p:nvGrpSpPr>
          <p:grpSpPr bwMode="auto">
            <a:xfrm>
              <a:off x="1564" y="2049"/>
              <a:ext cx="1358" cy="1430"/>
              <a:chOff x="1564" y="2049"/>
              <a:chExt cx="1358" cy="1430"/>
            </a:xfrm>
          </p:grpSpPr>
          <p:sp>
            <p:nvSpPr>
              <p:cNvPr id="37003" name="Rectangle 224"/>
              <p:cNvSpPr>
                <a:spLocks noChangeArrowheads="1"/>
              </p:cNvSpPr>
              <p:nvPr/>
            </p:nvSpPr>
            <p:spPr bwMode="auto">
              <a:xfrm>
                <a:off x="1816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04" name="Line 225"/>
              <p:cNvSpPr>
                <a:spLocks noChangeShapeType="1"/>
              </p:cNvSpPr>
              <p:nvPr/>
            </p:nvSpPr>
            <p:spPr bwMode="auto">
              <a:xfrm>
                <a:off x="1812" y="276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5" name="Line 226"/>
              <p:cNvSpPr>
                <a:spLocks noChangeShapeType="1"/>
              </p:cNvSpPr>
              <p:nvPr/>
            </p:nvSpPr>
            <p:spPr bwMode="auto">
              <a:xfrm>
                <a:off x="1812" y="2534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6" name="Line 227"/>
              <p:cNvSpPr>
                <a:spLocks noChangeShapeType="1"/>
              </p:cNvSpPr>
              <p:nvPr/>
            </p:nvSpPr>
            <p:spPr bwMode="auto">
              <a:xfrm>
                <a:off x="1812" y="297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7" name="Line 228"/>
              <p:cNvSpPr>
                <a:spLocks noChangeShapeType="1"/>
              </p:cNvSpPr>
              <p:nvPr/>
            </p:nvSpPr>
            <p:spPr bwMode="auto">
              <a:xfrm>
                <a:off x="2281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8" name="Line 229"/>
              <p:cNvSpPr>
                <a:spLocks noChangeShapeType="1"/>
              </p:cNvSpPr>
              <p:nvPr/>
            </p:nvSpPr>
            <p:spPr bwMode="auto">
              <a:xfrm>
                <a:off x="2520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9" name="Line 230"/>
              <p:cNvSpPr>
                <a:spLocks noChangeShapeType="1"/>
              </p:cNvSpPr>
              <p:nvPr/>
            </p:nvSpPr>
            <p:spPr bwMode="auto">
              <a:xfrm>
                <a:off x="2042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10" name="Line 231"/>
              <p:cNvSpPr>
                <a:spLocks noChangeShapeType="1"/>
              </p:cNvSpPr>
              <p:nvPr/>
            </p:nvSpPr>
            <p:spPr bwMode="auto">
              <a:xfrm flipH="1" flipV="1">
                <a:off x="1638" y="2159"/>
                <a:ext cx="174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11" name="Rectangle 232"/>
              <p:cNvSpPr>
                <a:spLocks noChangeArrowheads="1"/>
              </p:cNvSpPr>
              <p:nvPr/>
            </p:nvSpPr>
            <p:spPr bwMode="auto">
              <a:xfrm>
                <a:off x="1899" y="3014"/>
                <a:ext cx="819" cy="129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2" name="Rectangle 233"/>
              <p:cNvSpPr>
                <a:spLocks noChangeArrowheads="1"/>
              </p:cNvSpPr>
              <p:nvPr/>
            </p:nvSpPr>
            <p:spPr bwMode="auto">
              <a:xfrm>
                <a:off x="1702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3" name="Rectangle 234"/>
              <p:cNvSpPr>
                <a:spLocks noChangeArrowheads="1"/>
              </p:cNvSpPr>
              <p:nvPr/>
            </p:nvSpPr>
            <p:spPr bwMode="auto">
              <a:xfrm>
                <a:off x="1601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4" name="Rectangle 235"/>
              <p:cNvSpPr>
                <a:spLocks noChangeArrowheads="1"/>
              </p:cNvSpPr>
              <p:nvPr/>
            </p:nvSpPr>
            <p:spPr bwMode="auto">
              <a:xfrm>
                <a:off x="1867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5" name="Rectangle 236"/>
              <p:cNvSpPr>
                <a:spLocks noChangeArrowheads="1"/>
              </p:cNvSpPr>
              <p:nvPr/>
            </p:nvSpPr>
            <p:spPr bwMode="auto">
              <a:xfrm>
                <a:off x="210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6" name="Rectangle 237"/>
              <p:cNvSpPr>
                <a:spLocks noChangeArrowheads="1"/>
              </p:cNvSpPr>
              <p:nvPr/>
            </p:nvSpPr>
            <p:spPr bwMode="auto">
              <a:xfrm>
                <a:off x="2345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7" name="Rectangle 238"/>
              <p:cNvSpPr>
                <a:spLocks noChangeArrowheads="1"/>
              </p:cNvSpPr>
              <p:nvPr/>
            </p:nvSpPr>
            <p:spPr bwMode="auto">
              <a:xfrm>
                <a:off x="2602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8" name="Rectangle 239"/>
              <p:cNvSpPr>
                <a:spLocks noChangeArrowheads="1"/>
              </p:cNvSpPr>
              <p:nvPr/>
            </p:nvSpPr>
            <p:spPr bwMode="auto">
              <a:xfrm>
                <a:off x="1684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9" name="Rectangle 240"/>
              <p:cNvSpPr>
                <a:spLocks noChangeArrowheads="1"/>
              </p:cNvSpPr>
              <p:nvPr/>
            </p:nvSpPr>
            <p:spPr bwMode="auto">
              <a:xfrm>
                <a:off x="1684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0" name="Rectangle 241"/>
              <p:cNvSpPr>
                <a:spLocks noChangeArrowheads="1"/>
              </p:cNvSpPr>
              <p:nvPr/>
            </p:nvSpPr>
            <p:spPr bwMode="auto">
              <a:xfrm>
                <a:off x="1684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1" name="Rectangle 242"/>
              <p:cNvSpPr>
                <a:spLocks noChangeArrowheads="1"/>
              </p:cNvSpPr>
              <p:nvPr/>
            </p:nvSpPr>
            <p:spPr bwMode="auto">
              <a:xfrm>
                <a:off x="1684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2" name="Rectangle 243"/>
              <p:cNvSpPr>
                <a:spLocks noChangeArrowheads="1"/>
              </p:cNvSpPr>
              <p:nvPr/>
            </p:nvSpPr>
            <p:spPr bwMode="auto">
              <a:xfrm>
                <a:off x="2850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3" name="Rectangle 244"/>
              <p:cNvSpPr>
                <a:spLocks noChangeArrowheads="1"/>
              </p:cNvSpPr>
              <p:nvPr/>
            </p:nvSpPr>
            <p:spPr bwMode="auto">
              <a:xfrm>
                <a:off x="2281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4" name="Rectangle 245"/>
              <p:cNvSpPr>
                <a:spLocks noChangeArrowheads="1"/>
              </p:cNvSpPr>
              <p:nvPr/>
            </p:nvSpPr>
            <p:spPr bwMode="auto">
              <a:xfrm>
                <a:off x="1564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5" name="Rectangle 246"/>
              <p:cNvSpPr>
                <a:spLocks noChangeArrowheads="1"/>
              </p:cNvSpPr>
              <p:nvPr/>
            </p:nvSpPr>
            <p:spPr bwMode="auto">
              <a:xfrm>
                <a:off x="2464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6" name="Freeform 247"/>
              <p:cNvSpPr>
                <a:spLocks/>
              </p:cNvSpPr>
              <p:nvPr/>
            </p:nvSpPr>
            <p:spPr bwMode="auto">
              <a:xfrm>
                <a:off x="2281" y="2159"/>
                <a:ext cx="477" cy="45"/>
              </a:xfrm>
              <a:custGeom>
                <a:avLst/>
                <a:gdLst>
                  <a:gd name="T0" fmla="*/ 0 w 477"/>
                  <a:gd name="T1" fmla="*/ 45 h 45"/>
                  <a:gd name="T2" fmla="*/ 0 w 477"/>
                  <a:gd name="T3" fmla="*/ 0 h 45"/>
                  <a:gd name="T4" fmla="*/ 477 w 477"/>
                  <a:gd name="T5" fmla="*/ 0 h 45"/>
                  <a:gd name="T6" fmla="*/ 477 w 477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45"/>
                  <a:gd name="T14" fmla="*/ 477 w 477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45">
                    <a:moveTo>
                      <a:pt x="0" y="45"/>
                    </a:moveTo>
                    <a:lnTo>
                      <a:pt x="0" y="0"/>
                    </a:lnTo>
                    <a:lnTo>
                      <a:pt x="477" y="0"/>
                    </a:lnTo>
                    <a:lnTo>
                      <a:pt x="477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7" name="Freeform 248"/>
              <p:cNvSpPr>
                <a:spLocks/>
              </p:cNvSpPr>
              <p:nvPr/>
            </p:nvSpPr>
            <p:spPr bwMode="auto">
              <a:xfrm>
                <a:off x="2042" y="3202"/>
                <a:ext cx="478" cy="37"/>
              </a:xfrm>
              <a:custGeom>
                <a:avLst/>
                <a:gdLst>
                  <a:gd name="T0" fmla="*/ 478 w 478"/>
                  <a:gd name="T1" fmla="*/ 0 h 37"/>
                  <a:gd name="T2" fmla="*/ 478 w 478"/>
                  <a:gd name="T3" fmla="*/ 37 h 37"/>
                  <a:gd name="T4" fmla="*/ 0 w 478"/>
                  <a:gd name="T5" fmla="*/ 37 h 37"/>
                  <a:gd name="T6" fmla="*/ 0 w 478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37"/>
                  <a:gd name="T14" fmla="*/ 478 w 47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37">
                    <a:moveTo>
                      <a:pt x="478" y="0"/>
                    </a:moveTo>
                    <a:lnTo>
                      <a:pt x="478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8" name="Freeform 249"/>
              <p:cNvSpPr>
                <a:spLocks/>
              </p:cNvSpPr>
              <p:nvPr/>
            </p:nvSpPr>
            <p:spPr bwMode="auto">
              <a:xfrm>
                <a:off x="2777" y="2534"/>
                <a:ext cx="55" cy="439"/>
              </a:xfrm>
              <a:custGeom>
                <a:avLst/>
                <a:gdLst>
                  <a:gd name="T0" fmla="*/ 0 w 55"/>
                  <a:gd name="T1" fmla="*/ 0 h 439"/>
                  <a:gd name="T2" fmla="*/ 55 w 55"/>
                  <a:gd name="T3" fmla="*/ 0 h 439"/>
                  <a:gd name="T4" fmla="*/ 55 w 55"/>
                  <a:gd name="T5" fmla="*/ 439 h 439"/>
                  <a:gd name="T6" fmla="*/ 0 w 55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439"/>
                  <a:gd name="T14" fmla="*/ 55 w 55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439">
                    <a:moveTo>
                      <a:pt x="0" y="0"/>
                    </a:moveTo>
                    <a:lnTo>
                      <a:pt x="55" y="0"/>
                    </a:lnTo>
                    <a:lnTo>
                      <a:pt x="55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9" name="Freeform 250"/>
              <p:cNvSpPr>
                <a:spLocks/>
              </p:cNvSpPr>
              <p:nvPr/>
            </p:nvSpPr>
            <p:spPr bwMode="auto">
              <a:xfrm>
                <a:off x="1647" y="2763"/>
                <a:ext cx="37" cy="439"/>
              </a:xfrm>
              <a:custGeom>
                <a:avLst/>
                <a:gdLst>
                  <a:gd name="T0" fmla="*/ 37 w 37"/>
                  <a:gd name="T1" fmla="*/ 0 h 439"/>
                  <a:gd name="T2" fmla="*/ 0 w 37"/>
                  <a:gd name="T3" fmla="*/ 0 h 439"/>
                  <a:gd name="T4" fmla="*/ 0 w 37"/>
                  <a:gd name="T5" fmla="*/ 439 h 439"/>
                  <a:gd name="T6" fmla="*/ 37 w 37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439"/>
                  <a:gd name="T14" fmla="*/ 37 w 37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439">
                    <a:moveTo>
                      <a:pt x="37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37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30" name="Rectangle 251"/>
              <p:cNvSpPr>
                <a:spLocks noChangeArrowheads="1"/>
              </p:cNvSpPr>
              <p:nvPr/>
            </p:nvSpPr>
            <p:spPr bwMode="auto">
              <a:xfrm>
                <a:off x="191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1" name="Rectangle 252"/>
              <p:cNvSpPr>
                <a:spLocks noChangeArrowheads="1"/>
              </p:cNvSpPr>
              <p:nvPr/>
            </p:nvSpPr>
            <p:spPr bwMode="auto">
              <a:xfrm>
                <a:off x="215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2" name="Rectangle 253"/>
              <p:cNvSpPr>
                <a:spLocks noChangeArrowheads="1"/>
              </p:cNvSpPr>
              <p:nvPr/>
            </p:nvSpPr>
            <p:spPr bwMode="auto">
              <a:xfrm>
                <a:off x="2382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3" name="Rectangle 254"/>
              <p:cNvSpPr>
                <a:spLocks noChangeArrowheads="1"/>
              </p:cNvSpPr>
              <p:nvPr/>
            </p:nvSpPr>
            <p:spPr bwMode="auto">
              <a:xfrm>
                <a:off x="2630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4" name="Rectangle 255"/>
              <p:cNvSpPr>
                <a:spLocks noChangeArrowheads="1"/>
              </p:cNvSpPr>
              <p:nvPr/>
            </p:nvSpPr>
            <p:spPr bwMode="auto">
              <a:xfrm>
                <a:off x="191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5" name="Rectangle 256"/>
              <p:cNvSpPr>
                <a:spLocks noChangeArrowheads="1"/>
              </p:cNvSpPr>
              <p:nvPr/>
            </p:nvSpPr>
            <p:spPr bwMode="auto">
              <a:xfrm>
                <a:off x="215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6" name="Rectangle 257"/>
              <p:cNvSpPr>
                <a:spLocks noChangeArrowheads="1"/>
              </p:cNvSpPr>
              <p:nvPr/>
            </p:nvSpPr>
            <p:spPr bwMode="auto">
              <a:xfrm>
                <a:off x="2382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7" name="Rectangle 258"/>
              <p:cNvSpPr>
                <a:spLocks noChangeArrowheads="1"/>
              </p:cNvSpPr>
              <p:nvPr/>
            </p:nvSpPr>
            <p:spPr bwMode="auto">
              <a:xfrm>
                <a:off x="2630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8" name="Rectangle 259"/>
              <p:cNvSpPr>
                <a:spLocks noChangeArrowheads="1"/>
              </p:cNvSpPr>
              <p:nvPr/>
            </p:nvSpPr>
            <p:spPr bwMode="auto">
              <a:xfrm>
                <a:off x="191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9" name="Rectangle 260"/>
              <p:cNvSpPr>
                <a:spLocks noChangeArrowheads="1"/>
              </p:cNvSpPr>
              <p:nvPr/>
            </p:nvSpPr>
            <p:spPr bwMode="auto">
              <a:xfrm>
                <a:off x="215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0" name="Rectangle 261"/>
              <p:cNvSpPr>
                <a:spLocks noChangeArrowheads="1"/>
              </p:cNvSpPr>
              <p:nvPr/>
            </p:nvSpPr>
            <p:spPr bwMode="auto">
              <a:xfrm>
                <a:off x="2382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1" name="Rectangle 262"/>
              <p:cNvSpPr>
                <a:spLocks noChangeArrowheads="1"/>
              </p:cNvSpPr>
              <p:nvPr/>
            </p:nvSpPr>
            <p:spPr bwMode="auto">
              <a:xfrm>
                <a:off x="263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2" name="Rectangle 263"/>
              <p:cNvSpPr>
                <a:spLocks noChangeArrowheads="1"/>
              </p:cNvSpPr>
              <p:nvPr/>
            </p:nvSpPr>
            <p:spPr bwMode="auto">
              <a:xfrm>
                <a:off x="191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3" name="Rectangle 264"/>
              <p:cNvSpPr>
                <a:spLocks noChangeArrowheads="1"/>
              </p:cNvSpPr>
              <p:nvPr/>
            </p:nvSpPr>
            <p:spPr bwMode="auto">
              <a:xfrm>
                <a:off x="215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4" name="Rectangle 265"/>
              <p:cNvSpPr>
                <a:spLocks noChangeArrowheads="1"/>
              </p:cNvSpPr>
              <p:nvPr/>
            </p:nvSpPr>
            <p:spPr bwMode="auto">
              <a:xfrm>
                <a:off x="2382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5" name="Rectangle 266"/>
              <p:cNvSpPr>
                <a:spLocks noChangeArrowheads="1"/>
              </p:cNvSpPr>
              <p:nvPr/>
            </p:nvSpPr>
            <p:spPr bwMode="auto">
              <a:xfrm>
                <a:off x="263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046" name="Group 270"/>
              <p:cNvGrpSpPr>
                <a:grpSpLocks/>
              </p:cNvGrpSpPr>
              <p:nvPr/>
            </p:nvGrpSpPr>
            <p:grpSpPr bwMode="auto">
              <a:xfrm>
                <a:off x="2088" y="3367"/>
                <a:ext cx="429" cy="112"/>
                <a:chOff x="2088" y="3367"/>
                <a:chExt cx="429" cy="112"/>
              </a:xfrm>
            </p:grpSpPr>
            <p:sp>
              <p:nvSpPr>
                <p:cNvPr id="37047" name="Rectangle 267"/>
                <p:cNvSpPr>
                  <a:spLocks noChangeArrowheads="1"/>
                </p:cNvSpPr>
                <p:nvPr/>
              </p:nvSpPr>
              <p:spPr bwMode="auto">
                <a:xfrm>
                  <a:off x="2088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48" name="Rectangle 268"/>
                <p:cNvSpPr>
                  <a:spLocks noChangeArrowheads="1"/>
                </p:cNvSpPr>
                <p:nvPr/>
              </p:nvSpPr>
              <p:spPr bwMode="auto">
                <a:xfrm>
                  <a:off x="2446" y="3367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e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49" name="Rectangle 269"/>
                <p:cNvSpPr>
                  <a:spLocks noChangeArrowheads="1"/>
                </p:cNvSpPr>
                <p:nvPr/>
              </p:nvSpPr>
              <p:spPr bwMode="auto">
                <a:xfrm>
                  <a:off x="2501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5" name="Freeform 272"/>
            <p:cNvSpPr>
              <a:spLocks/>
            </p:cNvSpPr>
            <p:nvPr/>
          </p:nvSpPr>
          <p:spPr bwMode="auto">
            <a:xfrm>
              <a:off x="2565" y="2259"/>
              <a:ext cx="248" cy="220"/>
            </a:xfrm>
            <a:custGeom>
              <a:avLst/>
              <a:gdLst>
                <a:gd name="T0" fmla="*/ 0 w 248"/>
                <a:gd name="T1" fmla="*/ 0 h 220"/>
                <a:gd name="T2" fmla="*/ 0 w 248"/>
                <a:gd name="T3" fmla="*/ 220 h 220"/>
                <a:gd name="T4" fmla="*/ 248 w 248"/>
                <a:gd name="T5" fmla="*/ 220 h 220"/>
                <a:gd name="T6" fmla="*/ 0 60000 65536"/>
                <a:gd name="T7" fmla="*/ 0 60000 65536"/>
                <a:gd name="T8" fmla="*/ 0 60000 65536"/>
                <a:gd name="T9" fmla="*/ 0 w 248"/>
                <a:gd name="T10" fmla="*/ 0 h 220"/>
                <a:gd name="T11" fmla="*/ 248 w 248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20">
                  <a:moveTo>
                    <a:pt x="0" y="0"/>
                  </a:moveTo>
                  <a:lnTo>
                    <a:pt x="0" y="220"/>
                  </a:lnTo>
                  <a:lnTo>
                    <a:pt x="248" y="22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46" name="Group 322"/>
            <p:cNvGrpSpPr>
              <a:grpSpLocks/>
            </p:cNvGrpSpPr>
            <p:nvPr/>
          </p:nvGrpSpPr>
          <p:grpSpPr bwMode="auto">
            <a:xfrm>
              <a:off x="3034" y="2049"/>
              <a:ext cx="1358" cy="1430"/>
              <a:chOff x="3034" y="2049"/>
              <a:chExt cx="1358" cy="1430"/>
            </a:xfrm>
          </p:grpSpPr>
          <p:sp>
            <p:nvSpPr>
              <p:cNvPr id="36954" name="Rectangle 273"/>
              <p:cNvSpPr>
                <a:spLocks noChangeArrowheads="1"/>
              </p:cNvSpPr>
              <p:nvPr/>
            </p:nvSpPr>
            <p:spPr bwMode="auto">
              <a:xfrm>
                <a:off x="3286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55" name="Line 274"/>
              <p:cNvSpPr>
                <a:spLocks noChangeShapeType="1"/>
              </p:cNvSpPr>
              <p:nvPr/>
            </p:nvSpPr>
            <p:spPr bwMode="auto">
              <a:xfrm>
                <a:off x="3291" y="276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6" name="Line 275"/>
              <p:cNvSpPr>
                <a:spLocks noChangeShapeType="1"/>
              </p:cNvSpPr>
              <p:nvPr/>
            </p:nvSpPr>
            <p:spPr bwMode="auto">
              <a:xfrm>
                <a:off x="3291" y="2534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7" name="Line 276"/>
              <p:cNvSpPr>
                <a:spLocks noChangeShapeType="1"/>
              </p:cNvSpPr>
              <p:nvPr/>
            </p:nvSpPr>
            <p:spPr bwMode="auto">
              <a:xfrm>
                <a:off x="3291" y="297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8" name="Line 277"/>
              <p:cNvSpPr>
                <a:spLocks noChangeShapeType="1"/>
              </p:cNvSpPr>
              <p:nvPr/>
            </p:nvSpPr>
            <p:spPr bwMode="auto">
              <a:xfrm>
                <a:off x="3759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9" name="Line 278"/>
              <p:cNvSpPr>
                <a:spLocks noChangeShapeType="1"/>
              </p:cNvSpPr>
              <p:nvPr/>
            </p:nvSpPr>
            <p:spPr bwMode="auto">
              <a:xfrm>
                <a:off x="3998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0" name="Line 279"/>
              <p:cNvSpPr>
                <a:spLocks noChangeShapeType="1"/>
              </p:cNvSpPr>
              <p:nvPr/>
            </p:nvSpPr>
            <p:spPr bwMode="auto">
              <a:xfrm>
                <a:off x="3521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1" name="Line 280"/>
              <p:cNvSpPr>
                <a:spLocks noChangeShapeType="1"/>
              </p:cNvSpPr>
              <p:nvPr/>
            </p:nvSpPr>
            <p:spPr bwMode="auto">
              <a:xfrm flipH="1" flipV="1">
                <a:off x="3116" y="2159"/>
                <a:ext cx="166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2" name="Freeform 281"/>
              <p:cNvSpPr>
                <a:spLocks/>
              </p:cNvSpPr>
              <p:nvPr/>
            </p:nvSpPr>
            <p:spPr bwMode="auto">
              <a:xfrm>
                <a:off x="3576" y="2992"/>
                <a:ext cx="395" cy="219"/>
              </a:xfrm>
              <a:custGeom>
                <a:avLst/>
                <a:gdLst>
                  <a:gd name="T0" fmla="*/ 0 w 395"/>
                  <a:gd name="T1" fmla="*/ 219 h 219"/>
                  <a:gd name="T2" fmla="*/ 0 w 395"/>
                  <a:gd name="T3" fmla="*/ 0 h 219"/>
                  <a:gd name="T4" fmla="*/ 395 w 395"/>
                  <a:gd name="T5" fmla="*/ 0 h 219"/>
                  <a:gd name="T6" fmla="*/ 395 w 395"/>
                  <a:gd name="T7" fmla="*/ 219 h 2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5"/>
                  <a:gd name="T13" fmla="*/ 0 h 219"/>
                  <a:gd name="T14" fmla="*/ 395 w 395"/>
                  <a:gd name="T15" fmla="*/ 219 h 2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5" h="219">
                    <a:moveTo>
                      <a:pt x="0" y="219"/>
                    </a:moveTo>
                    <a:lnTo>
                      <a:pt x="0" y="0"/>
                    </a:lnTo>
                    <a:lnTo>
                      <a:pt x="395" y="0"/>
                    </a:lnTo>
                    <a:lnTo>
                      <a:pt x="395" y="21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3" name="Rectangle 282"/>
              <p:cNvSpPr>
                <a:spLocks noChangeArrowheads="1"/>
              </p:cNvSpPr>
              <p:nvPr/>
            </p:nvSpPr>
            <p:spPr bwMode="auto">
              <a:xfrm>
                <a:off x="3589" y="2355"/>
                <a:ext cx="368" cy="367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4" name="Rectangle 283"/>
              <p:cNvSpPr>
                <a:spLocks noChangeArrowheads="1"/>
              </p:cNvSpPr>
              <p:nvPr/>
            </p:nvSpPr>
            <p:spPr bwMode="auto">
              <a:xfrm>
                <a:off x="3818" y="2337"/>
                <a:ext cx="387" cy="797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5" name="Rectangle 284"/>
              <p:cNvSpPr>
                <a:spLocks noChangeArrowheads="1"/>
              </p:cNvSpPr>
              <p:nvPr/>
            </p:nvSpPr>
            <p:spPr bwMode="auto">
              <a:xfrm>
                <a:off x="3172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6" name="Rectangle 285"/>
              <p:cNvSpPr>
                <a:spLocks noChangeArrowheads="1"/>
              </p:cNvSpPr>
              <p:nvPr/>
            </p:nvSpPr>
            <p:spPr bwMode="auto">
              <a:xfrm>
                <a:off x="3071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7" name="Rectangle 286"/>
              <p:cNvSpPr>
                <a:spLocks noChangeArrowheads="1"/>
              </p:cNvSpPr>
              <p:nvPr/>
            </p:nvSpPr>
            <p:spPr bwMode="auto">
              <a:xfrm>
                <a:off x="334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8" name="Rectangle 287"/>
              <p:cNvSpPr>
                <a:spLocks noChangeArrowheads="1"/>
              </p:cNvSpPr>
              <p:nvPr/>
            </p:nvSpPr>
            <p:spPr bwMode="auto">
              <a:xfrm>
                <a:off x="3585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9" name="Rectangle 288"/>
              <p:cNvSpPr>
                <a:spLocks noChangeArrowheads="1"/>
              </p:cNvSpPr>
              <p:nvPr/>
            </p:nvSpPr>
            <p:spPr bwMode="auto">
              <a:xfrm>
                <a:off x="3824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0" name="Rectangle 289"/>
              <p:cNvSpPr>
                <a:spLocks noChangeArrowheads="1"/>
              </p:cNvSpPr>
              <p:nvPr/>
            </p:nvSpPr>
            <p:spPr bwMode="auto">
              <a:xfrm>
                <a:off x="4081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1" name="Rectangle 290"/>
              <p:cNvSpPr>
                <a:spLocks noChangeArrowheads="1"/>
              </p:cNvSpPr>
              <p:nvPr/>
            </p:nvSpPr>
            <p:spPr bwMode="auto">
              <a:xfrm>
                <a:off x="3162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2" name="Rectangle 291"/>
              <p:cNvSpPr>
                <a:spLocks noChangeArrowheads="1"/>
              </p:cNvSpPr>
              <p:nvPr/>
            </p:nvSpPr>
            <p:spPr bwMode="auto">
              <a:xfrm>
                <a:off x="3162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3" name="Rectangle 292"/>
              <p:cNvSpPr>
                <a:spLocks noChangeArrowheads="1"/>
              </p:cNvSpPr>
              <p:nvPr/>
            </p:nvSpPr>
            <p:spPr bwMode="auto">
              <a:xfrm>
                <a:off x="3162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4" name="Rectangle 293"/>
              <p:cNvSpPr>
                <a:spLocks noChangeArrowheads="1"/>
              </p:cNvSpPr>
              <p:nvPr/>
            </p:nvSpPr>
            <p:spPr bwMode="auto">
              <a:xfrm>
                <a:off x="3162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5" name="Rectangle 294"/>
              <p:cNvSpPr>
                <a:spLocks noChangeArrowheads="1"/>
              </p:cNvSpPr>
              <p:nvPr/>
            </p:nvSpPr>
            <p:spPr bwMode="auto">
              <a:xfrm>
                <a:off x="4320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6" name="Rectangle 295"/>
              <p:cNvSpPr>
                <a:spLocks noChangeArrowheads="1"/>
              </p:cNvSpPr>
              <p:nvPr/>
            </p:nvSpPr>
            <p:spPr bwMode="auto">
              <a:xfrm>
                <a:off x="3750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7" name="Rectangle 296"/>
              <p:cNvSpPr>
                <a:spLocks noChangeArrowheads="1"/>
              </p:cNvSpPr>
              <p:nvPr/>
            </p:nvSpPr>
            <p:spPr bwMode="auto">
              <a:xfrm>
                <a:off x="3034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8" name="Rectangle 297"/>
              <p:cNvSpPr>
                <a:spLocks noChangeArrowheads="1"/>
              </p:cNvSpPr>
              <p:nvPr/>
            </p:nvSpPr>
            <p:spPr bwMode="auto">
              <a:xfrm>
                <a:off x="3943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9" name="Freeform 298"/>
              <p:cNvSpPr>
                <a:spLocks/>
              </p:cNvSpPr>
              <p:nvPr/>
            </p:nvSpPr>
            <p:spPr bwMode="auto">
              <a:xfrm>
                <a:off x="3759" y="2159"/>
                <a:ext cx="478" cy="45"/>
              </a:xfrm>
              <a:custGeom>
                <a:avLst/>
                <a:gdLst>
                  <a:gd name="T0" fmla="*/ 0 w 478"/>
                  <a:gd name="T1" fmla="*/ 45 h 45"/>
                  <a:gd name="T2" fmla="*/ 0 w 478"/>
                  <a:gd name="T3" fmla="*/ 0 h 45"/>
                  <a:gd name="T4" fmla="*/ 478 w 478"/>
                  <a:gd name="T5" fmla="*/ 0 h 45"/>
                  <a:gd name="T6" fmla="*/ 478 w 478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45"/>
                  <a:gd name="T14" fmla="*/ 478 w 478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45">
                    <a:moveTo>
                      <a:pt x="0" y="45"/>
                    </a:moveTo>
                    <a:lnTo>
                      <a:pt x="0" y="0"/>
                    </a:lnTo>
                    <a:lnTo>
                      <a:pt x="478" y="0"/>
                    </a:lnTo>
                    <a:lnTo>
                      <a:pt x="478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0" name="Freeform 299"/>
              <p:cNvSpPr>
                <a:spLocks/>
              </p:cNvSpPr>
              <p:nvPr/>
            </p:nvSpPr>
            <p:spPr bwMode="auto">
              <a:xfrm>
                <a:off x="3521" y="3202"/>
                <a:ext cx="477" cy="37"/>
              </a:xfrm>
              <a:custGeom>
                <a:avLst/>
                <a:gdLst>
                  <a:gd name="T0" fmla="*/ 477 w 477"/>
                  <a:gd name="T1" fmla="*/ 0 h 37"/>
                  <a:gd name="T2" fmla="*/ 477 w 477"/>
                  <a:gd name="T3" fmla="*/ 37 h 37"/>
                  <a:gd name="T4" fmla="*/ 0 w 477"/>
                  <a:gd name="T5" fmla="*/ 37 h 37"/>
                  <a:gd name="T6" fmla="*/ 0 w 477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37"/>
                  <a:gd name="T14" fmla="*/ 477 w 47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37">
                    <a:moveTo>
                      <a:pt x="477" y="0"/>
                    </a:moveTo>
                    <a:lnTo>
                      <a:pt x="477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1" name="Freeform 300"/>
              <p:cNvSpPr>
                <a:spLocks/>
              </p:cNvSpPr>
              <p:nvPr/>
            </p:nvSpPr>
            <p:spPr bwMode="auto">
              <a:xfrm>
                <a:off x="4255" y="2534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2" name="Freeform 301"/>
              <p:cNvSpPr>
                <a:spLocks/>
              </p:cNvSpPr>
              <p:nvPr/>
            </p:nvSpPr>
            <p:spPr bwMode="auto">
              <a:xfrm>
                <a:off x="3116" y="2763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3" name="Rectangle 302"/>
              <p:cNvSpPr>
                <a:spLocks noChangeArrowheads="1"/>
              </p:cNvSpPr>
              <p:nvPr/>
            </p:nvSpPr>
            <p:spPr bwMode="auto">
              <a:xfrm>
                <a:off x="339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4" name="Rectangle 303"/>
              <p:cNvSpPr>
                <a:spLocks noChangeArrowheads="1"/>
              </p:cNvSpPr>
              <p:nvPr/>
            </p:nvSpPr>
            <p:spPr bwMode="auto">
              <a:xfrm>
                <a:off x="362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5" name="Rectangle 304"/>
              <p:cNvSpPr>
                <a:spLocks noChangeArrowheads="1"/>
              </p:cNvSpPr>
              <p:nvPr/>
            </p:nvSpPr>
            <p:spPr bwMode="auto">
              <a:xfrm>
                <a:off x="3860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6" name="Rectangle 305"/>
              <p:cNvSpPr>
                <a:spLocks noChangeArrowheads="1"/>
              </p:cNvSpPr>
              <p:nvPr/>
            </p:nvSpPr>
            <p:spPr bwMode="auto">
              <a:xfrm>
                <a:off x="4108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7" name="Rectangle 306"/>
              <p:cNvSpPr>
                <a:spLocks noChangeArrowheads="1"/>
              </p:cNvSpPr>
              <p:nvPr/>
            </p:nvSpPr>
            <p:spPr bwMode="auto">
              <a:xfrm>
                <a:off x="339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8" name="Rectangle 307"/>
              <p:cNvSpPr>
                <a:spLocks noChangeArrowheads="1"/>
              </p:cNvSpPr>
              <p:nvPr/>
            </p:nvSpPr>
            <p:spPr bwMode="auto">
              <a:xfrm>
                <a:off x="362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9" name="Rectangle 308"/>
              <p:cNvSpPr>
                <a:spLocks noChangeArrowheads="1"/>
              </p:cNvSpPr>
              <p:nvPr/>
            </p:nvSpPr>
            <p:spPr bwMode="auto">
              <a:xfrm>
                <a:off x="3860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0" name="Rectangle 309"/>
              <p:cNvSpPr>
                <a:spLocks noChangeArrowheads="1"/>
              </p:cNvSpPr>
              <p:nvPr/>
            </p:nvSpPr>
            <p:spPr bwMode="auto">
              <a:xfrm>
                <a:off x="4108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1" name="Rectangle 310"/>
              <p:cNvSpPr>
                <a:spLocks noChangeArrowheads="1"/>
              </p:cNvSpPr>
              <p:nvPr/>
            </p:nvSpPr>
            <p:spPr bwMode="auto">
              <a:xfrm>
                <a:off x="339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2" name="Rectangle 311"/>
              <p:cNvSpPr>
                <a:spLocks noChangeArrowheads="1"/>
              </p:cNvSpPr>
              <p:nvPr/>
            </p:nvSpPr>
            <p:spPr bwMode="auto">
              <a:xfrm>
                <a:off x="362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3" name="Rectangle 312"/>
              <p:cNvSpPr>
                <a:spLocks noChangeArrowheads="1"/>
              </p:cNvSpPr>
              <p:nvPr/>
            </p:nvSpPr>
            <p:spPr bwMode="auto">
              <a:xfrm>
                <a:off x="386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4" name="Rectangle 313"/>
              <p:cNvSpPr>
                <a:spLocks noChangeArrowheads="1"/>
              </p:cNvSpPr>
              <p:nvPr/>
            </p:nvSpPr>
            <p:spPr bwMode="auto">
              <a:xfrm>
                <a:off x="4099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5" name="Rectangle 314"/>
              <p:cNvSpPr>
                <a:spLocks noChangeArrowheads="1"/>
              </p:cNvSpPr>
              <p:nvPr/>
            </p:nvSpPr>
            <p:spPr bwMode="auto">
              <a:xfrm>
                <a:off x="339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6" name="Rectangle 315"/>
              <p:cNvSpPr>
                <a:spLocks noChangeArrowheads="1"/>
              </p:cNvSpPr>
              <p:nvPr/>
            </p:nvSpPr>
            <p:spPr bwMode="auto">
              <a:xfrm>
                <a:off x="362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7" name="Rectangle 316"/>
              <p:cNvSpPr>
                <a:spLocks noChangeArrowheads="1"/>
              </p:cNvSpPr>
              <p:nvPr/>
            </p:nvSpPr>
            <p:spPr bwMode="auto">
              <a:xfrm>
                <a:off x="386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8" name="Rectangle 317"/>
              <p:cNvSpPr>
                <a:spLocks noChangeArrowheads="1"/>
              </p:cNvSpPr>
              <p:nvPr/>
            </p:nvSpPr>
            <p:spPr bwMode="auto">
              <a:xfrm>
                <a:off x="4099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999" name="Group 321"/>
              <p:cNvGrpSpPr>
                <a:grpSpLocks/>
              </p:cNvGrpSpPr>
              <p:nvPr/>
            </p:nvGrpSpPr>
            <p:grpSpPr bwMode="auto">
              <a:xfrm>
                <a:off x="3566" y="3367"/>
                <a:ext cx="421" cy="112"/>
                <a:chOff x="3566" y="3367"/>
                <a:chExt cx="421" cy="112"/>
              </a:xfrm>
            </p:grpSpPr>
            <p:sp>
              <p:nvSpPr>
                <p:cNvPr id="37000" name="Rectangle 318"/>
                <p:cNvSpPr>
                  <a:spLocks noChangeArrowheads="1"/>
                </p:cNvSpPr>
                <p:nvPr/>
              </p:nvSpPr>
              <p:spPr bwMode="auto">
                <a:xfrm>
                  <a:off x="3566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3925" y="3367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f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02" name="Rectangle 320"/>
                <p:cNvSpPr>
                  <a:spLocks noChangeArrowheads="1"/>
                </p:cNvSpPr>
                <p:nvPr/>
              </p:nvSpPr>
              <p:spPr bwMode="auto">
                <a:xfrm>
                  <a:off x="3971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7" name="Rectangle 323"/>
            <p:cNvSpPr>
              <a:spLocks noChangeArrowheads="1"/>
            </p:cNvSpPr>
            <p:nvPr/>
          </p:nvSpPr>
          <p:spPr bwMode="auto">
            <a:xfrm>
              <a:off x="3387" y="2373"/>
              <a:ext cx="782" cy="130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948" name="Freeform 324"/>
            <p:cNvSpPr>
              <a:spLocks/>
            </p:cNvSpPr>
            <p:nvPr/>
          </p:nvSpPr>
          <p:spPr bwMode="auto">
            <a:xfrm>
              <a:off x="3548" y="2259"/>
              <a:ext cx="423" cy="220"/>
            </a:xfrm>
            <a:custGeom>
              <a:avLst/>
              <a:gdLst>
                <a:gd name="T0" fmla="*/ 423 w 423"/>
                <a:gd name="T1" fmla="*/ 0 h 220"/>
                <a:gd name="T2" fmla="*/ 423 w 423"/>
                <a:gd name="T3" fmla="*/ 220 h 220"/>
                <a:gd name="T4" fmla="*/ 0 w 423"/>
                <a:gd name="T5" fmla="*/ 220 h 220"/>
                <a:gd name="T6" fmla="*/ 0 w 423"/>
                <a:gd name="T7" fmla="*/ 0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"/>
                <a:gd name="T13" fmla="*/ 0 h 220"/>
                <a:gd name="T14" fmla="*/ 423 w 423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" h="220">
                  <a:moveTo>
                    <a:pt x="423" y="0"/>
                  </a:moveTo>
                  <a:lnTo>
                    <a:pt x="423" y="220"/>
                  </a:lnTo>
                  <a:lnTo>
                    <a:pt x="0" y="22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9" name="Freeform 325"/>
            <p:cNvSpPr>
              <a:spLocks/>
            </p:cNvSpPr>
            <p:nvPr/>
          </p:nvSpPr>
          <p:spPr bwMode="auto">
            <a:xfrm>
              <a:off x="306" y="2790"/>
              <a:ext cx="257" cy="348"/>
            </a:xfrm>
            <a:custGeom>
              <a:avLst/>
              <a:gdLst>
                <a:gd name="T0" fmla="*/ 0 w 257"/>
                <a:gd name="T1" fmla="*/ 0 h 348"/>
                <a:gd name="T2" fmla="*/ 257 w 257"/>
                <a:gd name="T3" fmla="*/ 0 h 348"/>
                <a:gd name="T4" fmla="*/ 257 w 257"/>
                <a:gd name="T5" fmla="*/ 348 h 348"/>
                <a:gd name="T6" fmla="*/ 0 w 257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"/>
                <a:gd name="T13" fmla="*/ 0 h 348"/>
                <a:gd name="T14" fmla="*/ 257 w 257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" h="348">
                  <a:moveTo>
                    <a:pt x="0" y="0"/>
                  </a:moveTo>
                  <a:lnTo>
                    <a:pt x="257" y="0"/>
                  </a:lnTo>
                  <a:lnTo>
                    <a:pt x="257" y="348"/>
                  </a:lnTo>
                  <a:lnTo>
                    <a:pt x="0" y="348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0" name="Freeform 326"/>
            <p:cNvSpPr>
              <a:spLocks/>
            </p:cNvSpPr>
            <p:nvPr/>
          </p:nvSpPr>
          <p:spPr bwMode="auto">
            <a:xfrm>
              <a:off x="1766" y="2250"/>
              <a:ext cx="267" cy="229"/>
            </a:xfrm>
            <a:custGeom>
              <a:avLst/>
              <a:gdLst>
                <a:gd name="T0" fmla="*/ 267 w 267"/>
                <a:gd name="T1" fmla="*/ 0 h 229"/>
                <a:gd name="T2" fmla="*/ 267 w 267"/>
                <a:gd name="T3" fmla="*/ 229 h 229"/>
                <a:gd name="T4" fmla="*/ 0 w 267"/>
                <a:gd name="T5" fmla="*/ 229 h 229"/>
                <a:gd name="T6" fmla="*/ 0 60000 65536"/>
                <a:gd name="T7" fmla="*/ 0 60000 65536"/>
                <a:gd name="T8" fmla="*/ 0 60000 65536"/>
                <a:gd name="T9" fmla="*/ 0 w 267"/>
                <a:gd name="T10" fmla="*/ 0 h 229"/>
                <a:gd name="T11" fmla="*/ 267 w 267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7" h="229">
                  <a:moveTo>
                    <a:pt x="267" y="0"/>
                  </a:moveTo>
                  <a:lnTo>
                    <a:pt x="267" y="229"/>
                  </a:lnTo>
                  <a:lnTo>
                    <a:pt x="0" y="22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1" name="Freeform 327"/>
            <p:cNvSpPr>
              <a:spLocks/>
            </p:cNvSpPr>
            <p:nvPr/>
          </p:nvSpPr>
          <p:spPr bwMode="auto">
            <a:xfrm>
              <a:off x="1757" y="2992"/>
              <a:ext cx="248" cy="210"/>
            </a:xfrm>
            <a:custGeom>
              <a:avLst/>
              <a:gdLst>
                <a:gd name="T0" fmla="*/ 248 w 248"/>
                <a:gd name="T1" fmla="*/ 210 h 210"/>
                <a:gd name="T2" fmla="*/ 248 w 248"/>
                <a:gd name="T3" fmla="*/ 0 h 210"/>
                <a:gd name="T4" fmla="*/ 0 w 248"/>
                <a:gd name="T5" fmla="*/ 0 h 210"/>
                <a:gd name="T6" fmla="*/ 0 60000 65536"/>
                <a:gd name="T7" fmla="*/ 0 60000 65536"/>
                <a:gd name="T8" fmla="*/ 0 60000 65536"/>
                <a:gd name="T9" fmla="*/ 0 w 248"/>
                <a:gd name="T10" fmla="*/ 0 h 210"/>
                <a:gd name="T11" fmla="*/ 248 w 248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0">
                  <a:moveTo>
                    <a:pt x="248" y="210"/>
                  </a:move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2" name="Freeform 328"/>
            <p:cNvSpPr>
              <a:spLocks/>
            </p:cNvSpPr>
            <p:nvPr/>
          </p:nvSpPr>
          <p:spPr bwMode="auto">
            <a:xfrm>
              <a:off x="2584" y="2992"/>
              <a:ext cx="239" cy="256"/>
            </a:xfrm>
            <a:custGeom>
              <a:avLst/>
              <a:gdLst>
                <a:gd name="T0" fmla="*/ 0 w 239"/>
                <a:gd name="T1" fmla="*/ 256 h 256"/>
                <a:gd name="T2" fmla="*/ 0 w 239"/>
                <a:gd name="T3" fmla="*/ 0 h 256"/>
                <a:gd name="T4" fmla="*/ 239 w 239"/>
                <a:gd name="T5" fmla="*/ 0 h 256"/>
                <a:gd name="T6" fmla="*/ 0 60000 65536"/>
                <a:gd name="T7" fmla="*/ 0 60000 65536"/>
                <a:gd name="T8" fmla="*/ 0 60000 65536"/>
                <a:gd name="T9" fmla="*/ 0 w 239"/>
                <a:gd name="T10" fmla="*/ 0 h 256"/>
                <a:gd name="T11" fmla="*/ 239 w 239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56">
                  <a:moveTo>
                    <a:pt x="0" y="256"/>
                  </a:moveTo>
                  <a:lnTo>
                    <a:pt x="0" y="0"/>
                  </a:lnTo>
                  <a:lnTo>
                    <a:pt x="239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3" name="Freeform 329"/>
            <p:cNvSpPr>
              <a:spLocks/>
            </p:cNvSpPr>
            <p:nvPr/>
          </p:nvSpPr>
          <p:spPr bwMode="auto">
            <a:xfrm>
              <a:off x="1124" y="2790"/>
              <a:ext cx="211" cy="348"/>
            </a:xfrm>
            <a:custGeom>
              <a:avLst/>
              <a:gdLst>
                <a:gd name="T0" fmla="*/ 211 w 211"/>
                <a:gd name="T1" fmla="*/ 0 h 348"/>
                <a:gd name="T2" fmla="*/ 0 w 211"/>
                <a:gd name="T3" fmla="*/ 0 h 348"/>
                <a:gd name="T4" fmla="*/ 0 w 211"/>
                <a:gd name="T5" fmla="*/ 348 h 348"/>
                <a:gd name="T6" fmla="*/ 211 w 211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348"/>
                <a:gd name="T14" fmla="*/ 211 w 211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348">
                  <a:moveTo>
                    <a:pt x="211" y="0"/>
                  </a:moveTo>
                  <a:lnTo>
                    <a:pt x="0" y="0"/>
                  </a:lnTo>
                  <a:lnTo>
                    <a:pt x="0" y="348"/>
                  </a:lnTo>
                  <a:lnTo>
                    <a:pt x="211" y="348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5" name="Group 331"/>
          <p:cNvGrpSpPr>
            <a:grpSpLocks noChangeAspect="1"/>
          </p:cNvGrpSpPr>
          <p:nvPr/>
        </p:nvGrpSpPr>
        <p:grpSpPr bwMode="auto">
          <a:xfrm>
            <a:off x="6981825" y="3089275"/>
            <a:ext cx="2149475" cy="2382838"/>
            <a:chOff x="4398" y="2041"/>
            <a:chExt cx="1354" cy="1501"/>
          </a:xfrm>
        </p:grpSpPr>
        <p:sp>
          <p:nvSpPr>
            <p:cNvPr id="36885" name="AutoShape 330"/>
            <p:cNvSpPr>
              <a:spLocks noChangeAspect="1" noChangeArrowheads="1" noTextEdit="1"/>
            </p:cNvSpPr>
            <p:nvPr/>
          </p:nvSpPr>
          <p:spPr bwMode="auto">
            <a:xfrm>
              <a:off x="4398" y="2050"/>
              <a:ext cx="1354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886" name="Group 381"/>
            <p:cNvGrpSpPr>
              <a:grpSpLocks/>
            </p:cNvGrpSpPr>
            <p:nvPr/>
          </p:nvGrpSpPr>
          <p:grpSpPr bwMode="auto">
            <a:xfrm>
              <a:off x="4398" y="2041"/>
              <a:ext cx="1353" cy="1430"/>
              <a:chOff x="4398" y="2041"/>
              <a:chExt cx="1353" cy="1430"/>
            </a:xfrm>
          </p:grpSpPr>
          <p:sp>
            <p:nvSpPr>
              <p:cNvPr id="36889" name="Rectangle 332"/>
              <p:cNvSpPr>
                <a:spLocks noChangeArrowheads="1"/>
              </p:cNvSpPr>
              <p:nvPr/>
            </p:nvSpPr>
            <p:spPr bwMode="auto">
              <a:xfrm>
                <a:off x="4649" y="2310"/>
                <a:ext cx="943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0" name="Line 333"/>
              <p:cNvSpPr>
                <a:spLocks noChangeShapeType="1"/>
              </p:cNvSpPr>
              <p:nvPr/>
            </p:nvSpPr>
            <p:spPr bwMode="auto">
              <a:xfrm>
                <a:off x="4654" y="2755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1" name="Line 334"/>
              <p:cNvSpPr>
                <a:spLocks noChangeShapeType="1"/>
              </p:cNvSpPr>
              <p:nvPr/>
            </p:nvSpPr>
            <p:spPr bwMode="auto">
              <a:xfrm>
                <a:off x="4654" y="2526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2" name="Line 335"/>
              <p:cNvSpPr>
                <a:spLocks noChangeShapeType="1"/>
              </p:cNvSpPr>
              <p:nvPr/>
            </p:nvSpPr>
            <p:spPr bwMode="auto">
              <a:xfrm>
                <a:off x="4654" y="2965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3" name="Line 336"/>
              <p:cNvSpPr>
                <a:spLocks noChangeShapeType="1"/>
              </p:cNvSpPr>
              <p:nvPr/>
            </p:nvSpPr>
            <p:spPr bwMode="auto">
              <a:xfrm>
                <a:off x="5121" y="2315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4" name="Line 337"/>
              <p:cNvSpPr>
                <a:spLocks noChangeShapeType="1"/>
              </p:cNvSpPr>
              <p:nvPr/>
            </p:nvSpPr>
            <p:spPr bwMode="auto">
              <a:xfrm>
                <a:off x="5359" y="2306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5" name="Line 338"/>
              <p:cNvSpPr>
                <a:spLocks noChangeShapeType="1"/>
              </p:cNvSpPr>
              <p:nvPr/>
            </p:nvSpPr>
            <p:spPr bwMode="auto">
              <a:xfrm>
                <a:off x="4883" y="2306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6" name="Line 339"/>
              <p:cNvSpPr>
                <a:spLocks noChangeShapeType="1"/>
              </p:cNvSpPr>
              <p:nvPr/>
            </p:nvSpPr>
            <p:spPr bwMode="auto">
              <a:xfrm flipH="1" flipV="1">
                <a:off x="4480" y="2151"/>
                <a:ext cx="165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7" name="Rectangle 340"/>
              <p:cNvSpPr>
                <a:spLocks noChangeArrowheads="1"/>
              </p:cNvSpPr>
              <p:nvPr/>
            </p:nvSpPr>
            <p:spPr bwMode="auto">
              <a:xfrm>
                <a:off x="5180" y="2329"/>
                <a:ext cx="367" cy="806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8" name="Rectangle 341"/>
              <p:cNvSpPr>
                <a:spLocks noChangeArrowheads="1"/>
              </p:cNvSpPr>
              <p:nvPr/>
            </p:nvSpPr>
            <p:spPr bwMode="auto">
              <a:xfrm>
                <a:off x="4951" y="2356"/>
                <a:ext cx="358" cy="349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9" name="Rectangle 342"/>
              <p:cNvSpPr>
                <a:spLocks noChangeArrowheads="1"/>
              </p:cNvSpPr>
              <p:nvPr/>
            </p:nvSpPr>
            <p:spPr bwMode="auto">
              <a:xfrm>
                <a:off x="4741" y="3015"/>
                <a:ext cx="824" cy="148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0" name="Rectangle 343"/>
              <p:cNvSpPr>
                <a:spLocks noChangeArrowheads="1"/>
              </p:cNvSpPr>
              <p:nvPr/>
            </p:nvSpPr>
            <p:spPr bwMode="auto">
              <a:xfrm>
                <a:off x="4535" y="2096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1" name="Rectangle 344"/>
              <p:cNvSpPr>
                <a:spLocks noChangeArrowheads="1"/>
              </p:cNvSpPr>
              <p:nvPr/>
            </p:nvSpPr>
            <p:spPr bwMode="auto">
              <a:xfrm>
                <a:off x="4435" y="2215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2" name="Rectangle 345"/>
              <p:cNvSpPr>
                <a:spLocks noChangeArrowheads="1"/>
              </p:cNvSpPr>
              <p:nvPr/>
            </p:nvSpPr>
            <p:spPr bwMode="auto">
              <a:xfrm>
                <a:off x="4709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3" name="Rectangle 346"/>
              <p:cNvSpPr>
                <a:spLocks noChangeArrowheads="1"/>
              </p:cNvSpPr>
              <p:nvPr/>
            </p:nvSpPr>
            <p:spPr bwMode="auto">
              <a:xfrm>
                <a:off x="4947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4" name="Rectangle 347"/>
              <p:cNvSpPr>
                <a:spLocks noChangeArrowheads="1"/>
              </p:cNvSpPr>
              <p:nvPr/>
            </p:nvSpPr>
            <p:spPr bwMode="auto">
              <a:xfrm>
                <a:off x="5176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5" name="Rectangle 348"/>
              <p:cNvSpPr>
                <a:spLocks noChangeArrowheads="1"/>
              </p:cNvSpPr>
              <p:nvPr/>
            </p:nvSpPr>
            <p:spPr bwMode="auto">
              <a:xfrm>
                <a:off x="5432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6" name="Rectangle 349"/>
              <p:cNvSpPr>
                <a:spLocks noChangeArrowheads="1"/>
              </p:cNvSpPr>
              <p:nvPr/>
            </p:nvSpPr>
            <p:spPr bwMode="auto">
              <a:xfrm>
                <a:off x="4517" y="235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7" name="Rectangle 350"/>
              <p:cNvSpPr>
                <a:spLocks noChangeArrowheads="1"/>
              </p:cNvSpPr>
              <p:nvPr/>
            </p:nvSpPr>
            <p:spPr bwMode="auto">
              <a:xfrm>
                <a:off x="4517" y="258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8" name="Rectangle 351"/>
              <p:cNvSpPr>
                <a:spLocks noChangeArrowheads="1"/>
              </p:cNvSpPr>
              <p:nvPr/>
            </p:nvSpPr>
            <p:spPr bwMode="auto">
              <a:xfrm>
                <a:off x="4517" y="28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9" name="Rectangle 352"/>
              <p:cNvSpPr>
                <a:spLocks noChangeArrowheads="1"/>
              </p:cNvSpPr>
              <p:nvPr/>
            </p:nvSpPr>
            <p:spPr bwMode="auto">
              <a:xfrm>
                <a:off x="4517" y="300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0" name="Rectangle 353"/>
              <p:cNvSpPr>
                <a:spLocks noChangeArrowheads="1"/>
              </p:cNvSpPr>
              <p:nvPr/>
            </p:nvSpPr>
            <p:spPr bwMode="auto">
              <a:xfrm>
                <a:off x="5679" y="2691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1" name="Rectangle 354"/>
              <p:cNvSpPr>
                <a:spLocks noChangeArrowheads="1"/>
              </p:cNvSpPr>
              <p:nvPr/>
            </p:nvSpPr>
            <p:spPr bwMode="auto">
              <a:xfrm>
                <a:off x="5112" y="324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2" name="Rectangle 355"/>
              <p:cNvSpPr>
                <a:spLocks noChangeArrowheads="1"/>
              </p:cNvSpPr>
              <p:nvPr/>
            </p:nvSpPr>
            <p:spPr bwMode="auto">
              <a:xfrm>
                <a:off x="4398" y="2901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3" name="Rectangle 356"/>
              <p:cNvSpPr>
                <a:spLocks noChangeArrowheads="1"/>
              </p:cNvSpPr>
              <p:nvPr/>
            </p:nvSpPr>
            <p:spPr bwMode="auto">
              <a:xfrm>
                <a:off x="5295" y="204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4" name="Freeform 357"/>
              <p:cNvSpPr>
                <a:spLocks/>
              </p:cNvSpPr>
              <p:nvPr/>
            </p:nvSpPr>
            <p:spPr bwMode="auto">
              <a:xfrm>
                <a:off x="5121" y="2151"/>
                <a:ext cx="475" cy="45"/>
              </a:xfrm>
              <a:custGeom>
                <a:avLst/>
                <a:gdLst>
                  <a:gd name="T0" fmla="*/ 0 w 475"/>
                  <a:gd name="T1" fmla="*/ 45 h 45"/>
                  <a:gd name="T2" fmla="*/ 0 w 475"/>
                  <a:gd name="T3" fmla="*/ 0 h 45"/>
                  <a:gd name="T4" fmla="*/ 475 w 475"/>
                  <a:gd name="T5" fmla="*/ 0 h 45"/>
                  <a:gd name="T6" fmla="*/ 475 w 475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5"/>
                  <a:gd name="T13" fmla="*/ 0 h 45"/>
                  <a:gd name="T14" fmla="*/ 475 w 475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5" h="45">
                    <a:moveTo>
                      <a:pt x="0" y="45"/>
                    </a:moveTo>
                    <a:lnTo>
                      <a:pt x="0" y="0"/>
                    </a:lnTo>
                    <a:lnTo>
                      <a:pt x="475" y="0"/>
                    </a:lnTo>
                    <a:lnTo>
                      <a:pt x="475" y="45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5" name="Freeform 358"/>
              <p:cNvSpPr>
                <a:spLocks/>
              </p:cNvSpPr>
              <p:nvPr/>
            </p:nvSpPr>
            <p:spPr bwMode="auto">
              <a:xfrm>
                <a:off x="4883" y="3194"/>
                <a:ext cx="476" cy="46"/>
              </a:xfrm>
              <a:custGeom>
                <a:avLst/>
                <a:gdLst>
                  <a:gd name="T0" fmla="*/ 476 w 476"/>
                  <a:gd name="T1" fmla="*/ 0 h 46"/>
                  <a:gd name="T2" fmla="*/ 476 w 476"/>
                  <a:gd name="T3" fmla="*/ 46 h 46"/>
                  <a:gd name="T4" fmla="*/ 0 w 476"/>
                  <a:gd name="T5" fmla="*/ 46 h 46"/>
                  <a:gd name="T6" fmla="*/ 0 w 476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6"/>
                  <a:gd name="T13" fmla="*/ 0 h 46"/>
                  <a:gd name="T14" fmla="*/ 476 w 476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6" h="46">
                    <a:moveTo>
                      <a:pt x="476" y="0"/>
                    </a:moveTo>
                    <a:lnTo>
                      <a:pt x="476" y="46"/>
                    </a:lnTo>
                    <a:lnTo>
                      <a:pt x="0" y="46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6" name="Freeform 359"/>
              <p:cNvSpPr>
                <a:spLocks/>
              </p:cNvSpPr>
              <p:nvPr/>
            </p:nvSpPr>
            <p:spPr bwMode="auto">
              <a:xfrm>
                <a:off x="5615" y="2526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7" name="Freeform 360"/>
              <p:cNvSpPr>
                <a:spLocks/>
              </p:cNvSpPr>
              <p:nvPr/>
            </p:nvSpPr>
            <p:spPr bwMode="auto">
              <a:xfrm>
                <a:off x="4480" y="2755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8" name="Rectangle 361"/>
              <p:cNvSpPr>
                <a:spLocks noChangeArrowheads="1"/>
              </p:cNvSpPr>
              <p:nvPr/>
            </p:nvSpPr>
            <p:spPr bwMode="auto">
              <a:xfrm>
                <a:off x="4755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9" name="Rectangle 362"/>
              <p:cNvSpPr>
                <a:spLocks noChangeArrowheads="1"/>
              </p:cNvSpPr>
              <p:nvPr/>
            </p:nvSpPr>
            <p:spPr bwMode="auto">
              <a:xfrm>
                <a:off x="4984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0" name="Rectangle 363"/>
              <p:cNvSpPr>
                <a:spLocks noChangeArrowheads="1"/>
              </p:cNvSpPr>
              <p:nvPr/>
            </p:nvSpPr>
            <p:spPr bwMode="auto">
              <a:xfrm>
                <a:off x="5221" y="235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1" name="Rectangle 364"/>
              <p:cNvSpPr>
                <a:spLocks noChangeArrowheads="1"/>
              </p:cNvSpPr>
              <p:nvPr/>
            </p:nvSpPr>
            <p:spPr bwMode="auto">
              <a:xfrm>
                <a:off x="5468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2" name="Rectangle 365"/>
              <p:cNvSpPr>
                <a:spLocks noChangeArrowheads="1"/>
              </p:cNvSpPr>
              <p:nvPr/>
            </p:nvSpPr>
            <p:spPr bwMode="auto">
              <a:xfrm>
                <a:off x="4755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3" name="Rectangle 366"/>
              <p:cNvSpPr>
                <a:spLocks noChangeArrowheads="1"/>
              </p:cNvSpPr>
              <p:nvPr/>
            </p:nvSpPr>
            <p:spPr bwMode="auto">
              <a:xfrm>
                <a:off x="4984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4" name="Rectangle 367"/>
              <p:cNvSpPr>
                <a:spLocks noChangeArrowheads="1"/>
              </p:cNvSpPr>
              <p:nvPr/>
            </p:nvSpPr>
            <p:spPr bwMode="auto">
              <a:xfrm>
                <a:off x="5221" y="258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5" name="Rectangle 368"/>
              <p:cNvSpPr>
                <a:spLocks noChangeArrowheads="1"/>
              </p:cNvSpPr>
              <p:nvPr/>
            </p:nvSpPr>
            <p:spPr bwMode="auto">
              <a:xfrm>
                <a:off x="5468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6" name="Rectangle 369"/>
              <p:cNvSpPr>
                <a:spLocks noChangeArrowheads="1"/>
              </p:cNvSpPr>
              <p:nvPr/>
            </p:nvSpPr>
            <p:spPr bwMode="auto">
              <a:xfrm>
                <a:off x="4755" y="28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7" name="Rectangle 370"/>
              <p:cNvSpPr>
                <a:spLocks noChangeArrowheads="1"/>
              </p:cNvSpPr>
              <p:nvPr/>
            </p:nvSpPr>
            <p:spPr bwMode="auto">
              <a:xfrm>
                <a:off x="4984" y="28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8" name="Rectangle 371"/>
              <p:cNvSpPr>
                <a:spLocks noChangeArrowheads="1"/>
              </p:cNvSpPr>
              <p:nvPr/>
            </p:nvSpPr>
            <p:spPr bwMode="auto">
              <a:xfrm>
                <a:off x="5221" y="28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9" name="Rectangle 372"/>
              <p:cNvSpPr>
                <a:spLocks noChangeArrowheads="1"/>
              </p:cNvSpPr>
              <p:nvPr/>
            </p:nvSpPr>
            <p:spPr bwMode="auto">
              <a:xfrm>
                <a:off x="5459" y="28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0" name="Rectangle 373"/>
              <p:cNvSpPr>
                <a:spLocks noChangeArrowheads="1"/>
              </p:cNvSpPr>
              <p:nvPr/>
            </p:nvSpPr>
            <p:spPr bwMode="auto">
              <a:xfrm>
                <a:off x="4755" y="300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1" name="Rectangle 374"/>
              <p:cNvSpPr>
                <a:spLocks noChangeArrowheads="1"/>
              </p:cNvSpPr>
              <p:nvPr/>
            </p:nvSpPr>
            <p:spPr bwMode="auto">
              <a:xfrm>
                <a:off x="4984" y="300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2" name="Rectangle 375"/>
              <p:cNvSpPr>
                <a:spLocks noChangeArrowheads="1"/>
              </p:cNvSpPr>
              <p:nvPr/>
            </p:nvSpPr>
            <p:spPr bwMode="auto">
              <a:xfrm>
                <a:off x="5221" y="300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3" name="Rectangle 376"/>
              <p:cNvSpPr>
                <a:spLocks noChangeArrowheads="1"/>
              </p:cNvSpPr>
              <p:nvPr/>
            </p:nvSpPr>
            <p:spPr bwMode="auto">
              <a:xfrm>
                <a:off x="5459" y="300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934" name="Group 380"/>
              <p:cNvGrpSpPr>
                <a:grpSpLocks/>
              </p:cNvGrpSpPr>
              <p:nvPr/>
            </p:nvGrpSpPr>
            <p:grpSpPr bwMode="auto">
              <a:xfrm>
                <a:off x="4929" y="3359"/>
                <a:ext cx="418" cy="112"/>
                <a:chOff x="4929" y="3359"/>
                <a:chExt cx="418" cy="112"/>
              </a:xfrm>
            </p:grpSpPr>
            <p:sp>
              <p:nvSpPr>
                <p:cNvPr id="36935" name="Rectangle 377"/>
                <p:cNvSpPr>
                  <a:spLocks noChangeArrowheads="1"/>
                </p:cNvSpPr>
                <p:nvPr/>
              </p:nvSpPr>
              <p:spPr bwMode="auto">
                <a:xfrm>
                  <a:off x="4929" y="3359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36" name="Rectangle 378"/>
                <p:cNvSpPr>
                  <a:spLocks noChangeArrowheads="1"/>
                </p:cNvSpPr>
                <p:nvPr/>
              </p:nvSpPr>
              <p:spPr bwMode="auto">
                <a:xfrm>
                  <a:off x="5285" y="3359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g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37" name="Rectangle 379"/>
                <p:cNvSpPr>
                  <a:spLocks noChangeArrowheads="1"/>
                </p:cNvSpPr>
                <p:nvPr/>
              </p:nvSpPr>
              <p:spPr bwMode="auto">
                <a:xfrm>
                  <a:off x="5331" y="3404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887" name="Freeform 382"/>
            <p:cNvSpPr>
              <a:spLocks/>
            </p:cNvSpPr>
            <p:nvPr/>
          </p:nvSpPr>
          <p:spPr bwMode="auto">
            <a:xfrm>
              <a:off x="5414" y="2773"/>
              <a:ext cx="210" cy="339"/>
            </a:xfrm>
            <a:custGeom>
              <a:avLst/>
              <a:gdLst>
                <a:gd name="T0" fmla="*/ 201 w 210"/>
                <a:gd name="T1" fmla="*/ 0 h 339"/>
                <a:gd name="T2" fmla="*/ 0 w 210"/>
                <a:gd name="T3" fmla="*/ 0 h 339"/>
                <a:gd name="T4" fmla="*/ 0 w 210"/>
                <a:gd name="T5" fmla="*/ 339 h 339"/>
                <a:gd name="T6" fmla="*/ 210 w 210"/>
                <a:gd name="T7" fmla="*/ 339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339"/>
                <a:gd name="T14" fmla="*/ 210 w 210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339">
                  <a:moveTo>
                    <a:pt x="201" y="0"/>
                  </a:moveTo>
                  <a:lnTo>
                    <a:pt x="0" y="0"/>
                  </a:lnTo>
                  <a:lnTo>
                    <a:pt x="0" y="339"/>
                  </a:lnTo>
                  <a:lnTo>
                    <a:pt x="210" y="339"/>
                  </a:lnTo>
                </a:path>
              </a:pathLst>
            </a:custGeom>
            <a:noFill/>
            <a:ln w="14288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8" name="Freeform 383"/>
            <p:cNvSpPr>
              <a:spLocks/>
            </p:cNvSpPr>
            <p:nvPr/>
          </p:nvSpPr>
          <p:spPr bwMode="auto">
            <a:xfrm>
              <a:off x="4618" y="2773"/>
              <a:ext cx="219" cy="348"/>
            </a:xfrm>
            <a:custGeom>
              <a:avLst/>
              <a:gdLst>
                <a:gd name="T0" fmla="*/ 0 w 219"/>
                <a:gd name="T1" fmla="*/ 0 h 348"/>
                <a:gd name="T2" fmla="*/ 219 w 219"/>
                <a:gd name="T3" fmla="*/ 0 h 348"/>
                <a:gd name="T4" fmla="*/ 219 w 219"/>
                <a:gd name="T5" fmla="*/ 348 h 348"/>
                <a:gd name="T6" fmla="*/ 0 w 21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348"/>
                <a:gd name="T14" fmla="*/ 219 w 21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348">
                  <a:moveTo>
                    <a:pt x="0" y="0"/>
                  </a:moveTo>
                  <a:lnTo>
                    <a:pt x="219" y="0"/>
                  </a:lnTo>
                  <a:lnTo>
                    <a:pt x="219" y="348"/>
                  </a:lnTo>
                  <a:lnTo>
                    <a:pt x="0" y="348"/>
                  </a:lnTo>
                </a:path>
              </a:pathLst>
            </a:custGeom>
            <a:noFill/>
            <a:ln w="14288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4" grpId="0"/>
      <p:bldP spid="1413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EE741DE-2EE4-48E9-8462-BA8780AD639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424862" cy="4648200"/>
          </a:xfrm>
        </p:spPr>
        <p:txBody>
          <a:bodyPr/>
          <a:lstStyle/>
          <a:p>
            <a:pPr algn="l" rtl="0" eaLnBrk="1" hangingPunct="1"/>
            <a:r>
              <a:rPr lang="en-US" altLang="fa-IR" sz="3600" dirty="0" smtClean="0"/>
              <a:t>Encoder:</a:t>
            </a:r>
          </a:p>
          <a:p>
            <a:pPr lvl="1" algn="l" rtl="0" eaLnBrk="1" hangingPunct="1"/>
            <a:r>
              <a:rPr lang="en-US" altLang="fa-IR" sz="2800" dirty="0" smtClean="0"/>
              <a:t>Inverse operation of a decoder</a:t>
            </a:r>
          </a:p>
          <a:p>
            <a:pPr lvl="1" algn="l" rtl="0" eaLnBrk="1" hangingPunct="1"/>
            <a:r>
              <a:rPr lang="en-US" altLang="fa-IR" sz="2800" dirty="0" smtClean="0"/>
              <a:t>Has </a:t>
            </a:r>
            <a:r>
              <a:rPr lang="en-US" altLang="fa-IR" sz="2800" dirty="0" err="1" smtClean="0"/>
              <a:t>2</a:t>
            </a:r>
            <a:r>
              <a:rPr lang="en-US" altLang="fa-IR" sz="2800" baseline="30000" dirty="0" err="1" smtClean="0"/>
              <a:t>n</a:t>
            </a:r>
            <a:r>
              <a:rPr lang="en-US" altLang="fa-IR" sz="2800" dirty="0" smtClean="0"/>
              <a:t> input lines and n output lines.  </a:t>
            </a:r>
          </a:p>
          <a:p>
            <a:pPr lvl="1" algn="l" rtl="0" eaLnBrk="1" hangingPunct="1"/>
            <a:r>
              <a:rPr lang="en-US" altLang="fa-IR" sz="2800" dirty="0" smtClean="0"/>
              <a:t>The output lines generate the binary equivalent of the input line whose value is 1.</a:t>
            </a:r>
          </a:p>
          <a:p>
            <a:pPr lvl="1" algn="l" rtl="0" eaLnBrk="1" hangingPunct="1"/>
            <a:endParaRPr lang="en-US" altLang="fa-IR" sz="2800" dirty="0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067175" y="4292600"/>
            <a:ext cx="1512888" cy="20161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3276600" y="46529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276600" y="50133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276600" y="53736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276600" y="57340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916238" y="447675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I0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916238" y="483711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29162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2916238" y="55895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I3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5581650" y="48688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5580063" y="55165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6588125" y="4437063"/>
            <a:ext cx="5762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z1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6588125" y="5157788"/>
            <a:ext cx="5762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z2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4140200" y="4652963"/>
            <a:ext cx="12954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4-2</a:t>
            </a:r>
          </a:p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Binary</a:t>
            </a:r>
          </a:p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Encoder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4680A6A-26DB-49E9-96C9-A11988B5BF8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43012" name="AutoShape 4"/>
          <p:cNvSpPr>
            <a:spLocks noChangeAspect="1" noChangeArrowheads="1" noTextEdit="1"/>
          </p:cNvSpPr>
          <p:nvPr/>
        </p:nvSpPr>
        <p:spPr bwMode="auto">
          <a:xfrm>
            <a:off x="971550" y="263683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3" name="Rectangle 28"/>
          <p:cNvSpPr>
            <a:spLocks noChangeArrowheads="1"/>
          </p:cNvSpPr>
          <p:nvPr/>
        </p:nvSpPr>
        <p:spPr bwMode="auto">
          <a:xfrm>
            <a:off x="1566863" y="2617788"/>
            <a:ext cx="1795462" cy="2327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Line 29"/>
          <p:cNvSpPr>
            <a:spLocks noChangeShapeType="1"/>
          </p:cNvSpPr>
          <p:nvPr/>
        </p:nvSpPr>
        <p:spPr bwMode="auto">
          <a:xfrm>
            <a:off x="3348038" y="283210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5" name="Line 30"/>
          <p:cNvSpPr>
            <a:spLocks noChangeShapeType="1"/>
          </p:cNvSpPr>
          <p:nvPr/>
        </p:nvSpPr>
        <p:spPr bwMode="auto">
          <a:xfrm>
            <a:off x="3348038" y="313690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6" name="Line 31"/>
          <p:cNvSpPr>
            <a:spLocks noChangeShapeType="1"/>
          </p:cNvSpPr>
          <p:nvPr/>
        </p:nvSpPr>
        <p:spPr bwMode="auto">
          <a:xfrm>
            <a:off x="3348038" y="3389313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32"/>
          <p:cNvSpPr>
            <a:spLocks noChangeShapeType="1"/>
          </p:cNvSpPr>
          <p:nvPr/>
        </p:nvSpPr>
        <p:spPr bwMode="auto">
          <a:xfrm>
            <a:off x="3348038" y="3692525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8" name="Line 33"/>
          <p:cNvSpPr>
            <a:spLocks noChangeShapeType="1"/>
          </p:cNvSpPr>
          <p:nvPr/>
        </p:nvSpPr>
        <p:spPr bwMode="auto">
          <a:xfrm>
            <a:off x="3348038" y="3970338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9" name="Line 34"/>
          <p:cNvSpPr>
            <a:spLocks noChangeShapeType="1"/>
          </p:cNvSpPr>
          <p:nvPr/>
        </p:nvSpPr>
        <p:spPr bwMode="auto">
          <a:xfrm>
            <a:off x="3348038" y="4249738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20" name="Line 35"/>
          <p:cNvSpPr>
            <a:spLocks noChangeShapeType="1"/>
          </p:cNvSpPr>
          <p:nvPr/>
        </p:nvSpPr>
        <p:spPr bwMode="auto">
          <a:xfrm>
            <a:off x="3348038" y="452755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21" name="Line 36"/>
          <p:cNvSpPr>
            <a:spLocks noChangeShapeType="1"/>
          </p:cNvSpPr>
          <p:nvPr/>
        </p:nvSpPr>
        <p:spPr bwMode="auto">
          <a:xfrm>
            <a:off x="3348038" y="4805363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3022" name="Group 37"/>
          <p:cNvGrpSpPr>
            <a:grpSpLocks/>
          </p:cNvGrpSpPr>
          <p:nvPr/>
        </p:nvGrpSpPr>
        <p:grpSpPr bwMode="auto">
          <a:xfrm>
            <a:off x="2124075" y="3541713"/>
            <a:ext cx="790575" cy="471487"/>
            <a:chOff x="2650" y="1988"/>
            <a:chExt cx="498" cy="297"/>
          </a:xfrm>
        </p:grpSpPr>
        <p:sp>
          <p:nvSpPr>
            <p:cNvPr id="43077" name="Rectangle 38"/>
            <p:cNvSpPr>
              <a:spLocks noChangeArrowheads="1"/>
            </p:cNvSpPr>
            <p:nvPr/>
          </p:nvSpPr>
          <p:spPr bwMode="auto">
            <a:xfrm>
              <a:off x="2666" y="198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3:8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Rectangle 39"/>
            <p:cNvSpPr>
              <a:spLocks noChangeArrowheads="1"/>
            </p:cNvSpPr>
            <p:nvPr/>
          </p:nvSpPr>
          <p:spPr bwMode="auto">
            <a:xfrm>
              <a:off x="2650" y="2131"/>
              <a:ext cx="4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decoder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023" name="Rectangle 40"/>
          <p:cNvSpPr>
            <a:spLocks noChangeArrowheads="1"/>
          </p:cNvSpPr>
          <p:nvPr/>
        </p:nvSpPr>
        <p:spPr bwMode="auto">
          <a:xfrm>
            <a:off x="3013075" y="2655888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41"/>
          <p:cNvSpPr>
            <a:spLocks noChangeArrowheads="1"/>
          </p:cNvSpPr>
          <p:nvPr/>
        </p:nvSpPr>
        <p:spPr bwMode="auto">
          <a:xfrm>
            <a:off x="3013075" y="2935288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42"/>
          <p:cNvSpPr>
            <a:spLocks noChangeArrowheads="1"/>
          </p:cNvSpPr>
          <p:nvPr/>
        </p:nvSpPr>
        <p:spPr bwMode="auto">
          <a:xfrm>
            <a:off x="3013075" y="323850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6" name="Rectangle 43"/>
          <p:cNvSpPr>
            <a:spLocks noChangeArrowheads="1"/>
          </p:cNvSpPr>
          <p:nvPr/>
        </p:nvSpPr>
        <p:spPr bwMode="auto">
          <a:xfrm>
            <a:off x="850900" y="302260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44"/>
          <p:cNvSpPr>
            <a:spLocks noChangeArrowheads="1"/>
          </p:cNvSpPr>
          <p:nvPr/>
        </p:nvSpPr>
        <p:spPr bwMode="auto">
          <a:xfrm>
            <a:off x="850900" y="345440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45"/>
          <p:cNvSpPr>
            <a:spLocks noChangeArrowheads="1"/>
          </p:cNvSpPr>
          <p:nvPr/>
        </p:nvSpPr>
        <p:spPr bwMode="auto">
          <a:xfrm>
            <a:off x="839788" y="38576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9" name="Rectangle 47"/>
          <p:cNvSpPr>
            <a:spLocks noChangeArrowheads="1"/>
          </p:cNvSpPr>
          <p:nvPr/>
        </p:nvSpPr>
        <p:spPr bwMode="auto">
          <a:xfrm>
            <a:off x="1644650" y="3022600"/>
            <a:ext cx="43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0" name="Line 48"/>
          <p:cNvSpPr>
            <a:spLocks noChangeShapeType="1"/>
          </p:cNvSpPr>
          <p:nvPr/>
        </p:nvSpPr>
        <p:spPr bwMode="auto">
          <a:xfrm>
            <a:off x="1042988" y="31416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1" name="Line 49"/>
          <p:cNvSpPr>
            <a:spLocks noChangeShapeType="1"/>
          </p:cNvSpPr>
          <p:nvPr/>
        </p:nvSpPr>
        <p:spPr bwMode="auto">
          <a:xfrm>
            <a:off x="1042988" y="35734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2" name="Line 50"/>
          <p:cNvSpPr>
            <a:spLocks noChangeShapeType="1"/>
          </p:cNvSpPr>
          <p:nvPr/>
        </p:nvSpPr>
        <p:spPr bwMode="auto">
          <a:xfrm>
            <a:off x="1042988" y="400526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3" name="Rectangle 51"/>
          <p:cNvSpPr>
            <a:spLocks noChangeArrowheads="1"/>
          </p:cNvSpPr>
          <p:nvPr/>
        </p:nvSpPr>
        <p:spPr bwMode="auto">
          <a:xfrm>
            <a:off x="1644650" y="345440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4" name="Rectangle 52"/>
          <p:cNvSpPr>
            <a:spLocks noChangeArrowheads="1"/>
          </p:cNvSpPr>
          <p:nvPr/>
        </p:nvSpPr>
        <p:spPr bwMode="auto">
          <a:xfrm>
            <a:off x="1644650" y="3886200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5" name="Rectangle 54"/>
          <p:cNvSpPr>
            <a:spLocks noChangeArrowheads="1"/>
          </p:cNvSpPr>
          <p:nvPr/>
        </p:nvSpPr>
        <p:spPr bwMode="auto">
          <a:xfrm>
            <a:off x="3013075" y="349885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36" name="Rectangle 55"/>
          <p:cNvSpPr>
            <a:spLocks noChangeArrowheads="1"/>
          </p:cNvSpPr>
          <p:nvPr/>
        </p:nvSpPr>
        <p:spPr bwMode="auto">
          <a:xfrm>
            <a:off x="3013075" y="3743325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37" name="Rectangle 56"/>
          <p:cNvSpPr>
            <a:spLocks noChangeArrowheads="1"/>
          </p:cNvSpPr>
          <p:nvPr/>
        </p:nvSpPr>
        <p:spPr bwMode="auto">
          <a:xfrm>
            <a:off x="3013075" y="4030663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38" name="Rectangle 57"/>
          <p:cNvSpPr>
            <a:spLocks noChangeArrowheads="1"/>
          </p:cNvSpPr>
          <p:nvPr/>
        </p:nvSpPr>
        <p:spPr bwMode="auto">
          <a:xfrm>
            <a:off x="3013075" y="43910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39" name="Rectangle 58"/>
          <p:cNvSpPr>
            <a:spLocks noChangeArrowheads="1"/>
          </p:cNvSpPr>
          <p:nvPr/>
        </p:nvSpPr>
        <p:spPr bwMode="auto">
          <a:xfrm>
            <a:off x="3013075" y="4678363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40" name="Rectangle 59"/>
          <p:cNvSpPr>
            <a:spLocks noChangeArrowheads="1"/>
          </p:cNvSpPr>
          <p:nvPr/>
        </p:nvSpPr>
        <p:spPr bwMode="auto">
          <a:xfrm>
            <a:off x="4433888" y="2636838"/>
            <a:ext cx="1795462" cy="2327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41" name="Line 60"/>
          <p:cNvSpPr>
            <a:spLocks noChangeShapeType="1"/>
          </p:cNvSpPr>
          <p:nvPr/>
        </p:nvSpPr>
        <p:spPr bwMode="auto">
          <a:xfrm>
            <a:off x="4067175" y="282257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2" name="Line 61"/>
          <p:cNvSpPr>
            <a:spLocks noChangeShapeType="1"/>
          </p:cNvSpPr>
          <p:nvPr/>
        </p:nvSpPr>
        <p:spPr bwMode="auto">
          <a:xfrm>
            <a:off x="4067175" y="312737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3" name="Line 62"/>
          <p:cNvSpPr>
            <a:spLocks noChangeShapeType="1"/>
          </p:cNvSpPr>
          <p:nvPr/>
        </p:nvSpPr>
        <p:spPr bwMode="auto">
          <a:xfrm>
            <a:off x="4067175" y="3379788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4" name="Line 63"/>
          <p:cNvSpPr>
            <a:spLocks noChangeShapeType="1"/>
          </p:cNvSpPr>
          <p:nvPr/>
        </p:nvSpPr>
        <p:spPr bwMode="auto">
          <a:xfrm>
            <a:off x="4067175" y="3683000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5" name="Line 64"/>
          <p:cNvSpPr>
            <a:spLocks noChangeShapeType="1"/>
          </p:cNvSpPr>
          <p:nvPr/>
        </p:nvSpPr>
        <p:spPr bwMode="auto">
          <a:xfrm>
            <a:off x="4067175" y="396081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6" name="Line 65"/>
          <p:cNvSpPr>
            <a:spLocks noChangeShapeType="1"/>
          </p:cNvSpPr>
          <p:nvPr/>
        </p:nvSpPr>
        <p:spPr bwMode="auto">
          <a:xfrm>
            <a:off x="4067175" y="424021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7" name="Line 66"/>
          <p:cNvSpPr>
            <a:spLocks noChangeShapeType="1"/>
          </p:cNvSpPr>
          <p:nvPr/>
        </p:nvSpPr>
        <p:spPr bwMode="auto">
          <a:xfrm>
            <a:off x="4067175" y="451802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8" name="Line 67"/>
          <p:cNvSpPr>
            <a:spLocks noChangeShapeType="1"/>
          </p:cNvSpPr>
          <p:nvPr/>
        </p:nvSpPr>
        <p:spPr bwMode="auto">
          <a:xfrm>
            <a:off x="4067175" y="4795838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3049" name="Group 68"/>
          <p:cNvGrpSpPr>
            <a:grpSpLocks/>
          </p:cNvGrpSpPr>
          <p:nvPr/>
        </p:nvGrpSpPr>
        <p:grpSpPr bwMode="auto">
          <a:xfrm>
            <a:off x="4932363" y="3560763"/>
            <a:ext cx="790575" cy="471487"/>
            <a:chOff x="2650" y="1988"/>
            <a:chExt cx="498" cy="297"/>
          </a:xfrm>
        </p:grpSpPr>
        <p:sp>
          <p:nvSpPr>
            <p:cNvPr id="43075" name="Rectangle 69"/>
            <p:cNvSpPr>
              <a:spLocks noChangeArrowheads="1"/>
            </p:cNvSpPr>
            <p:nvPr/>
          </p:nvSpPr>
          <p:spPr bwMode="auto">
            <a:xfrm>
              <a:off x="2666" y="198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8:3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Rectangle 70"/>
            <p:cNvSpPr>
              <a:spLocks noChangeArrowheads="1"/>
            </p:cNvSpPr>
            <p:nvPr/>
          </p:nvSpPr>
          <p:spPr bwMode="auto">
            <a:xfrm>
              <a:off x="2650" y="2131"/>
              <a:ext cx="4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encoder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050" name="Rectangle 71"/>
          <p:cNvSpPr>
            <a:spLocks noChangeArrowheads="1"/>
          </p:cNvSpPr>
          <p:nvPr/>
        </p:nvSpPr>
        <p:spPr bwMode="auto">
          <a:xfrm>
            <a:off x="4500563" y="267493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1" name="Rectangle 72"/>
          <p:cNvSpPr>
            <a:spLocks noChangeArrowheads="1"/>
          </p:cNvSpPr>
          <p:nvPr/>
        </p:nvSpPr>
        <p:spPr bwMode="auto">
          <a:xfrm>
            <a:off x="4500563" y="295433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2" name="Rectangle 73"/>
          <p:cNvSpPr>
            <a:spLocks noChangeArrowheads="1"/>
          </p:cNvSpPr>
          <p:nvPr/>
        </p:nvSpPr>
        <p:spPr bwMode="auto">
          <a:xfrm>
            <a:off x="4500563" y="325755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53" name="Rectangle 74"/>
          <p:cNvSpPr>
            <a:spLocks noChangeArrowheads="1"/>
          </p:cNvSpPr>
          <p:nvPr/>
        </p:nvSpPr>
        <p:spPr bwMode="auto">
          <a:xfrm>
            <a:off x="6815138" y="30416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4" name="Rectangle 75"/>
          <p:cNvSpPr>
            <a:spLocks noChangeArrowheads="1"/>
          </p:cNvSpPr>
          <p:nvPr/>
        </p:nvSpPr>
        <p:spPr bwMode="auto">
          <a:xfrm>
            <a:off x="6815138" y="34734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5" name="Rectangle 76"/>
          <p:cNvSpPr>
            <a:spLocks noChangeArrowheads="1"/>
          </p:cNvSpPr>
          <p:nvPr/>
        </p:nvSpPr>
        <p:spPr bwMode="auto">
          <a:xfrm>
            <a:off x="6804025" y="38766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6" name="Rectangle 77"/>
          <p:cNvSpPr>
            <a:spLocks noChangeArrowheads="1"/>
          </p:cNvSpPr>
          <p:nvPr/>
        </p:nvSpPr>
        <p:spPr bwMode="auto">
          <a:xfrm>
            <a:off x="5867400" y="3041650"/>
            <a:ext cx="43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7" name="Line 78"/>
          <p:cNvSpPr>
            <a:spLocks noChangeShapeType="1"/>
          </p:cNvSpPr>
          <p:nvPr/>
        </p:nvSpPr>
        <p:spPr bwMode="auto">
          <a:xfrm>
            <a:off x="6227763" y="31607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58" name="Line 79"/>
          <p:cNvSpPr>
            <a:spLocks noChangeShapeType="1"/>
          </p:cNvSpPr>
          <p:nvPr/>
        </p:nvSpPr>
        <p:spPr bwMode="auto">
          <a:xfrm>
            <a:off x="6227763" y="35925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59" name="Line 80"/>
          <p:cNvSpPr>
            <a:spLocks noChangeShapeType="1"/>
          </p:cNvSpPr>
          <p:nvPr/>
        </p:nvSpPr>
        <p:spPr bwMode="auto">
          <a:xfrm>
            <a:off x="6227763" y="402431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0" name="Rectangle 81"/>
          <p:cNvSpPr>
            <a:spLocks noChangeArrowheads="1"/>
          </p:cNvSpPr>
          <p:nvPr/>
        </p:nvSpPr>
        <p:spPr bwMode="auto">
          <a:xfrm>
            <a:off x="5867400" y="347345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61" name="Rectangle 82"/>
          <p:cNvSpPr>
            <a:spLocks noChangeArrowheads="1"/>
          </p:cNvSpPr>
          <p:nvPr/>
        </p:nvSpPr>
        <p:spPr bwMode="auto">
          <a:xfrm>
            <a:off x="5867400" y="3905250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62" name="Rectangle 83"/>
          <p:cNvSpPr>
            <a:spLocks noChangeArrowheads="1"/>
          </p:cNvSpPr>
          <p:nvPr/>
        </p:nvSpPr>
        <p:spPr bwMode="auto">
          <a:xfrm>
            <a:off x="4500563" y="35179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63" name="Rectangle 84"/>
          <p:cNvSpPr>
            <a:spLocks noChangeArrowheads="1"/>
          </p:cNvSpPr>
          <p:nvPr/>
        </p:nvSpPr>
        <p:spPr bwMode="auto">
          <a:xfrm>
            <a:off x="4500563" y="376237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64" name="Rectangle 85"/>
          <p:cNvSpPr>
            <a:spLocks noChangeArrowheads="1"/>
          </p:cNvSpPr>
          <p:nvPr/>
        </p:nvSpPr>
        <p:spPr bwMode="auto">
          <a:xfrm>
            <a:off x="4500563" y="4049713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65" name="Rectangle 86"/>
          <p:cNvSpPr>
            <a:spLocks noChangeArrowheads="1"/>
          </p:cNvSpPr>
          <p:nvPr/>
        </p:nvSpPr>
        <p:spPr bwMode="auto">
          <a:xfrm>
            <a:off x="4500563" y="441007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66" name="Rectangle 87"/>
          <p:cNvSpPr>
            <a:spLocks noChangeArrowheads="1"/>
          </p:cNvSpPr>
          <p:nvPr/>
        </p:nvSpPr>
        <p:spPr bwMode="auto">
          <a:xfrm>
            <a:off x="4500563" y="4697413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67" name="Line 88"/>
          <p:cNvSpPr>
            <a:spLocks noChangeShapeType="1"/>
          </p:cNvSpPr>
          <p:nvPr/>
        </p:nvSpPr>
        <p:spPr bwMode="auto">
          <a:xfrm>
            <a:off x="3708400" y="282257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8" name="Line 89"/>
          <p:cNvSpPr>
            <a:spLocks noChangeShapeType="1"/>
          </p:cNvSpPr>
          <p:nvPr/>
        </p:nvSpPr>
        <p:spPr bwMode="auto">
          <a:xfrm>
            <a:off x="3708400" y="312737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9" name="Line 90"/>
          <p:cNvSpPr>
            <a:spLocks noChangeShapeType="1"/>
          </p:cNvSpPr>
          <p:nvPr/>
        </p:nvSpPr>
        <p:spPr bwMode="auto">
          <a:xfrm>
            <a:off x="3708400" y="3379788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0" name="Line 91"/>
          <p:cNvSpPr>
            <a:spLocks noChangeShapeType="1"/>
          </p:cNvSpPr>
          <p:nvPr/>
        </p:nvSpPr>
        <p:spPr bwMode="auto">
          <a:xfrm>
            <a:off x="3708400" y="3683000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1" name="Line 92"/>
          <p:cNvSpPr>
            <a:spLocks noChangeShapeType="1"/>
          </p:cNvSpPr>
          <p:nvPr/>
        </p:nvSpPr>
        <p:spPr bwMode="auto">
          <a:xfrm>
            <a:off x="3708400" y="3960813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2" name="Line 93"/>
          <p:cNvSpPr>
            <a:spLocks noChangeShapeType="1"/>
          </p:cNvSpPr>
          <p:nvPr/>
        </p:nvSpPr>
        <p:spPr bwMode="auto">
          <a:xfrm>
            <a:off x="3708400" y="4240213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3" name="Line 94"/>
          <p:cNvSpPr>
            <a:spLocks noChangeShapeType="1"/>
          </p:cNvSpPr>
          <p:nvPr/>
        </p:nvSpPr>
        <p:spPr bwMode="auto">
          <a:xfrm>
            <a:off x="3708400" y="451802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4" name="Line 95"/>
          <p:cNvSpPr>
            <a:spLocks noChangeShapeType="1"/>
          </p:cNvSpPr>
          <p:nvPr/>
        </p:nvSpPr>
        <p:spPr bwMode="auto">
          <a:xfrm>
            <a:off x="3708400" y="4795838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D797D2-A75C-47EE-9FC2-EC1F3756DC4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 Design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3200" smtClean="0"/>
              <a:t>Example: </a:t>
            </a:r>
          </a:p>
          <a:p>
            <a:pPr lvl="1" algn="l" rtl="0" eaLnBrk="1" hangingPunct="1"/>
            <a:r>
              <a:rPr lang="en-US" altLang="fa-IR" sz="2400" smtClean="0"/>
              <a:t>8-3 Binary Encoder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6071" r="11806" b="22255"/>
          <a:stretch>
            <a:fillRect/>
          </a:stretch>
        </p:blipFill>
        <p:spPr bwMode="auto">
          <a:xfrm>
            <a:off x="1117600" y="2228850"/>
            <a:ext cx="683895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0533" name="Text Box 5"/>
          <p:cNvSpPr txBox="1">
            <a:spLocks noChangeArrowheads="1"/>
          </p:cNvSpPr>
          <p:nvPr/>
        </p:nvSpPr>
        <p:spPr bwMode="auto">
          <a:xfrm>
            <a:off x="2438400" y="5194300"/>
            <a:ext cx="389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0" name="Rectangle 8"/>
          <p:cNvSpPr>
            <a:spLocks noChangeArrowheads="1"/>
          </p:cNvSpPr>
          <p:nvPr/>
        </p:nvSpPr>
        <p:spPr bwMode="auto">
          <a:xfrm>
            <a:off x="611188" y="4581525"/>
            <a:ext cx="698500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1" name="Rectangle 9"/>
          <p:cNvSpPr>
            <a:spLocks noChangeArrowheads="1"/>
          </p:cNvSpPr>
          <p:nvPr/>
        </p:nvSpPr>
        <p:spPr bwMode="auto">
          <a:xfrm>
            <a:off x="4714875" y="1557338"/>
            <a:ext cx="2305050" cy="309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3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0" grpId="0" animBg="1"/>
      <p:bldP spid="1431561" grpId="0" animBg="1"/>
      <p:bldP spid="1431562" grpId="0"/>
      <p:bldP spid="14315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F0E9671-8725-4A8C-B61A-248475D4160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Application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6950"/>
            <a:ext cx="8382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700338" y="5588000"/>
            <a:ext cx="39592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0230" name="Text Box 6"/>
          <p:cNvSpPr txBox="1">
            <a:spLocks noChangeArrowheads="1"/>
          </p:cNvSpPr>
          <p:nvPr/>
        </p:nvSpPr>
        <p:spPr bwMode="auto">
          <a:xfrm>
            <a:off x="827088" y="5445125"/>
            <a:ext cx="5976937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300">
                <a:solidFill>
                  <a:schemeClr val="tx1"/>
                </a:solidFill>
                <a:cs typeface="Arial" panose="020B0604020202020204" pitchFamily="34" charset="0"/>
              </a:rPr>
              <a:t>The number of inputs: large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3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fewer lines</a:t>
            </a:r>
            <a:endParaRPr lang="en-US" altLang="fa-IR" sz="23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933E46-F4F9-4FF0-8229-621CAC94020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Design Issues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Only one input can be active at any given time. </a:t>
            </a:r>
          </a:p>
          <a:p>
            <a:pPr lvl="2" algn="l" rtl="0" eaLnBrk="1" hangingPunct="1"/>
            <a:r>
              <a:rPr lang="en-US" altLang="fa-IR" smtClean="0"/>
              <a:t>If two inputs are active simultaneously, the output produces an undefined combination</a:t>
            </a:r>
          </a:p>
          <a:p>
            <a:pPr lvl="3" algn="l" rtl="0" eaLnBrk="1" hangingPunct="1"/>
            <a:r>
              <a:rPr lang="en-US" altLang="fa-IR" smtClean="0"/>
              <a:t>(for example, if D</a:t>
            </a:r>
            <a:r>
              <a:rPr lang="en-US" altLang="fa-IR" baseline="-25000" smtClean="0"/>
              <a:t>3</a:t>
            </a:r>
            <a:r>
              <a:rPr lang="en-US" altLang="fa-IR" smtClean="0"/>
              <a:t> and D</a:t>
            </a:r>
            <a:r>
              <a:rPr lang="en-US" altLang="fa-IR" baseline="-25000" smtClean="0"/>
              <a:t>6</a:t>
            </a:r>
            <a:r>
              <a:rPr lang="en-US" altLang="fa-IR" smtClean="0"/>
              <a:t> are 1 simultaneously, the output of the encoder will be 111.</a:t>
            </a:r>
          </a:p>
          <a:p>
            <a:pPr algn="l" rtl="0" eaLnBrk="1" hangingPunct="1"/>
            <a:endParaRPr lang="en-US" altLang="fa-IR" smtClean="0"/>
          </a:p>
        </p:txBody>
      </p:sp>
      <p:sp>
        <p:nvSpPr>
          <p:cNvPr id="1415172" name="Text Box 4"/>
          <p:cNvSpPr txBox="1">
            <a:spLocks noChangeArrowheads="1"/>
          </p:cNvSpPr>
          <p:nvPr/>
        </p:nvSpPr>
        <p:spPr bwMode="auto">
          <a:xfrm>
            <a:off x="2438400" y="5194300"/>
            <a:ext cx="389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F5731FB-22CA-4C01-B461-05AE31930E1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Priority Encoder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130300"/>
          </a:xfrm>
        </p:spPr>
        <p:txBody>
          <a:bodyPr/>
          <a:lstStyle/>
          <a:p>
            <a:pPr lvl="1" algn="l" rtl="0" eaLnBrk="1" hangingPunct="1"/>
            <a:r>
              <a:rPr lang="en-US" altLang="fa-IR" smtClean="0"/>
              <a:t>Multiple asserted inputs are allowed; one has priority over all others.</a:t>
            </a:r>
          </a:p>
          <a:p>
            <a:pPr algn="l" rtl="0" eaLnBrk="1" hangingPunct="1"/>
            <a:endParaRPr lang="en-US" altLang="fa-IR" smtClean="0"/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1785"/>
          <a:stretch>
            <a:fillRect/>
          </a:stretch>
        </p:blipFill>
        <p:spPr bwMode="auto">
          <a:xfrm>
            <a:off x="1187450" y="2708275"/>
            <a:ext cx="67786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A2B6AA-318C-445C-91F9-A63C45747EE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K-Maps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a-IR" altLang="fa-IR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D66CB7-DD68-4E72-8BF6-68BA8177B62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1" t="22035" r="16667" b="27187"/>
          <a:stretch>
            <a:fillRect/>
          </a:stretch>
        </p:blipFill>
        <p:spPr>
          <a:xfrm>
            <a:off x="1366838" y="1444625"/>
            <a:ext cx="6410325" cy="4648200"/>
          </a:xfr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88" y="5349875"/>
            <a:ext cx="857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E?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857250" y="5857875"/>
            <a:ext cx="1785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2F6D08-EC0E-4D53-AB21-55FB9B18174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</a:t>
            </a:r>
          </a:p>
        </p:txBody>
      </p:sp>
      <p:pic>
        <p:nvPicPr>
          <p:cNvPr id="573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46167" r="18056" b="24132"/>
          <a:stretch>
            <a:fillRect/>
          </a:stretch>
        </p:blipFill>
        <p:spPr bwMode="auto">
          <a:xfrm>
            <a:off x="533400" y="1557338"/>
            <a:ext cx="80772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71A0BF-79D9-463E-A128-5E1C2B4A5C2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8-3 Priority Encoder</a:t>
            </a:r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87525"/>
            <a:ext cx="733107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827088" y="1557338"/>
            <a:ext cx="7848600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247DF02-2CE3-49F1-BCA2-D6C1DB95A24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74x148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6480175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Features:</a:t>
            </a:r>
          </a:p>
          <a:p>
            <a:pPr lvl="1" algn="l" rtl="0" eaLnBrk="1" hangingPunct="1"/>
            <a:r>
              <a:rPr lang="en-US" altLang="fa-IR" sz="2000" smtClean="0"/>
              <a:t>inputs and outputs are active low.</a:t>
            </a:r>
          </a:p>
          <a:p>
            <a:pPr lvl="1" algn="l" rtl="0" eaLnBrk="1" hangingPunct="1"/>
            <a:r>
              <a:rPr lang="en-US" altLang="fa-IR" sz="2000" smtClean="0"/>
              <a:t>EI_L must be asserted for any of its outputs to be asserted.</a:t>
            </a:r>
          </a:p>
          <a:p>
            <a:pPr lvl="1" algn="l" rtl="0" eaLnBrk="1" hangingPunct="1"/>
            <a:r>
              <a:rPr lang="en-US" altLang="fa-IR" sz="2000" smtClean="0"/>
              <a:t>GS_L is asserted when the device is enabled and one or more of the request inputs is asserted. (“Group Select” or “Got Something.” )</a:t>
            </a:r>
          </a:p>
          <a:p>
            <a:pPr lvl="1" algn="l" rtl="0" eaLnBrk="1" hangingPunct="1"/>
            <a:r>
              <a:rPr lang="en-US" altLang="fa-IR" sz="2000" smtClean="0"/>
              <a:t>EO_L is an enable output designed to be connected to the EI_L input of another ’148 that handles lower-priority requests. </a:t>
            </a:r>
          </a:p>
          <a:p>
            <a:pPr lvl="2" algn="l" rtl="0" eaLnBrk="1" hangingPunct="1"/>
            <a:r>
              <a:rPr lang="en-US" altLang="fa-IR" sz="1800" smtClean="0"/>
              <a:t>It is asserted if EI_L is asserted but no request input is asserted; thus, a lower-priority ’148 may be enabled.</a:t>
            </a:r>
          </a:p>
          <a:p>
            <a:pPr lvl="1" algn="l" rtl="0" eaLnBrk="1" hangingPunct="1"/>
            <a:endParaRPr lang="en-US" altLang="fa-IR" sz="2000" smtClean="0"/>
          </a:p>
        </p:txBody>
      </p:sp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557338"/>
            <a:ext cx="19716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F933C4-9EB0-41D2-B68F-A69C39EF18C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74x148 Truth Table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1219200"/>
            <a:ext cx="7080250" cy="46482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B5F932-867F-447A-8083-E5EE4B09C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 Diagram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4633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404813"/>
            <a:ext cx="529113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DD46C0A-5D1B-4A60-9706-D292F50BBB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Datasheets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Search for datasheets and read some of them.</a:t>
            </a:r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5A9D52F-A344-418D-B672-C393117FECC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Using Decoder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772400" cy="1335087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smtClean="0"/>
              <a:t>Applications: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smtClean="0"/>
              <a:t>Implementing General Logic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u="sng" smtClean="0"/>
              <a:t>Any</a:t>
            </a:r>
            <a:r>
              <a:rPr lang="en-US" altLang="fa-IR" sz="1800" smtClean="0"/>
              <a:t> combinational circuit can be constructed using decoders and OR gates!</a:t>
            </a:r>
          </a:p>
          <a:p>
            <a:pPr lvl="1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636838"/>
            <a:ext cx="41973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F1 = A' B C' D  +  A' B' C D  +  A B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F2 = A B C' D'  +  A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F3 = (A' + B' + C' + D')</a:t>
            </a: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468313" y="2060575"/>
            <a:ext cx="539908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80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000" b="0"/>
          </a:p>
        </p:txBody>
      </p: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1" name="Rectangle 30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2" name="Rectangle 210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50" name="Group 214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10251" name="Rectangle 32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2" name="Line 33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Rectangle 36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6" name="Rectangle 37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8" name="Rectangle 80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Line 85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1" name="Line 86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2" name="Line 87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3" name="Line 88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4" name="Line 89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5" name="Line 90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6" name="Line 91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7" name="Line 92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8" name="Line 93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94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95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1" name="Line 96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2" name="Line 97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3" name="Line 98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275" name="Group 142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10282" name="Rectangle 125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Rectangle 126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Rectangle 127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Rectangle 128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6" name="Rectangle 129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7" name="Rectangle 130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8" name="Rectangle 131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132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133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Rectangle 134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135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3" name="Rectangle 136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4" name="Rectangle 137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5" name="Rectangle 138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6" name="Rectangle 139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7" name="Rectangle 140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8" name="Rectangle 141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6" name="Group 155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10280" name="Rectangle 153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1" name="Rectangle 154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7" name="Line 211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Text Box 212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10279" name="Line 213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9000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/>
      <p:bldP spid="13885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5A9D52F-A344-418D-B672-C393117FECC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Using Decoder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772400" cy="1335087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smtClean="0"/>
              <a:t>Applications: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smtClean="0"/>
              <a:t>Implementing General Logic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u="sng" smtClean="0"/>
              <a:t>Any</a:t>
            </a:r>
            <a:r>
              <a:rPr lang="en-US" altLang="fa-IR" sz="1800" smtClean="0"/>
              <a:t> combinational circuit can be constructed using decoders and OR gates!</a:t>
            </a:r>
          </a:p>
          <a:p>
            <a:pPr lvl="1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636838"/>
            <a:ext cx="41973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F1 = A' B C' D  +  A' B' C D  +  A B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F2 = A B C' D'  +  A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F3 = (A' + B' + C' + D')</a:t>
            </a: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468313" y="2060575"/>
            <a:ext cx="539908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80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000" b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480175" y="2295525"/>
            <a:ext cx="600075" cy="3251200"/>
            <a:chOff x="4082" y="1446"/>
            <a:chExt cx="378" cy="2048"/>
          </a:xfrm>
        </p:grpSpPr>
        <p:sp>
          <p:nvSpPr>
            <p:cNvPr id="10343" name="Rectangle 47"/>
            <p:cNvSpPr>
              <a:spLocks noChangeArrowheads="1"/>
            </p:cNvSpPr>
            <p:nvPr/>
          </p:nvSpPr>
          <p:spPr bwMode="auto">
            <a:xfrm>
              <a:off x="4082" y="14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4" name="Rectangle 48"/>
            <p:cNvSpPr>
              <a:spLocks noChangeArrowheads="1"/>
            </p:cNvSpPr>
            <p:nvPr/>
          </p:nvSpPr>
          <p:spPr bwMode="auto">
            <a:xfrm>
              <a:off x="4138" y="1446"/>
              <a:ext cx="3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5" name="Rectangle 49"/>
            <p:cNvSpPr>
              <a:spLocks noChangeArrowheads="1"/>
            </p:cNvSpPr>
            <p:nvPr/>
          </p:nvSpPr>
          <p:spPr bwMode="auto">
            <a:xfrm>
              <a:off x="4082" y="15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6" name="Rectangle 50"/>
            <p:cNvSpPr>
              <a:spLocks noChangeArrowheads="1"/>
            </p:cNvSpPr>
            <p:nvPr/>
          </p:nvSpPr>
          <p:spPr bwMode="auto">
            <a:xfrm>
              <a:off x="4129" y="1574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‘B’C’D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7" name="Rectangle 51"/>
            <p:cNvSpPr>
              <a:spLocks noChangeArrowheads="1"/>
            </p:cNvSpPr>
            <p:nvPr/>
          </p:nvSpPr>
          <p:spPr bwMode="auto">
            <a:xfrm>
              <a:off x="4082" y="170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8" name="Rectangle 52"/>
            <p:cNvSpPr>
              <a:spLocks noChangeArrowheads="1"/>
            </p:cNvSpPr>
            <p:nvPr/>
          </p:nvSpPr>
          <p:spPr bwMode="auto">
            <a:xfrm>
              <a:off x="4129" y="1702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9" name="Rectangle 53"/>
            <p:cNvSpPr>
              <a:spLocks noChangeArrowheads="1"/>
            </p:cNvSpPr>
            <p:nvPr/>
          </p:nvSpPr>
          <p:spPr bwMode="auto">
            <a:xfrm>
              <a:off x="4082" y="183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0" name="Rectangle 54"/>
            <p:cNvSpPr>
              <a:spLocks noChangeArrowheads="1"/>
            </p:cNvSpPr>
            <p:nvPr/>
          </p:nvSpPr>
          <p:spPr bwMode="auto">
            <a:xfrm>
              <a:off x="4129" y="1830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1" name="Rectangle 55"/>
            <p:cNvSpPr>
              <a:spLocks noChangeArrowheads="1"/>
            </p:cNvSpPr>
            <p:nvPr/>
          </p:nvSpPr>
          <p:spPr bwMode="auto">
            <a:xfrm>
              <a:off x="4082" y="1958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2" name="Rectangle 56"/>
            <p:cNvSpPr>
              <a:spLocks noChangeArrowheads="1"/>
            </p:cNvSpPr>
            <p:nvPr/>
          </p:nvSpPr>
          <p:spPr bwMode="auto">
            <a:xfrm>
              <a:off x="4129" y="1958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3" name="Rectangle 57"/>
            <p:cNvSpPr>
              <a:spLocks noChangeArrowheads="1"/>
            </p:cNvSpPr>
            <p:nvPr/>
          </p:nvSpPr>
          <p:spPr bwMode="auto">
            <a:xfrm>
              <a:off x="4082" y="208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4" name="Rectangle 58"/>
            <p:cNvSpPr>
              <a:spLocks noChangeArrowheads="1"/>
            </p:cNvSpPr>
            <p:nvPr/>
          </p:nvSpPr>
          <p:spPr bwMode="auto">
            <a:xfrm>
              <a:off x="4129" y="2086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5" name="Rectangle 59"/>
            <p:cNvSpPr>
              <a:spLocks noChangeArrowheads="1"/>
            </p:cNvSpPr>
            <p:nvPr/>
          </p:nvSpPr>
          <p:spPr bwMode="auto">
            <a:xfrm>
              <a:off x="4082" y="221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6" name="Rectangle 60"/>
            <p:cNvSpPr>
              <a:spLocks noChangeArrowheads="1"/>
            </p:cNvSpPr>
            <p:nvPr/>
          </p:nvSpPr>
          <p:spPr bwMode="auto">
            <a:xfrm>
              <a:off x="4129" y="2214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7" name="Rectangle 61"/>
            <p:cNvSpPr>
              <a:spLocks noChangeArrowheads="1"/>
            </p:cNvSpPr>
            <p:nvPr/>
          </p:nvSpPr>
          <p:spPr bwMode="auto">
            <a:xfrm>
              <a:off x="4082" y="234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8" name="Rectangle 62"/>
            <p:cNvSpPr>
              <a:spLocks noChangeArrowheads="1"/>
            </p:cNvSpPr>
            <p:nvPr/>
          </p:nvSpPr>
          <p:spPr bwMode="auto">
            <a:xfrm>
              <a:off x="4129" y="2342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 BCD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9" name="Rectangle 63"/>
            <p:cNvSpPr>
              <a:spLocks noChangeArrowheads="1"/>
            </p:cNvSpPr>
            <p:nvPr/>
          </p:nvSpPr>
          <p:spPr bwMode="auto">
            <a:xfrm>
              <a:off x="4082" y="24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0" name="Rectangle 64"/>
            <p:cNvSpPr>
              <a:spLocks noChangeArrowheads="1"/>
            </p:cNvSpPr>
            <p:nvPr/>
          </p:nvSpPr>
          <p:spPr bwMode="auto">
            <a:xfrm>
              <a:off x="4129" y="2470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1" name="Rectangle 65"/>
            <p:cNvSpPr>
              <a:spLocks noChangeArrowheads="1"/>
            </p:cNvSpPr>
            <p:nvPr/>
          </p:nvSpPr>
          <p:spPr bwMode="auto">
            <a:xfrm>
              <a:off x="4082" y="259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2" name="Rectangle 66"/>
            <p:cNvSpPr>
              <a:spLocks noChangeArrowheads="1"/>
            </p:cNvSpPr>
            <p:nvPr/>
          </p:nvSpPr>
          <p:spPr bwMode="auto">
            <a:xfrm>
              <a:off x="4129" y="2599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3" name="Rectangle 67"/>
            <p:cNvSpPr>
              <a:spLocks noChangeArrowheads="1"/>
            </p:cNvSpPr>
            <p:nvPr/>
          </p:nvSpPr>
          <p:spPr bwMode="auto">
            <a:xfrm>
              <a:off x="4082" y="27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4" name="Rectangle 68"/>
            <p:cNvSpPr>
              <a:spLocks noChangeArrowheads="1"/>
            </p:cNvSpPr>
            <p:nvPr/>
          </p:nvSpPr>
          <p:spPr bwMode="auto">
            <a:xfrm>
              <a:off x="4129" y="2727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5" name="Rectangle 69"/>
            <p:cNvSpPr>
              <a:spLocks noChangeArrowheads="1"/>
            </p:cNvSpPr>
            <p:nvPr/>
          </p:nvSpPr>
          <p:spPr bwMode="auto">
            <a:xfrm>
              <a:off x="4082" y="285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6" name="Rectangle 70"/>
            <p:cNvSpPr>
              <a:spLocks noChangeArrowheads="1"/>
            </p:cNvSpPr>
            <p:nvPr/>
          </p:nvSpPr>
          <p:spPr bwMode="auto">
            <a:xfrm>
              <a:off x="4129" y="2855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7" name="Rectangle 71"/>
            <p:cNvSpPr>
              <a:spLocks noChangeArrowheads="1"/>
            </p:cNvSpPr>
            <p:nvPr/>
          </p:nvSpPr>
          <p:spPr bwMode="auto">
            <a:xfrm>
              <a:off x="4082" y="299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8" name="Rectangle 72"/>
            <p:cNvSpPr>
              <a:spLocks noChangeArrowheads="1"/>
            </p:cNvSpPr>
            <p:nvPr/>
          </p:nvSpPr>
          <p:spPr bwMode="auto">
            <a:xfrm>
              <a:off x="4129" y="2994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9" name="Rectangle 73"/>
            <p:cNvSpPr>
              <a:spLocks noChangeArrowheads="1"/>
            </p:cNvSpPr>
            <p:nvPr/>
          </p:nvSpPr>
          <p:spPr bwMode="auto">
            <a:xfrm>
              <a:off x="4082" y="3123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0" name="Rectangle 74"/>
            <p:cNvSpPr>
              <a:spLocks noChangeArrowheads="1"/>
            </p:cNvSpPr>
            <p:nvPr/>
          </p:nvSpPr>
          <p:spPr bwMode="auto">
            <a:xfrm>
              <a:off x="4129" y="3123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1" name="Rectangle 75"/>
            <p:cNvSpPr>
              <a:spLocks noChangeArrowheads="1"/>
            </p:cNvSpPr>
            <p:nvPr/>
          </p:nvSpPr>
          <p:spPr bwMode="auto">
            <a:xfrm>
              <a:off x="4082" y="3251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2" name="Rectangle 76"/>
            <p:cNvSpPr>
              <a:spLocks noChangeArrowheads="1"/>
            </p:cNvSpPr>
            <p:nvPr/>
          </p:nvSpPr>
          <p:spPr bwMode="auto">
            <a:xfrm>
              <a:off x="4129" y="3251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3" name="Rectangle 77"/>
            <p:cNvSpPr>
              <a:spLocks noChangeArrowheads="1"/>
            </p:cNvSpPr>
            <p:nvPr/>
          </p:nvSpPr>
          <p:spPr bwMode="auto">
            <a:xfrm>
              <a:off x="4082" y="337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4" name="Rectangle 78"/>
            <p:cNvSpPr>
              <a:spLocks noChangeArrowheads="1"/>
            </p:cNvSpPr>
            <p:nvPr/>
          </p:nvSpPr>
          <p:spPr bwMode="auto">
            <a:xfrm>
              <a:off x="4129" y="3379"/>
              <a:ext cx="3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7002463" y="2590800"/>
            <a:ext cx="1752600" cy="3068638"/>
            <a:chOff x="4411" y="1632"/>
            <a:chExt cx="1104" cy="1933"/>
          </a:xfrm>
        </p:grpSpPr>
        <p:sp>
          <p:nvSpPr>
            <p:cNvPr id="10303" name="Line 101"/>
            <p:cNvSpPr>
              <a:spLocks noChangeShapeType="1"/>
            </p:cNvSpPr>
            <p:nvPr/>
          </p:nvSpPr>
          <p:spPr bwMode="auto">
            <a:xfrm>
              <a:off x="4561" y="1644"/>
              <a:ext cx="5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4" name="Line 102"/>
            <p:cNvSpPr>
              <a:spLocks noChangeShapeType="1"/>
            </p:cNvSpPr>
            <p:nvPr/>
          </p:nvSpPr>
          <p:spPr bwMode="auto">
            <a:xfrm>
              <a:off x="4646" y="1760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5" name="Line 103"/>
            <p:cNvSpPr>
              <a:spLocks noChangeShapeType="1"/>
            </p:cNvSpPr>
            <p:nvPr/>
          </p:nvSpPr>
          <p:spPr bwMode="auto">
            <a:xfrm>
              <a:off x="4740" y="1876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6" name="Line 104"/>
            <p:cNvSpPr>
              <a:spLocks noChangeShapeType="1"/>
            </p:cNvSpPr>
            <p:nvPr/>
          </p:nvSpPr>
          <p:spPr bwMode="auto">
            <a:xfrm>
              <a:off x="4561" y="1655"/>
              <a:ext cx="1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7" name="Line 105"/>
            <p:cNvSpPr>
              <a:spLocks noChangeShapeType="1"/>
            </p:cNvSpPr>
            <p:nvPr/>
          </p:nvSpPr>
          <p:spPr bwMode="auto">
            <a:xfrm flipH="1">
              <a:off x="4411" y="1900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8" name="Line 106"/>
            <p:cNvSpPr>
              <a:spLocks noChangeShapeType="1"/>
            </p:cNvSpPr>
            <p:nvPr/>
          </p:nvSpPr>
          <p:spPr bwMode="auto">
            <a:xfrm>
              <a:off x="4420" y="2156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9" name="Line 107"/>
            <p:cNvSpPr>
              <a:spLocks noChangeShapeType="1"/>
            </p:cNvSpPr>
            <p:nvPr/>
          </p:nvSpPr>
          <p:spPr bwMode="auto">
            <a:xfrm flipV="1">
              <a:off x="4646" y="1760"/>
              <a:ext cx="1" cy="3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0" name="Line 108"/>
            <p:cNvSpPr>
              <a:spLocks noChangeShapeType="1"/>
            </p:cNvSpPr>
            <p:nvPr/>
          </p:nvSpPr>
          <p:spPr bwMode="auto">
            <a:xfrm>
              <a:off x="4420" y="3437"/>
              <a:ext cx="3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1" name="Line 109"/>
            <p:cNvSpPr>
              <a:spLocks noChangeShapeType="1"/>
            </p:cNvSpPr>
            <p:nvPr/>
          </p:nvSpPr>
          <p:spPr bwMode="auto">
            <a:xfrm flipV="1">
              <a:off x="4730" y="1876"/>
              <a:ext cx="1" cy="15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2" name="Line 110"/>
            <p:cNvSpPr>
              <a:spLocks noChangeShapeType="1"/>
            </p:cNvSpPr>
            <p:nvPr/>
          </p:nvSpPr>
          <p:spPr bwMode="auto">
            <a:xfrm>
              <a:off x="4552" y="2482"/>
              <a:ext cx="51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3" name="Line 111"/>
            <p:cNvSpPr>
              <a:spLocks noChangeShapeType="1"/>
            </p:cNvSpPr>
            <p:nvPr/>
          </p:nvSpPr>
          <p:spPr bwMode="auto">
            <a:xfrm>
              <a:off x="4646" y="2598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4" name="Line 112"/>
            <p:cNvSpPr>
              <a:spLocks noChangeShapeType="1"/>
            </p:cNvSpPr>
            <p:nvPr/>
          </p:nvSpPr>
          <p:spPr bwMode="auto">
            <a:xfrm>
              <a:off x="4730" y="2715"/>
              <a:ext cx="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5" name="Line 113"/>
            <p:cNvSpPr>
              <a:spLocks noChangeShapeType="1"/>
            </p:cNvSpPr>
            <p:nvPr/>
          </p:nvSpPr>
          <p:spPr bwMode="auto">
            <a:xfrm>
              <a:off x="4646" y="2610"/>
              <a:ext cx="1" cy="6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6" name="Line 114"/>
            <p:cNvSpPr>
              <a:spLocks noChangeShapeType="1"/>
            </p:cNvSpPr>
            <p:nvPr/>
          </p:nvSpPr>
          <p:spPr bwMode="auto">
            <a:xfrm flipH="1">
              <a:off x="4420" y="3309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7" name="Line 115"/>
            <p:cNvSpPr>
              <a:spLocks noChangeShapeType="1"/>
            </p:cNvSpPr>
            <p:nvPr/>
          </p:nvSpPr>
          <p:spPr bwMode="auto">
            <a:xfrm>
              <a:off x="4411" y="3053"/>
              <a:ext cx="14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8" name="Line 116"/>
            <p:cNvSpPr>
              <a:spLocks noChangeShapeType="1"/>
            </p:cNvSpPr>
            <p:nvPr/>
          </p:nvSpPr>
          <p:spPr bwMode="auto">
            <a:xfrm>
              <a:off x="4552" y="2482"/>
              <a:ext cx="1" cy="5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9" name="Line 117"/>
            <p:cNvSpPr>
              <a:spLocks noChangeShapeType="1"/>
            </p:cNvSpPr>
            <p:nvPr/>
          </p:nvSpPr>
          <p:spPr bwMode="auto">
            <a:xfrm>
              <a:off x="4740" y="3437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0" name="Line 118"/>
            <p:cNvSpPr>
              <a:spLocks noChangeShapeType="1"/>
            </p:cNvSpPr>
            <p:nvPr/>
          </p:nvSpPr>
          <p:spPr bwMode="auto">
            <a:xfrm>
              <a:off x="5257" y="3437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321" name="Group 121"/>
            <p:cNvGrpSpPr>
              <a:grpSpLocks/>
            </p:cNvGrpSpPr>
            <p:nvPr/>
          </p:nvGrpSpPr>
          <p:grpSpPr bwMode="auto">
            <a:xfrm>
              <a:off x="5417" y="1632"/>
              <a:ext cx="98" cy="144"/>
              <a:chOff x="5417" y="1632"/>
              <a:chExt cx="98" cy="144"/>
            </a:xfrm>
          </p:grpSpPr>
          <p:sp>
            <p:nvSpPr>
              <p:cNvPr id="10341" name="Rectangle 119"/>
              <p:cNvSpPr>
                <a:spLocks noChangeArrowheads="1"/>
              </p:cNvSpPr>
              <p:nvPr/>
            </p:nvSpPr>
            <p:spPr bwMode="auto">
              <a:xfrm>
                <a:off x="5417" y="1632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2" name="Rectangle 120"/>
              <p:cNvSpPr>
                <a:spLocks noChangeArrowheads="1"/>
              </p:cNvSpPr>
              <p:nvPr/>
            </p:nvSpPr>
            <p:spPr bwMode="auto">
              <a:xfrm>
                <a:off x="5455" y="169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2" name="Group 124"/>
            <p:cNvGrpSpPr>
              <a:grpSpLocks/>
            </p:cNvGrpSpPr>
            <p:nvPr/>
          </p:nvGrpSpPr>
          <p:grpSpPr bwMode="auto">
            <a:xfrm>
              <a:off x="5304" y="3297"/>
              <a:ext cx="98" cy="145"/>
              <a:chOff x="5304" y="3297"/>
              <a:chExt cx="98" cy="145"/>
            </a:xfrm>
          </p:grpSpPr>
          <p:sp>
            <p:nvSpPr>
              <p:cNvPr id="10339" name="Rectangle 122"/>
              <p:cNvSpPr>
                <a:spLocks noChangeArrowheads="1"/>
              </p:cNvSpPr>
              <p:nvPr/>
            </p:nvSpPr>
            <p:spPr bwMode="auto">
              <a:xfrm>
                <a:off x="5304" y="3297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0" name="Rectangle 123"/>
              <p:cNvSpPr>
                <a:spLocks noChangeArrowheads="1"/>
              </p:cNvSpPr>
              <p:nvPr/>
            </p:nvSpPr>
            <p:spPr bwMode="auto">
              <a:xfrm>
                <a:off x="5342" y="3356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3" name="Group 166"/>
            <p:cNvGrpSpPr>
              <a:grpSpLocks/>
            </p:cNvGrpSpPr>
            <p:nvPr/>
          </p:nvGrpSpPr>
          <p:grpSpPr bwMode="auto">
            <a:xfrm>
              <a:off x="5408" y="2470"/>
              <a:ext cx="97" cy="145"/>
              <a:chOff x="5408" y="2470"/>
              <a:chExt cx="97" cy="145"/>
            </a:xfrm>
          </p:grpSpPr>
          <p:sp>
            <p:nvSpPr>
              <p:cNvPr id="10337" name="Rectangle 164"/>
              <p:cNvSpPr>
                <a:spLocks noChangeArrowheads="1"/>
              </p:cNvSpPr>
              <p:nvPr/>
            </p:nvSpPr>
            <p:spPr bwMode="auto">
              <a:xfrm>
                <a:off x="5408" y="2470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8" name="Rectangle 165"/>
              <p:cNvSpPr>
                <a:spLocks noChangeArrowheads="1"/>
              </p:cNvSpPr>
              <p:nvPr/>
            </p:nvSpPr>
            <p:spPr bwMode="auto">
              <a:xfrm>
                <a:off x="5445" y="2529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4" name="Group 199"/>
            <p:cNvGrpSpPr>
              <a:grpSpLocks/>
            </p:cNvGrpSpPr>
            <p:nvPr/>
          </p:nvGrpSpPr>
          <p:grpSpPr bwMode="auto">
            <a:xfrm>
              <a:off x="5069" y="3332"/>
              <a:ext cx="212" cy="233"/>
              <a:chOff x="5069" y="3332"/>
              <a:chExt cx="212" cy="233"/>
            </a:xfrm>
          </p:grpSpPr>
          <p:sp>
            <p:nvSpPr>
              <p:cNvPr id="10335" name="Freeform 197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0336" name="Oval 198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5" name="Group 202"/>
            <p:cNvGrpSpPr>
              <a:grpSpLocks/>
            </p:cNvGrpSpPr>
            <p:nvPr/>
          </p:nvGrpSpPr>
          <p:grpSpPr bwMode="auto">
            <a:xfrm>
              <a:off x="5060" y="1632"/>
              <a:ext cx="291" cy="268"/>
              <a:chOff x="5060" y="1632"/>
              <a:chExt cx="291" cy="268"/>
            </a:xfrm>
          </p:grpSpPr>
          <p:pic>
            <p:nvPicPr>
              <p:cNvPr id="10333" name="Picture 20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1632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34" name="Freeform 201"/>
              <p:cNvSpPr>
                <a:spLocks/>
              </p:cNvSpPr>
              <p:nvPr/>
            </p:nvSpPr>
            <p:spPr bwMode="auto">
              <a:xfrm>
                <a:off x="5060" y="1632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8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3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8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3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0326" name="Group 205"/>
            <p:cNvGrpSpPr>
              <a:grpSpLocks/>
            </p:cNvGrpSpPr>
            <p:nvPr/>
          </p:nvGrpSpPr>
          <p:grpSpPr bwMode="auto">
            <a:xfrm>
              <a:off x="5060" y="2470"/>
              <a:ext cx="291" cy="268"/>
              <a:chOff x="5060" y="2470"/>
              <a:chExt cx="291" cy="268"/>
            </a:xfrm>
          </p:grpSpPr>
          <p:pic>
            <p:nvPicPr>
              <p:cNvPr id="10331" name="Picture 2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2470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32" name="Freeform 204"/>
              <p:cNvSpPr>
                <a:spLocks/>
              </p:cNvSpPr>
              <p:nvPr/>
            </p:nvSpPr>
            <p:spPr bwMode="auto">
              <a:xfrm>
                <a:off x="5060" y="2470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9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4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9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4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327" name="Line 206"/>
            <p:cNvSpPr>
              <a:spLocks noChangeShapeType="1"/>
            </p:cNvSpPr>
            <p:nvPr/>
          </p:nvSpPr>
          <p:spPr bwMode="auto">
            <a:xfrm>
              <a:off x="5361" y="1760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8" name="Line 207"/>
            <p:cNvSpPr>
              <a:spLocks noChangeShapeType="1"/>
            </p:cNvSpPr>
            <p:nvPr/>
          </p:nvSpPr>
          <p:spPr bwMode="auto">
            <a:xfrm>
              <a:off x="5351" y="2598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9" name="Oval 208"/>
            <p:cNvSpPr>
              <a:spLocks noChangeArrowheads="1"/>
            </p:cNvSpPr>
            <p:nvPr/>
          </p:nvSpPr>
          <p:spPr bwMode="auto">
            <a:xfrm>
              <a:off x="4725" y="3429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0" name="Oval 209"/>
            <p:cNvSpPr>
              <a:spLocks noChangeArrowheads="1"/>
            </p:cNvSpPr>
            <p:nvPr/>
          </p:nvSpPr>
          <p:spPr bwMode="auto">
            <a:xfrm>
              <a:off x="4725" y="2707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1" name="Rectangle 30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2" name="Rectangle 210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50" name="Group 214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10251" name="Rectangle 32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2" name="Line 33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Rectangle 36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6" name="Rectangle 37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8" name="Rectangle 80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Line 85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1" name="Line 86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2" name="Line 87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3" name="Line 88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4" name="Line 89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5" name="Line 90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6" name="Line 91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7" name="Line 92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8" name="Line 93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94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95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1" name="Line 96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2" name="Line 97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3" name="Line 98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275" name="Group 142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10282" name="Rectangle 125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Rectangle 126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Rectangle 127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Rectangle 128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6" name="Rectangle 129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7" name="Rectangle 130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8" name="Rectangle 131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132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133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Rectangle 134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135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3" name="Rectangle 136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4" name="Rectangle 137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5" name="Rectangle 138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6" name="Rectangle 139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7" name="Rectangle 140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8" name="Rectangle 141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6" name="Group 155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10280" name="Rectangle 153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1" name="Rectangle 154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7" name="Line 211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Text Box 212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10279" name="Line 213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/>
      <p:bldP spid="13885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10BBF0-708F-4275-90B9-A1C7F6AA72E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Active Low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 smtClean="0"/>
              <a:t>Decoder with </a:t>
            </a:r>
          </a:p>
          <a:p>
            <a:pPr lvl="1" algn="l" rtl="0" eaLnBrk="1" hangingPunct="1"/>
            <a:r>
              <a:rPr lang="en-US" altLang="fa-IR" sz="2000" smtClean="0"/>
              <a:t>Active Low Enable </a:t>
            </a:r>
          </a:p>
          <a:p>
            <a:pPr lvl="1" algn="l" rtl="0" eaLnBrk="1" hangingPunct="1"/>
            <a:r>
              <a:rPr lang="en-US" altLang="fa-IR" sz="2000" smtClean="0"/>
              <a:t>Active Low Outputs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922588"/>
            <a:ext cx="29527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92941" name="Group 301"/>
          <p:cNvGraphicFramePr>
            <a:graphicFrameLocks noGrp="1"/>
          </p:cNvGraphicFramePr>
          <p:nvPr/>
        </p:nvGraphicFramePr>
        <p:xfrm>
          <a:off x="1258888" y="3284538"/>
          <a:ext cx="2479675" cy="2232027"/>
        </p:xfrm>
        <a:graphic>
          <a:graphicData uri="http://schemas.openxmlformats.org/drawingml/2006/table">
            <a:tbl>
              <a:tblPr/>
              <a:tblGrid>
                <a:gridCol w="401637"/>
                <a:gridCol w="307975"/>
                <a:gridCol w="354013"/>
                <a:gridCol w="354012"/>
                <a:gridCol w="354013"/>
                <a:gridCol w="355600"/>
                <a:gridCol w="352425"/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2" r="758"/>
          <a:stretch/>
        </p:blipFill>
        <p:spPr>
          <a:xfrm>
            <a:off x="4469682" y="1124744"/>
            <a:ext cx="3702718" cy="148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12101C-B583-47E9-9208-40A96539D14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b="0" smtClean="0"/>
              <a:t>74x139 dual 2-to-4 decoder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1484313"/>
            <a:ext cx="2060575" cy="2786062"/>
          </a:xfrm>
          <a:noFill/>
        </p:spPr>
      </p:pic>
      <p:pic>
        <p:nvPicPr>
          <p:cNvPr id="139674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432435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675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87875"/>
            <a:ext cx="33115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2DB460-7110-41C0-90E6-F9D293023E0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74x138 3-8 Decoder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201863"/>
            <a:ext cx="61341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178276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00A7D9-E431-4678-8F8B-1F09A86E82F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74x138 3-8 Decoder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6245225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61426</TotalTime>
  <Words>1614</Words>
  <Application>Microsoft Office PowerPoint</Application>
  <PresentationFormat>On-screen Show (4:3)</PresentationFormat>
  <Paragraphs>953</Paragraphs>
  <Slides>35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Comic Sans MS</vt:lpstr>
      <vt:lpstr>Courier New</vt:lpstr>
      <vt:lpstr>굴림</vt:lpstr>
      <vt:lpstr>Helv</vt:lpstr>
      <vt:lpstr>Times New Roman</vt:lpstr>
      <vt:lpstr>Titr</vt:lpstr>
      <vt:lpstr>Wingdings</vt:lpstr>
      <vt:lpstr>Zar</vt:lpstr>
      <vt:lpstr>1_presentation_template</vt:lpstr>
      <vt:lpstr>Decoder</vt:lpstr>
      <vt:lpstr>Decoder</vt:lpstr>
      <vt:lpstr>Decoder</vt:lpstr>
      <vt:lpstr>Design Using Decoder</vt:lpstr>
      <vt:lpstr>Design Using Decoder</vt:lpstr>
      <vt:lpstr>Active Low</vt:lpstr>
      <vt:lpstr>74x139 dual 2-to-4 decoder</vt:lpstr>
      <vt:lpstr>74x138 3-8 Decoder</vt:lpstr>
      <vt:lpstr>74x138 3-8 Decoder</vt:lpstr>
      <vt:lpstr>Using 3-State Buffers</vt:lpstr>
      <vt:lpstr>Decoders</vt:lpstr>
      <vt:lpstr>Decoders</vt:lpstr>
      <vt:lpstr>Decoders</vt:lpstr>
      <vt:lpstr>Decoders</vt:lpstr>
      <vt:lpstr>Decoders</vt:lpstr>
      <vt:lpstr>7-Segment Decoder</vt:lpstr>
      <vt:lpstr>7-Segment Decoder</vt:lpstr>
      <vt:lpstr>7-Segment Decoder</vt:lpstr>
      <vt:lpstr>BCD-to-7Segment Truth Table</vt:lpstr>
      <vt:lpstr>K-maps</vt:lpstr>
      <vt:lpstr>Encoder</vt:lpstr>
      <vt:lpstr>Encoder</vt:lpstr>
      <vt:lpstr>Encoder</vt:lpstr>
      <vt:lpstr>Encoder Circuit Design</vt:lpstr>
      <vt:lpstr>Encoder Circuit</vt:lpstr>
      <vt:lpstr>Application</vt:lpstr>
      <vt:lpstr>Encoder Design Issues</vt:lpstr>
      <vt:lpstr>Priority Encoder</vt:lpstr>
      <vt:lpstr>K-Maps</vt:lpstr>
      <vt:lpstr>Circuit</vt:lpstr>
      <vt:lpstr>8-3 Priority Encoder</vt:lpstr>
      <vt:lpstr>74x148</vt:lpstr>
      <vt:lpstr>74x148 Truth Table</vt:lpstr>
      <vt:lpstr>Circuit Diagram</vt:lpstr>
      <vt:lpstr>Datasheets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321</cp:revision>
  <dcterms:created xsi:type="dcterms:W3CDTF">1601-01-01T00:00:00Z</dcterms:created>
  <dcterms:modified xsi:type="dcterms:W3CDTF">2024-10-15T05:22:46Z</dcterms:modified>
</cp:coreProperties>
</file>