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5"/>
  </p:notesMasterIdLst>
  <p:sldIdLst>
    <p:sldId id="256" r:id="rId2"/>
    <p:sldId id="323" r:id="rId3"/>
    <p:sldId id="258" r:id="rId4"/>
    <p:sldId id="317" r:id="rId5"/>
    <p:sldId id="267" r:id="rId6"/>
    <p:sldId id="268" r:id="rId7"/>
    <p:sldId id="270" r:id="rId8"/>
    <p:sldId id="269" r:id="rId9"/>
    <p:sldId id="272" r:id="rId10"/>
    <p:sldId id="319" r:id="rId11"/>
    <p:sldId id="318" r:id="rId12"/>
    <p:sldId id="276" r:id="rId13"/>
    <p:sldId id="277" r:id="rId14"/>
    <p:sldId id="278" r:id="rId15"/>
    <p:sldId id="320" r:id="rId16"/>
    <p:sldId id="275" r:id="rId17"/>
    <p:sldId id="315" r:id="rId18"/>
    <p:sldId id="279" r:id="rId19"/>
    <p:sldId id="321" r:id="rId20"/>
    <p:sldId id="280" r:id="rId21"/>
    <p:sldId id="281" r:id="rId22"/>
    <p:sldId id="282" r:id="rId23"/>
    <p:sldId id="283" r:id="rId24"/>
    <p:sldId id="284" r:id="rId25"/>
    <p:sldId id="292" r:id="rId26"/>
    <p:sldId id="293" r:id="rId27"/>
    <p:sldId id="285" r:id="rId28"/>
    <p:sldId id="286" r:id="rId29"/>
    <p:sldId id="287" r:id="rId30"/>
    <p:sldId id="288" r:id="rId31"/>
    <p:sldId id="314" r:id="rId32"/>
    <p:sldId id="322" r:id="rId33"/>
    <p:sldId id="28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216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47615DBF-2931-44F9-BA76-EB2458182E7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091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A1D7D5-7303-480E-BF49-EF3F51D4CFDC}" type="slidenum">
              <a:rPr lang="en-US" altLang="fa-IR" sz="1200" b="0"/>
              <a:pPr/>
              <a:t>1</a:t>
            </a:fld>
            <a:endParaRPr lang="en-US" altLang="fa-IR" sz="1200" b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4732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11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92357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0CDB6BD-F141-4BF4-9F91-F8390277F833}" type="slidenum">
              <a:rPr lang="en-US" altLang="fa-IR" sz="1200" b="0"/>
              <a:pPr/>
              <a:t>12</a:t>
            </a:fld>
            <a:endParaRPr lang="en-US" altLang="fa-IR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5891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10C25A-34D2-4B7F-AB60-C5F1BF28852D}" type="slidenum">
              <a:rPr lang="en-US" altLang="fa-IR" sz="1200" b="0"/>
              <a:pPr/>
              <a:t>13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0918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1330DE7-DC9A-4EE3-99D6-B3AF1DDDED17}" type="slidenum">
              <a:rPr lang="en-US" altLang="fa-IR" sz="1200" b="0"/>
              <a:pPr/>
              <a:t>14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5633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15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191172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79CE5EC-60BD-46B7-9C80-1FEB9A5E8095}" type="slidenum">
              <a:rPr lang="en-US" altLang="fa-IR" sz="1200" b="0"/>
              <a:pPr/>
              <a:t>16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84558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E9AEBAC-5D17-4AC6-923B-519AEEC188C5}" type="slidenum">
              <a:rPr lang="en-US" altLang="fa-IR" sz="1200" b="0"/>
              <a:pPr/>
              <a:t>17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6026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3BAE49A-57D0-450D-8C43-D38081DD446A}" type="slidenum">
              <a:rPr lang="en-US" altLang="fa-IR" sz="1200" b="0"/>
              <a:pPr/>
              <a:t>18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86673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3BAE49A-57D0-450D-8C43-D38081DD446A}" type="slidenum">
              <a:rPr lang="en-US" altLang="fa-IR" sz="1200" b="0"/>
              <a:pPr/>
              <a:t>19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55594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D0528F-A11C-4EE8-8C22-FD16D8586C23}" type="slidenum">
              <a:rPr lang="en-US" altLang="fa-IR" sz="1200" b="0"/>
              <a:pPr/>
              <a:t>20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9811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42CF13-503A-4CF1-AA7B-5BA1317FB513}" type="slidenum">
              <a:rPr lang="en-US" altLang="fa-IR" sz="1200" b="0"/>
              <a:pPr/>
              <a:t>3</a:t>
            </a:fld>
            <a:endParaRPr lang="en-US" altLang="fa-IR" sz="1200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9199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9300F9-972C-4056-ACB5-9BF1345C581E}" type="slidenum">
              <a:rPr lang="en-US" altLang="fa-IR" sz="1200" b="0"/>
              <a:pPr/>
              <a:t>21</a:t>
            </a:fld>
            <a:endParaRPr lang="en-US" altLang="fa-IR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0298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68B335C-9C80-4D86-8680-C2E76994A484}" type="slidenum">
              <a:rPr lang="en-US" altLang="fa-IR" sz="1200" b="0"/>
              <a:pPr/>
              <a:t>22</a:t>
            </a:fld>
            <a:endParaRPr lang="en-US" altLang="fa-IR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1041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C0D9F6-FF42-4DC3-A49B-04EF1229616A}" type="slidenum">
              <a:rPr lang="en-US" altLang="fa-IR" sz="1200" b="0"/>
              <a:pPr/>
              <a:t>23</a:t>
            </a:fld>
            <a:endParaRPr lang="en-US" altLang="fa-IR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40666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919BA7-AFFD-4AA6-B5BD-0C6ACD631C87}" type="slidenum">
              <a:rPr lang="en-US" altLang="fa-IR" sz="1200" b="0"/>
              <a:pPr/>
              <a:t>24</a:t>
            </a:fld>
            <a:endParaRPr lang="en-US" altLang="fa-IR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2434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8889FA2-1BD2-496E-8D6F-85583AECC207}" type="slidenum">
              <a:rPr lang="en-US" altLang="fa-IR" sz="1200" b="0"/>
              <a:pPr/>
              <a:t>25</a:t>
            </a:fld>
            <a:endParaRPr lang="en-US" altLang="fa-IR" sz="1200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44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07566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CF5F7AE-1CE3-4B96-96DA-0C2CA5A84F47}" type="slidenum">
              <a:rPr lang="en-US" altLang="fa-IR" sz="1200" b="0"/>
              <a:pPr/>
              <a:t>26</a:t>
            </a:fld>
            <a:endParaRPr lang="en-US" altLang="fa-IR" sz="1200" b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8645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B6D317-A3E9-473E-A582-D8785DDB7D2F}" type="slidenum">
              <a:rPr lang="en-US" altLang="fa-IR" sz="1200" b="0"/>
              <a:pPr/>
              <a:t>27</a:t>
            </a:fld>
            <a:endParaRPr lang="en-US" altLang="fa-IR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7281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1E9607D-4428-4936-9AB6-AE95C2483A02}" type="slidenum">
              <a:rPr lang="en-US" altLang="fa-IR" sz="1200" b="0"/>
              <a:pPr/>
              <a:t>28</a:t>
            </a:fld>
            <a:endParaRPr lang="en-US" altLang="fa-IR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67554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5BEF6D-4814-4D07-83E2-EB34503CE15D}" type="slidenum">
              <a:rPr lang="en-US" altLang="fa-IR" sz="1200" b="0"/>
              <a:pPr/>
              <a:t>29</a:t>
            </a:fld>
            <a:endParaRPr lang="en-US" altLang="fa-IR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30132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219D34-4E5A-4B86-8F0F-3D08BFD44D2B}" type="slidenum">
              <a:rPr lang="en-US" altLang="fa-IR" sz="1200" b="0"/>
              <a:pPr/>
              <a:t>30</a:t>
            </a:fld>
            <a:endParaRPr lang="en-US" altLang="fa-IR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3543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42CF13-503A-4CF1-AA7B-5BA1317FB513}" type="slidenum">
              <a:rPr lang="en-US" altLang="fa-IR" sz="1200" b="0"/>
              <a:pPr/>
              <a:t>4</a:t>
            </a:fld>
            <a:endParaRPr lang="en-US" altLang="fa-IR" sz="1200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65207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A8CAF21-7F92-4E88-86C3-9ED53ACDF61B}" type="slidenum">
              <a:rPr lang="en-US" altLang="fa-IR" sz="1200" b="0"/>
              <a:pPr/>
              <a:t>31</a:t>
            </a:fld>
            <a:endParaRPr lang="en-US" altLang="fa-IR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10299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B169B9-C877-4FF2-85CF-D887BD9EED60}" type="slidenum">
              <a:rPr lang="en-US" altLang="fa-IR" sz="1200" b="0"/>
              <a:pPr/>
              <a:t>32</a:t>
            </a:fld>
            <a:endParaRPr lang="en-US" altLang="fa-IR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65668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B169B9-C877-4FF2-85CF-D887BD9EED60}" type="slidenum">
              <a:rPr lang="en-US" altLang="fa-IR" sz="1200" b="0"/>
              <a:pPr/>
              <a:t>33</a:t>
            </a:fld>
            <a:endParaRPr lang="en-US" altLang="fa-IR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3502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9C1462-84EF-47A1-8143-8119F3941B41}" type="slidenum">
              <a:rPr lang="en-US" altLang="fa-IR" sz="1200" b="0"/>
              <a:pPr/>
              <a:t>5</a:t>
            </a:fld>
            <a:endParaRPr lang="en-US" altLang="fa-IR" sz="1200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6978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AC6703-DD9D-4178-9856-5AA017317E5E}" type="slidenum">
              <a:rPr lang="en-US" altLang="fa-IR" sz="1200" b="0"/>
              <a:pPr/>
              <a:t>6</a:t>
            </a:fld>
            <a:endParaRPr lang="en-US" altLang="fa-IR" sz="12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9091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D8FB64C-0ED9-41F0-BEFB-885E9FEE284F}" type="slidenum">
              <a:rPr lang="en-US" altLang="fa-IR" sz="1200" b="0"/>
              <a:pPr/>
              <a:t>7</a:t>
            </a:fld>
            <a:endParaRPr lang="en-US" altLang="fa-IR" sz="1200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902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8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7446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38415F9-B8D2-413F-9BDB-09CDC0BF4118}" type="slidenum">
              <a:rPr lang="en-US" altLang="fa-IR" sz="1200" b="0"/>
              <a:pPr/>
              <a:t>9</a:t>
            </a:fld>
            <a:endParaRPr lang="en-US" altLang="fa-IR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21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10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92219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37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5CD84-7BE4-4DB5-9219-1DAEE886F3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029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78F8-524F-40A1-91C6-F281546A620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170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CF05-A5EE-4EB9-974D-C28DAA69B52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44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8D10A-F678-4249-860C-6E5E487B99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309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D357-3FE2-4405-8978-1EF2C3FAB43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5953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10463-D06B-46C3-8953-A233D1B004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20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15299-5A7D-444A-BA22-38B9A4B9FB7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782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C5F9-548D-4D39-8416-023DEDD8101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508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AA522-0D7F-4FD7-90EB-3ED650F37B1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0672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7CBC9-BBAF-4B76-B463-FBD4641E87F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30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8E18-6DA3-4410-BC11-7300891B4E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911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5BB2580-628C-43DA-B52B-BCDC4A90CF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9.emf"/><Relationship Id="rId3" Type="http://schemas.openxmlformats.org/officeDocument/2006/relationships/image" Target="../media/image26.emf"/><Relationship Id="rId7" Type="http://schemas.openxmlformats.org/officeDocument/2006/relationships/image" Target="../media/image21.emf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4.emf"/><Relationship Id="rId5" Type="http://schemas.openxmlformats.org/officeDocument/2006/relationships/image" Target="../media/image19.emf"/><Relationship Id="rId10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 smtClean="0"/>
              <a:t>Adder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251520" y="1549400"/>
            <a:ext cx="5054600" cy="1287463"/>
            <a:chOff x="764" y="976"/>
            <a:chExt cx="3184" cy="811"/>
          </a:xfrm>
        </p:grpSpPr>
        <p:sp>
          <p:nvSpPr>
            <p:cNvPr id="28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0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1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8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9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4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6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8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9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0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1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0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4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  <p:sp>
          <p:nvSpPr>
            <p:cNvPr id="80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764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signal</a:t>
              </a:r>
            </a:p>
          </p:txBody>
        </p: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>
              <a:off x="1389" y="1296"/>
              <a:ext cx="13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12" name="Arc 194"/>
          <p:cNvSpPr>
            <a:spLocks/>
          </p:cNvSpPr>
          <p:nvPr/>
        </p:nvSpPr>
        <p:spPr bwMode="auto">
          <a:xfrm>
            <a:off x="2123728" y="1577451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3" name="Arc 194"/>
          <p:cNvSpPr>
            <a:spLocks/>
          </p:cNvSpPr>
          <p:nvPr/>
        </p:nvSpPr>
        <p:spPr bwMode="auto">
          <a:xfrm>
            <a:off x="4184301" y="2023269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14" name="Group 276"/>
          <p:cNvGrpSpPr>
            <a:grpSpLocks/>
          </p:cNvGrpSpPr>
          <p:nvPr/>
        </p:nvGrpSpPr>
        <p:grpSpPr bwMode="auto">
          <a:xfrm>
            <a:off x="5580112" y="1628800"/>
            <a:ext cx="3363913" cy="1014413"/>
            <a:chOff x="3309" y="2248"/>
            <a:chExt cx="2119" cy="639"/>
          </a:xfrm>
        </p:grpSpPr>
        <p:sp>
          <p:nvSpPr>
            <p:cNvPr id="115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6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7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9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0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1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5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6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7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8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9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0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2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fa-IR"/>
            </a:p>
          </p:txBody>
        </p:sp>
        <p:sp>
          <p:nvSpPr>
            <p:cNvPr id="133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4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fa-IR"/>
            </a:p>
          </p:txBody>
        </p:sp>
        <p:sp>
          <p:nvSpPr>
            <p:cNvPr id="135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6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7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8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9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0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fa-IR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2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fa-IR"/>
            </a:p>
          </p:txBody>
        </p:sp>
        <p:sp>
          <p:nvSpPr>
            <p:cNvPr id="144" name="Rectangle 272"/>
            <p:cNvSpPr>
              <a:spLocks noChangeArrowheads="1"/>
            </p:cNvSpPr>
            <p:nvPr/>
          </p:nvSpPr>
          <p:spPr bwMode="auto">
            <a:xfrm>
              <a:off x="3309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5" name="Rectangle 273"/>
            <p:cNvSpPr>
              <a:spLocks noChangeArrowheads="1"/>
            </p:cNvSpPr>
            <p:nvPr/>
          </p:nvSpPr>
          <p:spPr bwMode="auto">
            <a:xfrm>
              <a:off x="3309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6" name="Rectangle 274"/>
            <p:cNvSpPr>
              <a:spLocks noChangeArrowheads="1"/>
            </p:cNvSpPr>
            <p:nvPr/>
          </p:nvSpPr>
          <p:spPr bwMode="auto">
            <a:xfrm>
              <a:off x="3309" y="2657"/>
              <a:ext cx="25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37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3" name="Group 182"/>
          <p:cNvGrpSpPr>
            <a:grpSpLocks/>
          </p:cNvGrpSpPr>
          <p:nvPr/>
        </p:nvGrpSpPr>
        <p:grpSpPr bwMode="auto">
          <a:xfrm>
            <a:off x="323528" y="3149649"/>
            <a:ext cx="5054600" cy="1287463"/>
            <a:chOff x="764" y="976"/>
            <a:chExt cx="3184" cy="811"/>
          </a:xfrm>
        </p:grpSpPr>
        <p:sp>
          <p:nvSpPr>
            <p:cNvPr id="204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5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6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7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8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9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0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1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2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3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4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15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6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17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8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9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0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1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2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3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4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5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6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7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8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9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0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1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32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233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4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235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6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37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238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9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240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1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2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/>
            </a:p>
          </p:txBody>
        </p:sp>
        <p:sp>
          <p:nvSpPr>
            <p:cNvPr id="244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9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0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1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3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4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5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  <p:sp>
          <p:nvSpPr>
            <p:cNvPr id="256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57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58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59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0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1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2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3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5" name="Rectangle 65"/>
            <p:cNvSpPr>
              <a:spLocks noChangeArrowheads="1"/>
            </p:cNvSpPr>
            <p:nvPr/>
          </p:nvSpPr>
          <p:spPr bwMode="auto">
            <a:xfrm>
              <a:off x="764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signal</a:t>
              </a:r>
            </a:p>
          </p:txBody>
        </p:sp>
        <p:sp>
          <p:nvSpPr>
            <p:cNvPr id="266" name="Line 66"/>
            <p:cNvSpPr>
              <a:spLocks noChangeShapeType="1"/>
            </p:cNvSpPr>
            <p:nvPr/>
          </p:nvSpPr>
          <p:spPr bwMode="auto">
            <a:xfrm>
              <a:off x="1389" y="1296"/>
              <a:ext cx="13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67" name="Arc 194"/>
          <p:cNvSpPr>
            <a:spLocks/>
          </p:cNvSpPr>
          <p:nvPr/>
        </p:nvSpPr>
        <p:spPr bwMode="auto">
          <a:xfrm>
            <a:off x="2195736" y="3177700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8" name="Arc 194"/>
          <p:cNvSpPr>
            <a:spLocks/>
          </p:cNvSpPr>
          <p:nvPr/>
        </p:nvSpPr>
        <p:spPr bwMode="auto">
          <a:xfrm>
            <a:off x="4256309" y="3623518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69" name="Group 182"/>
          <p:cNvGrpSpPr>
            <a:grpSpLocks/>
          </p:cNvGrpSpPr>
          <p:nvPr/>
        </p:nvGrpSpPr>
        <p:grpSpPr bwMode="auto">
          <a:xfrm>
            <a:off x="5087888" y="3221656"/>
            <a:ext cx="3530600" cy="1270000"/>
            <a:chOff x="1724" y="976"/>
            <a:chExt cx="2224" cy="800"/>
          </a:xfrm>
        </p:grpSpPr>
        <p:sp>
          <p:nvSpPr>
            <p:cNvPr id="270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71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72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73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74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5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6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7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8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9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0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81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2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83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4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5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6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7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88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9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0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1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2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3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4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95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96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97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98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299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0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301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2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03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304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5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306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08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09" name="Rectangle 43"/>
            <p:cNvSpPr>
              <a:spLocks noChangeArrowheads="1"/>
            </p:cNvSpPr>
            <p:nvPr/>
          </p:nvSpPr>
          <p:spPr bwMode="auto">
            <a:xfrm>
              <a:off x="1724" y="1389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 dirty="0"/>
            </a:p>
          </p:txBody>
        </p:sp>
        <p:sp>
          <p:nvSpPr>
            <p:cNvPr id="310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1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2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3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4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15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16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7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8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19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20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1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</p:grpSp>
      <p:sp>
        <p:nvSpPr>
          <p:cNvPr id="333" name="Arc 194"/>
          <p:cNvSpPr>
            <a:spLocks/>
          </p:cNvSpPr>
          <p:nvPr/>
        </p:nvSpPr>
        <p:spPr bwMode="auto">
          <a:xfrm>
            <a:off x="5436096" y="3249708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4" name="Arc 194"/>
          <p:cNvSpPr>
            <a:spLocks/>
          </p:cNvSpPr>
          <p:nvPr/>
        </p:nvSpPr>
        <p:spPr bwMode="auto">
          <a:xfrm>
            <a:off x="7496669" y="3695526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563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65057-11CA-403A-A337-6CD55B26B440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7956376" y="450912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752432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680424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251520" y="1549400"/>
            <a:ext cx="5054600" cy="1287463"/>
            <a:chOff x="764" y="976"/>
            <a:chExt cx="3184" cy="811"/>
          </a:xfrm>
        </p:grpSpPr>
        <p:sp>
          <p:nvSpPr>
            <p:cNvPr id="28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0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1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8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9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4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6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8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9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0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1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0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4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  <p:sp>
          <p:nvSpPr>
            <p:cNvPr id="80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764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signal</a:t>
              </a:r>
            </a:p>
          </p:txBody>
        </p: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>
              <a:off x="1389" y="1296"/>
              <a:ext cx="13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3" name="Rectangle 56"/>
          <p:cNvSpPr>
            <a:spLocks noChangeArrowheads="1"/>
          </p:cNvSpPr>
          <p:nvPr/>
        </p:nvSpPr>
        <p:spPr bwMode="auto">
          <a:xfrm>
            <a:off x="7239770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@2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4" name="Rectangle 56"/>
          <p:cNvSpPr>
            <a:spLocks noChangeArrowheads="1"/>
          </p:cNvSpPr>
          <p:nvPr/>
        </p:nvSpPr>
        <p:spPr bwMode="auto">
          <a:xfrm>
            <a:off x="6140011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568527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9" name="Rectangle 56"/>
          <p:cNvSpPr>
            <a:spLocks noChangeArrowheads="1"/>
          </p:cNvSpPr>
          <p:nvPr/>
        </p:nvSpPr>
        <p:spPr bwMode="auto">
          <a:xfrm>
            <a:off x="496519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381876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1" name="Rectangle 56"/>
          <p:cNvSpPr>
            <a:spLocks noChangeArrowheads="1"/>
          </p:cNvSpPr>
          <p:nvPr/>
        </p:nvSpPr>
        <p:spPr bwMode="auto">
          <a:xfrm>
            <a:off x="309868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2" name="Rectangle 56"/>
          <p:cNvSpPr>
            <a:spLocks noChangeArrowheads="1"/>
          </p:cNvSpPr>
          <p:nvPr/>
        </p:nvSpPr>
        <p:spPr bwMode="auto">
          <a:xfrm>
            <a:off x="197971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3" name="Rectangle 56"/>
          <p:cNvSpPr>
            <a:spLocks noChangeArrowheads="1"/>
          </p:cNvSpPr>
          <p:nvPr/>
        </p:nvSpPr>
        <p:spPr bwMode="auto">
          <a:xfrm>
            <a:off x="125963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4196911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@5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5292080" y="5283723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0" name="Rectangle 56"/>
          <p:cNvSpPr>
            <a:spLocks noChangeArrowheads="1"/>
          </p:cNvSpPr>
          <p:nvPr/>
        </p:nvSpPr>
        <p:spPr bwMode="auto">
          <a:xfrm>
            <a:off x="2254157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@7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1" name="Rectangle 56"/>
          <p:cNvSpPr>
            <a:spLocks noChangeArrowheads="1"/>
          </p:cNvSpPr>
          <p:nvPr/>
        </p:nvSpPr>
        <p:spPr bwMode="auto">
          <a:xfrm>
            <a:off x="467544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@9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2" name="Arc 194"/>
          <p:cNvSpPr>
            <a:spLocks/>
          </p:cNvSpPr>
          <p:nvPr/>
        </p:nvSpPr>
        <p:spPr bwMode="auto">
          <a:xfrm>
            <a:off x="2123728" y="1577451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3" name="Arc 194"/>
          <p:cNvSpPr>
            <a:spLocks/>
          </p:cNvSpPr>
          <p:nvPr/>
        </p:nvSpPr>
        <p:spPr bwMode="auto">
          <a:xfrm>
            <a:off x="4184301" y="2023269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14" name="Group 276"/>
          <p:cNvGrpSpPr>
            <a:grpSpLocks/>
          </p:cNvGrpSpPr>
          <p:nvPr/>
        </p:nvGrpSpPr>
        <p:grpSpPr bwMode="auto">
          <a:xfrm>
            <a:off x="5580112" y="1628800"/>
            <a:ext cx="3363913" cy="1014413"/>
            <a:chOff x="3309" y="2248"/>
            <a:chExt cx="2119" cy="639"/>
          </a:xfrm>
        </p:grpSpPr>
        <p:sp>
          <p:nvSpPr>
            <p:cNvPr id="115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6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7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9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0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1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5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6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7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8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9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0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2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fa-IR"/>
            </a:p>
          </p:txBody>
        </p:sp>
        <p:sp>
          <p:nvSpPr>
            <p:cNvPr id="133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4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fa-IR"/>
            </a:p>
          </p:txBody>
        </p:sp>
        <p:sp>
          <p:nvSpPr>
            <p:cNvPr id="135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6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7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8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9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0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fa-IR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2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fa-IR"/>
            </a:p>
          </p:txBody>
        </p:sp>
        <p:sp>
          <p:nvSpPr>
            <p:cNvPr id="144" name="Rectangle 272"/>
            <p:cNvSpPr>
              <a:spLocks noChangeArrowheads="1"/>
            </p:cNvSpPr>
            <p:nvPr/>
          </p:nvSpPr>
          <p:spPr bwMode="auto">
            <a:xfrm>
              <a:off x="3309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5" name="Rectangle 273"/>
            <p:cNvSpPr>
              <a:spLocks noChangeArrowheads="1"/>
            </p:cNvSpPr>
            <p:nvPr/>
          </p:nvSpPr>
          <p:spPr bwMode="auto">
            <a:xfrm>
              <a:off x="3309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6" name="Rectangle 274"/>
            <p:cNvSpPr>
              <a:spLocks noChangeArrowheads="1"/>
            </p:cNvSpPr>
            <p:nvPr/>
          </p:nvSpPr>
          <p:spPr bwMode="auto">
            <a:xfrm>
              <a:off x="3309" y="2657"/>
              <a:ext cx="25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37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8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D659EA9-13A5-45C0-84A3-D09453E312AB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Carry Lookahead Adder</a:t>
            </a:r>
          </a:p>
        </p:txBody>
      </p:sp>
      <p:sp>
        <p:nvSpPr>
          <p:cNvPr id="1657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81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Generate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Gi = Ai Bi</a:t>
            </a:r>
            <a:r>
              <a:rPr kumimoji="1" lang="en-US" altLang="ko-KR" sz="1600" smtClean="0">
                <a:ea typeface="Gulim" pitchFamily="34" charset="-127"/>
              </a:rPr>
              <a:t>               </a:t>
            </a:r>
            <a:r>
              <a:rPr kumimoji="1" lang="en-US" altLang="ko-KR" sz="1600" i="1" smtClean="0">
                <a:ea typeface="Gulim" pitchFamily="34" charset="-127"/>
              </a:rPr>
              <a:t>must generate carry when A = B = 1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Propagate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Pi = Ai xor Bi</a:t>
            </a:r>
            <a:r>
              <a:rPr kumimoji="1" lang="en-US" altLang="ko-KR" sz="1600" smtClean="0">
                <a:ea typeface="Gulim" pitchFamily="34" charset="-127"/>
              </a:rPr>
              <a:t>       </a:t>
            </a:r>
            <a:r>
              <a:rPr kumimoji="1" lang="en-US" altLang="ko-KR" sz="1600" i="1" smtClean="0">
                <a:ea typeface="Gulim" pitchFamily="34" charset="-127"/>
              </a:rPr>
              <a:t>carry-in will equal carry-out here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ko-KR" sz="1600" i="1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i="1" smtClean="0">
                <a:ea typeface="Gulim" pitchFamily="34" charset="-127"/>
              </a:rPr>
              <a:t>Sum and Carry can be reexpressed in terms of generate/propagate:</a:t>
            </a:r>
          </a:p>
          <a:p>
            <a:pPr eaLnBrk="1" hangingPunct="1">
              <a:lnSpc>
                <a:spcPct val="90000"/>
              </a:lnSpc>
            </a:pPr>
            <a:endParaRPr kumimoji="1" lang="en-US" altLang="ko-KR" sz="2000" i="1" smtClean="0">
              <a:ea typeface="Gulim" pitchFamily="34" charset="-127"/>
            </a:endParaRPr>
          </a:p>
        </p:txBody>
      </p:sp>
      <p:sp>
        <p:nvSpPr>
          <p:cNvPr id="1657861" name="Rectangle 5"/>
          <p:cNvSpPr>
            <a:spLocks noChangeArrowheads="1"/>
          </p:cNvSpPr>
          <p:nvPr/>
        </p:nvSpPr>
        <p:spPr bwMode="auto">
          <a:xfrm>
            <a:off x="1908175" y="3941763"/>
            <a:ext cx="3443288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S</a:t>
            </a:r>
            <a:r>
              <a:rPr lang="en-US" altLang="fa-IR" sz="1800" baseline="-25000" dirty="0">
                <a:latin typeface="Arial" panose="020B0604020202020204" pitchFamily="34" charset="0"/>
              </a:rPr>
              <a:t>i</a:t>
            </a:r>
            <a:r>
              <a:rPr lang="en-US" altLang="fa-IR" sz="1800" dirty="0">
                <a:latin typeface="Arial" panose="020B0604020202020204" pitchFamily="34" charset="0"/>
              </a:rPr>
              <a:t> = Ai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Bi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Ci = Pi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Ci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 err="1">
                <a:latin typeface="Arial" panose="020B0604020202020204" pitchFamily="34" charset="0"/>
              </a:rPr>
              <a:t>C</a:t>
            </a:r>
            <a:r>
              <a:rPr lang="en-US" altLang="fa-IR" sz="1800" baseline="-25000" dirty="0" err="1">
                <a:latin typeface="Arial" panose="020B0604020202020204" pitchFamily="34" charset="0"/>
              </a:rPr>
              <a:t>i+1</a:t>
            </a:r>
            <a:r>
              <a:rPr lang="en-US" altLang="fa-IR" sz="1800" dirty="0">
                <a:latin typeface="Arial" panose="020B0604020202020204" pitchFamily="34" charset="0"/>
              </a:rPr>
              <a:t> = Ai Bi + Ai Ci + Bi Ci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        = Ai Bi + Ci (Ai + Bi)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        = Ai Bi + Ci (Ai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Bi)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        = </a:t>
            </a:r>
            <a:r>
              <a:rPr lang="en-US" altLang="fa-IR" sz="1800" dirty="0" err="1">
                <a:latin typeface="Arial" panose="020B0604020202020204" pitchFamily="34" charset="0"/>
              </a:rPr>
              <a:t>Gi</a:t>
            </a:r>
            <a:r>
              <a:rPr lang="en-US" altLang="fa-IR" sz="1800" dirty="0">
                <a:latin typeface="Arial" panose="020B0604020202020204" pitchFamily="34" charset="0"/>
              </a:rPr>
              <a:t> + Ci 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7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7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95622D-081E-47E8-9FFE-EFF0F1F326FE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Carry Lookahead Adder</a:t>
            </a:r>
          </a:p>
        </p:txBody>
      </p:sp>
      <p:sp>
        <p:nvSpPr>
          <p:cNvPr id="1658885" name="Rectangle 5"/>
          <p:cNvSpPr>
            <a:spLocks noChangeArrowheads="1"/>
          </p:cNvSpPr>
          <p:nvPr/>
        </p:nvSpPr>
        <p:spPr bwMode="auto">
          <a:xfrm>
            <a:off x="827088" y="1196975"/>
            <a:ext cx="75612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C1 = G0 + P0 C0</a:t>
            </a:r>
          </a:p>
          <a:p>
            <a:pPr>
              <a:lnSpc>
                <a:spcPct val="85000"/>
              </a:lnSpc>
            </a:pPr>
            <a:endParaRPr lang="en-US" altLang="fa-I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C2 = G1 + P1 C1 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G1 + P1 (G0 + P0 C0)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G1 + P1 G0 + P1 P0 C0</a:t>
            </a:r>
          </a:p>
          <a:p>
            <a:pPr>
              <a:lnSpc>
                <a:spcPct val="85000"/>
              </a:lnSpc>
            </a:pPr>
            <a:endParaRPr lang="en-US" altLang="fa-I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C3 = G2 + P2 C2 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G2 + P2 (G1 + P1 G0 + P1 P0 C0)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G2 + P2 G1 + P2 P1 G0 + P2 P1 P0 C0</a:t>
            </a:r>
          </a:p>
          <a:p>
            <a:pPr>
              <a:lnSpc>
                <a:spcPct val="85000"/>
              </a:lnSpc>
            </a:pPr>
            <a:endParaRPr lang="en-US" altLang="fa-I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C4 = G3 + P3 C3 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G3 + P3 G2 + P3 P2 G1 + P3 P2 P1 G0 + P3 P2 P1 P0 C0</a:t>
            </a:r>
          </a:p>
        </p:txBody>
      </p:sp>
      <p:sp>
        <p:nvSpPr>
          <p:cNvPr id="16588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0825" y="4271963"/>
            <a:ext cx="8497888" cy="1800225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Each of the carry equations can be implemented in a two-level logic network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Variables are the adder inputs and carry in to stage 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8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8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58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8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89EA68-5B35-4CAD-86A1-7B0488F37C31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CLA</a:t>
            </a: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5815013"/>
            <a:ext cx="7772400" cy="4222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fa-IR" sz="2400" smtClean="0"/>
              <a:t>Increasingly complex logic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400" smtClean="0"/>
          </a:p>
        </p:txBody>
      </p:sp>
      <p:grpSp>
        <p:nvGrpSpPr>
          <p:cNvPr id="24581" name="Group 8"/>
          <p:cNvGrpSpPr>
            <a:grpSpLocks noChangeAspect="1"/>
          </p:cNvGrpSpPr>
          <p:nvPr/>
        </p:nvGrpSpPr>
        <p:grpSpPr bwMode="auto">
          <a:xfrm>
            <a:off x="1279525" y="908050"/>
            <a:ext cx="4660900" cy="1574800"/>
            <a:chOff x="806" y="792"/>
            <a:chExt cx="2936" cy="992"/>
          </a:xfrm>
        </p:grpSpPr>
        <p:sp>
          <p:nvSpPr>
            <p:cNvPr id="248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806" y="792"/>
              <a:ext cx="2936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0" name="Arc 9"/>
            <p:cNvSpPr>
              <a:spLocks/>
            </p:cNvSpPr>
            <p:nvPr/>
          </p:nvSpPr>
          <p:spPr bwMode="auto">
            <a:xfrm>
              <a:off x="1983" y="1121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1" name="Arc 10"/>
            <p:cNvSpPr>
              <a:spLocks/>
            </p:cNvSpPr>
            <p:nvPr/>
          </p:nvSpPr>
          <p:spPr bwMode="auto">
            <a:xfrm>
              <a:off x="1983" y="1247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2" name="Line 11"/>
            <p:cNvSpPr>
              <a:spLocks noChangeShapeType="1"/>
            </p:cNvSpPr>
            <p:nvPr/>
          </p:nvSpPr>
          <p:spPr bwMode="auto">
            <a:xfrm>
              <a:off x="2007" y="118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3" name="Line 12"/>
            <p:cNvSpPr>
              <a:spLocks noChangeShapeType="1"/>
            </p:cNvSpPr>
            <p:nvPr/>
          </p:nvSpPr>
          <p:spPr bwMode="auto">
            <a:xfrm>
              <a:off x="2007" y="130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4" name="Arc 13"/>
            <p:cNvSpPr>
              <a:spLocks/>
            </p:cNvSpPr>
            <p:nvPr/>
          </p:nvSpPr>
          <p:spPr bwMode="auto">
            <a:xfrm>
              <a:off x="2056" y="1121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5" name="Arc 14"/>
            <p:cNvSpPr>
              <a:spLocks/>
            </p:cNvSpPr>
            <p:nvPr/>
          </p:nvSpPr>
          <p:spPr bwMode="auto">
            <a:xfrm>
              <a:off x="2056" y="1121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6" name="Arc 15"/>
            <p:cNvSpPr>
              <a:spLocks/>
            </p:cNvSpPr>
            <p:nvPr/>
          </p:nvSpPr>
          <p:spPr bwMode="auto">
            <a:xfrm>
              <a:off x="2080" y="1247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7" name="Arc 16"/>
            <p:cNvSpPr>
              <a:spLocks/>
            </p:cNvSpPr>
            <p:nvPr/>
          </p:nvSpPr>
          <p:spPr bwMode="auto">
            <a:xfrm>
              <a:off x="2056" y="1247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8" name="Arc 17"/>
            <p:cNvSpPr>
              <a:spLocks/>
            </p:cNvSpPr>
            <p:nvPr/>
          </p:nvSpPr>
          <p:spPr bwMode="auto">
            <a:xfrm>
              <a:off x="1255" y="822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9" name="Arc 18"/>
            <p:cNvSpPr>
              <a:spLocks/>
            </p:cNvSpPr>
            <p:nvPr/>
          </p:nvSpPr>
          <p:spPr bwMode="auto">
            <a:xfrm>
              <a:off x="1255" y="948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0" name="Line 19"/>
            <p:cNvSpPr>
              <a:spLocks noChangeShapeType="1"/>
            </p:cNvSpPr>
            <p:nvPr/>
          </p:nvSpPr>
          <p:spPr bwMode="auto">
            <a:xfrm>
              <a:off x="1279" y="88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1" name="Line 20"/>
            <p:cNvSpPr>
              <a:spLocks noChangeShapeType="1"/>
            </p:cNvSpPr>
            <p:nvPr/>
          </p:nvSpPr>
          <p:spPr bwMode="auto">
            <a:xfrm>
              <a:off x="1279" y="100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2" name="Arc 21"/>
            <p:cNvSpPr>
              <a:spLocks/>
            </p:cNvSpPr>
            <p:nvPr/>
          </p:nvSpPr>
          <p:spPr bwMode="auto">
            <a:xfrm>
              <a:off x="1328" y="822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3" name="Arc 22"/>
            <p:cNvSpPr>
              <a:spLocks/>
            </p:cNvSpPr>
            <p:nvPr/>
          </p:nvSpPr>
          <p:spPr bwMode="auto">
            <a:xfrm>
              <a:off x="1328" y="822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4" name="Arc 23"/>
            <p:cNvSpPr>
              <a:spLocks/>
            </p:cNvSpPr>
            <p:nvPr/>
          </p:nvSpPr>
          <p:spPr bwMode="auto">
            <a:xfrm>
              <a:off x="1352" y="948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5" name="Arc 24"/>
            <p:cNvSpPr>
              <a:spLocks/>
            </p:cNvSpPr>
            <p:nvPr/>
          </p:nvSpPr>
          <p:spPr bwMode="auto">
            <a:xfrm>
              <a:off x="1328" y="948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6" name="Line 25"/>
            <p:cNvSpPr>
              <a:spLocks noChangeShapeType="1"/>
            </p:cNvSpPr>
            <p:nvPr/>
          </p:nvSpPr>
          <p:spPr bwMode="auto">
            <a:xfrm>
              <a:off x="1413" y="1461"/>
              <a:ext cx="2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7" name="Line 26"/>
            <p:cNvSpPr>
              <a:spLocks noChangeShapeType="1"/>
            </p:cNvSpPr>
            <p:nvPr/>
          </p:nvSpPr>
          <p:spPr bwMode="auto">
            <a:xfrm>
              <a:off x="1413" y="1748"/>
              <a:ext cx="30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8" name="Line 27"/>
            <p:cNvSpPr>
              <a:spLocks noChangeShapeType="1"/>
            </p:cNvSpPr>
            <p:nvPr/>
          </p:nvSpPr>
          <p:spPr bwMode="auto">
            <a:xfrm flipV="1">
              <a:off x="1413" y="1461"/>
              <a:ext cx="1" cy="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9" name="Freeform 28"/>
            <p:cNvSpPr>
              <a:spLocks/>
            </p:cNvSpPr>
            <p:nvPr/>
          </p:nvSpPr>
          <p:spPr bwMode="auto">
            <a:xfrm>
              <a:off x="1704" y="1461"/>
              <a:ext cx="145" cy="156"/>
            </a:xfrm>
            <a:custGeom>
              <a:avLst/>
              <a:gdLst>
                <a:gd name="T0" fmla="*/ 37349160 w 12"/>
                <a:gd name="T1" fmla="*/ 38817804 h 13"/>
                <a:gd name="T2" fmla="*/ 0 w 12"/>
                <a:gd name="T3" fmla="*/ 0 h 13"/>
                <a:gd name="T4" fmla="*/ 0 w 12"/>
                <a:gd name="T5" fmla="*/ 38817804 h 13"/>
                <a:gd name="T6" fmla="*/ 37349160 w 12"/>
                <a:gd name="T7" fmla="*/ 38817804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0" name="Arc 29"/>
            <p:cNvSpPr>
              <a:spLocks/>
            </p:cNvSpPr>
            <p:nvPr/>
          </p:nvSpPr>
          <p:spPr bwMode="auto">
            <a:xfrm>
              <a:off x="1704" y="1467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1" name="Freeform 30"/>
            <p:cNvSpPr>
              <a:spLocks/>
            </p:cNvSpPr>
            <p:nvPr/>
          </p:nvSpPr>
          <p:spPr bwMode="auto">
            <a:xfrm>
              <a:off x="1704" y="1605"/>
              <a:ext cx="145" cy="155"/>
            </a:xfrm>
            <a:custGeom>
              <a:avLst/>
              <a:gdLst>
                <a:gd name="T0" fmla="*/ 0 w 12"/>
                <a:gd name="T1" fmla="*/ 34457251 h 13"/>
                <a:gd name="T2" fmla="*/ 37349160 w 12"/>
                <a:gd name="T3" fmla="*/ 0 h 13"/>
                <a:gd name="T4" fmla="*/ 0 w 12"/>
                <a:gd name="T5" fmla="*/ 0 h 13"/>
                <a:gd name="T6" fmla="*/ 0 w 12"/>
                <a:gd name="T7" fmla="*/ 34457251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2" name="Arc 31"/>
            <p:cNvSpPr>
              <a:spLocks/>
            </p:cNvSpPr>
            <p:nvPr/>
          </p:nvSpPr>
          <p:spPr bwMode="auto">
            <a:xfrm>
              <a:off x="1704" y="1605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3" name="Line 32"/>
            <p:cNvSpPr>
              <a:spLocks noChangeShapeType="1"/>
            </p:cNvSpPr>
            <p:nvPr/>
          </p:nvSpPr>
          <p:spPr bwMode="auto">
            <a:xfrm>
              <a:off x="1777" y="94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4" name="Rectangle 33"/>
            <p:cNvSpPr>
              <a:spLocks noChangeArrowheads="1"/>
            </p:cNvSpPr>
            <p:nvPr/>
          </p:nvSpPr>
          <p:spPr bwMode="auto">
            <a:xfrm>
              <a:off x="1886" y="93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45" name="Line 34"/>
            <p:cNvSpPr>
              <a:spLocks noChangeShapeType="1"/>
            </p:cNvSpPr>
            <p:nvPr/>
          </p:nvSpPr>
          <p:spPr bwMode="auto">
            <a:xfrm>
              <a:off x="1898" y="118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6" name="Rectangle 35"/>
            <p:cNvSpPr>
              <a:spLocks noChangeArrowheads="1"/>
            </p:cNvSpPr>
            <p:nvPr/>
          </p:nvSpPr>
          <p:spPr bwMode="auto">
            <a:xfrm>
              <a:off x="1898" y="947"/>
              <a:ext cx="12" cy="2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47" name="Rectangle 36"/>
            <p:cNvSpPr>
              <a:spLocks noChangeArrowheads="1"/>
            </p:cNvSpPr>
            <p:nvPr/>
          </p:nvSpPr>
          <p:spPr bwMode="auto">
            <a:xfrm>
              <a:off x="1898" y="947"/>
              <a:ext cx="740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48" name="Rectangle 37"/>
            <p:cNvSpPr>
              <a:spLocks noChangeArrowheads="1"/>
            </p:cNvSpPr>
            <p:nvPr/>
          </p:nvSpPr>
          <p:spPr bwMode="auto">
            <a:xfrm>
              <a:off x="2662" y="88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Pi</a:t>
              </a:r>
              <a:endParaRPr lang="en-US" altLang="fa-IR"/>
            </a:p>
          </p:txBody>
        </p:sp>
        <p:sp>
          <p:nvSpPr>
            <p:cNvPr id="24849" name="Line 38"/>
            <p:cNvSpPr>
              <a:spLocks noChangeShapeType="1"/>
            </p:cNvSpPr>
            <p:nvPr/>
          </p:nvSpPr>
          <p:spPr bwMode="auto">
            <a:xfrm>
              <a:off x="1898" y="130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0" name="Rectangle 39"/>
            <p:cNvSpPr>
              <a:spLocks noChangeArrowheads="1"/>
            </p:cNvSpPr>
            <p:nvPr/>
          </p:nvSpPr>
          <p:spPr bwMode="auto">
            <a:xfrm>
              <a:off x="988" y="1306"/>
              <a:ext cx="922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1" name="Rectangle 40"/>
            <p:cNvSpPr>
              <a:spLocks noChangeArrowheads="1"/>
            </p:cNvSpPr>
            <p:nvPr/>
          </p:nvSpPr>
          <p:spPr bwMode="auto">
            <a:xfrm>
              <a:off x="842" y="123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/>
            </a:p>
          </p:txBody>
        </p:sp>
        <p:sp>
          <p:nvSpPr>
            <p:cNvPr id="24852" name="Line 41"/>
            <p:cNvSpPr>
              <a:spLocks noChangeShapeType="1"/>
            </p:cNvSpPr>
            <p:nvPr/>
          </p:nvSpPr>
          <p:spPr bwMode="auto">
            <a:xfrm>
              <a:off x="2505" y="124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3" name="Rectangle 42"/>
            <p:cNvSpPr>
              <a:spLocks noChangeArrowheads="1"/>
            </p:cNvSpPr>
            <p:nvPr/>
          </p:nvSpPr>
          <p:spPr bwMode="auto">
            <a:xfrm>
              <a:off x="2662" y="1186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Si</a:t>
              </a:r>
              <a:endParaRPr lang="en-US" altLang="fa-IR"/>
            </a:p>
          </p:txBody>
        </p:sp>
        <p:sp>
          <p:nvSpPr>
            <p:cNvPr id="24854" name="Line 43"/>
            <p:cNvSpPr>
              <a:spLocks noChangeShapeType="1"/>
            </p:cNvSpPr>
            <p:nvPr/>
          </p:nvSpPr>
          <p:spPr bwMode="auto">
            <a:xfrm>
              <a:off x="1170" y="100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5" name="Rectangle 44"/>
            <p:cNvSpPr>
              <a:spLocks noChangeArrowheads="1"/>
            </p:cNvSpPr>
            <p:nvPr/>
          </p:nvSpPr>
          <p:spPr bwMode="auto">
            <a:xfrm>
              <a:off x="1158" y="99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6" name="Line 45"/>
            <p:cNvSpPr>
              <a:spLocks noChangeShapeType="1"/>
            </p:cNvSpPr>
            <p:nvPr/>
          </p:nvSpPr>
          <p:spPr bwMode="auto">
            <a:xfrm>
              <a:off x="1291" y="154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7" name="Rectangle 46"/>
            <p:cNvSpPr>
              <a:spLocks noChangeArrowheads="1"/>
            </p:cNvSpPr>
            <p:nvPr/>
          </p:nvSpPr>
          <p:spPr bwMode="auto">
            <a:xfrm>
              <a:off x="1170" y="1545"/>
              <a:ext cx="133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8" name="Rectangle 47"/>
            <p:cNvSpPr>
              <a:spLocks noChangeArrowheads="1"/>
            </p:cNvSpPr>
            <p:nvPr/>
          </p:nvSpPr>
          <p:spPr bwMode="auto">
            <a:xfrm>
              <a:off x="1170" y="1007"/>
              <a:ext cx="12" cy="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9" name="Rectangle 48"/>
            <p:cNvSpPr>
              <a:spLocks noChangeArrowheads="1"/>
            </p:cNvSpPr>
            <p:nvPr/>
          </p:nvSpPr>
          <p:spPr bwMode="auto">
            <a:xfrm>
              <a:off x="988" y="1007"/>
              <a:ext cx="194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0" name="Rectangle 49"/>
            <p:cNvSpPr>
              <a:spLocks noChangeArrowheads="1"/>
            </p:cNvSpPr>
            <p:nvPr/>
          </p:nvSpPr>
          <p:spPr bwMode="auto">
            <a:xfrm>
              <a:off x="842" y="94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24861" name="Line 50"/>
            <p:cNvSpPr>
              <a:spLocks noChangeShapeType="1"/>
            </p:cNvSpPr>
            <p:nvPr/>
          </p:nvSpPr>
          <p:spPr bwMode="auto">
            <a:xfrm>
              <a:off x="1170" y="888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62" name="Line 51"/>
            <p:cNvSpPr>
              <a:spLocks noChangeShapeType="1"/>
            </p:cNvSpPr>
            <p:nvPr/>
          </p:nvSpPr>
          <p:spPr bwMode="auto">
            <a:xfrm>
              <a:off x="1291" y="1664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63" name="Rectangle 52"/>
            <p:cNvSpPr>
              <a:spLocks noChangeArrowheads="1"/>
            </p:cNvSpPr>
            <p:nvPr/>
          </p:nvSpPr>
          <p:spPr bwMode="auto">
            <a:xfrm>
              <a:off x="988" y="888"/>
              <a:ext cx="73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4" name="Rectangle 53"/>
            <p:cNvSpPr>
              <a:spLocks noChangeArrowheads="1"/>
            </p:cNvSpPr>
            <p:nvPr/>
          </p:nvSpPr>
          <p:spPr bwMode="auto">
            <a:xfrm>
              <a:off x="1037" y="876"/>
              <a:ext cx="36" cy="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5" name="Rectangle 54"/>
            <p:cNvSpPr>
              <a:spLocks noChangeArrowheads="1"/>
            </p:cNvSpPr>
            <p:nvPr/>
          </p:nvSpPr>
          <p:spPr bwMode="auto">
            <a:xfrm>
              <a:off x="1049" y="888"/>
              <a:ext cx="133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6" name="Rectangle 55"/>
            <p:cNvSpPr>
              <a:spLocks noChangeArrowheads="1"/>
            </p:cNvSpPr>
            <p:nvPr/>
          </p:nvSpPr>
          <p:spPr bwMode="auto">
            <a:xfrm>
              <a:off x="1049" y="1664"/>
              <a:ext cx="254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7" name="Rectangle 56"/>
            <p:cNvSpPr>
              <a:spLocks noChangeArrowheads="1"/>
            </p:cNvSpPr>
            <p:nvPr/>
          </p:nvSpPr>
          <p:spPr bwMode="auto">
            <a:xfrm>
              <a:off x="1049" y="888"/>
              <a:ext cx="12" cy="7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8" name="Rectangle 57"/>
            <p:cNvSpPr>
              <a:spLocks noChangeArrowheads="1"/>
            </p:cNvSpPr>
            <p:nvPr/>
          </p:nvSpPr>
          <p:spPr bwMode="auto">
            <a:xfrm>
              <a:off x="842" y="804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24869" name="Line 58"/>
            <p:cNvSpPr>
              <a:spLocks noChangeShapeType="1"/>
            </p:cNvSpPr>
            <p:nvPr/>
          </p:nvSpPr>
          <p:spPr bwMode="auto">
            <a:xfrm>
              <a:off x="1837" y="160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70" name="Rectangle 59"/>
            <p:cNvSpPr>
              <a:spLocks noChangeArrowheads="1"/>
            </p:cNvSpPr>
            <p:nvPr/>
          </p:nvSpPr>
          <p:spPr bwMode="auto">
            <a:xfrm>
              <a:off x="1959" y="1605"/>
              <a:ext cx="679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71" name="Rectangle 60"/>
            <p:cNvSpPr>
              <a:spLocks noChangeArrowheads="1"/>
            </p:cNvSpPr>
            <p:nvPr/>
          </p:nvSpPr>
          <p:spPr bwMode="auto">
            <a:xfrm>
              <a:off x="2662" y="1545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Gi</a:t>
              </a:r>
              <a:endParaRPr lang="en-US" altLang="fa-IR"/>
            </a:p>
          </p:txBody>
        </p:sp>
      </p:grpSp>
      <p:grpSp>
        <p:nvGrpSpPr>
          <p:cNvPr id="3" name="Group 296"/>
          <p:cNvGrpSpPr>
            <a:grpSpLocks/>
          </p:cNvGrpSpPr>
          <p:nvPr/>
        </p:nvGrpSpPr>
        <p:grpSpPr bwMode="auto">
          <a:xfrm>
            <a:off x="558006" y="2866615"/>
            <a:ext cx="2347912" cy="646113"/>
            <a:chOff x="353" y="1804"/>
            <a:chExt cx="1479" cy="407"/>
          </a:xfrm>
        </p:grpSpPr>
        <p:sp>
          <p:nvSpPr>
            <p:cNvPr id="24794" name="Line 68"/>
            <p:cNvSpPr>
              <a:spLocks noChangeShapeType="1"/>
            </p:cNvSpPr>
            <p:nvPr/>
          </p:nvSpPr>
          <p:spPr bwMode="auto">
            <a:xfrm>
              <a:off x="592" y="1804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5" name="Line 69"/>
            <p:cNvSpPr>
              <a:spLocks noChangeShapeType="1"/>
            </p:cNvSpPr>
            <p:nvPr/>
          </p:nvSpPr>
          <p:spPr bwMode="auto">
            <a:xfrm>
              <a:off x="592" y="2064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6" name="Line 70"/>
            <p:cNvSpPr>
              <a:spLocks noChangeShapeType="1"/>
            </p:cNvSpPr>
            <p:nvPr/>
          </p:nvSpPr>
          <p:spPr bwMode="auto">
            <a:xfrm flipV="1">
              <a:off x="592" y="1804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7" name="Freeform 71"/>
            <p:cNvSpPr>
              <a:spLocks/>
            </p:cNvSpPr>
            <p:nvPr/>
          </p:nvSpPr>
          <p:spPr bwMode="auto">
            <a:xfrm>
              <a:off x="852" y="1804"/>
              <a:ext cx="131" cy="141"/>
            </a:xfrm>
            <a:custGeom>
              <a:avLst/>
              <a:gdLst>
                <a:gd name="T0" fmla="*/ 20309563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20309563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8" name="Arc 72"/>
            <p:cNvSpPr>
              <a:spLocks/>
            </p:cNvSpPr>
            <p:nvPr/>
          </p:nvSpPr>
          <p:spPr bwMode="auto">
            <a:xfrm>
              <a:off x="853" y="1809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9" name="Freeform 73"/>
            <p:cNvSpPr>
              <a:spLocks/>
            </p:cNvSpPr>
            <p:nvPr/>
          </p:nvSpPr>
          <p:spPr bwMode="auto">
            <a:xfrm>
              <a:off x="852" y="1934"/>
              <a:ext cx="131" cy="140"/>
            </a:xfrm>
            <a:custGeom>
              <a:avLst/>
              <a:gdLst>
                <a:gd name="T0" fmla="*/ 0 w 12"/>
                <a:gd name="T1" fmla="*/ 18682160 h 13"/>
                <a:gd name="T2" fmla="*/ 20309563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0" name="Arc 74"/>
            <p:cNvSpPr>
              <a:spLocks/>
            </p:cNvSpPr>
            <p:nvPr/>
          </p:nvSpPr>
          <p:spPr bwMode="auto">
            <a:xfrm>
              <a:off x="853" y="1934"/>
              <a:ext cx="126" cy="135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1" name="Arc 75"/>
            <p:cNvSpPr>
              <a:spLocks/>
            </p:cNvSpPr>
            <p:nvPr/>
          </p:nvSpPr>
          <p:spPr bwMode="auto">
            <a:xfrm>
              <a:off x="1167" y="1874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2" name="Arc 76"/>
            <p:cNvSpPr>
              <a:spLocks/>
            </p:cNvSpPr>
            <p:nvPr/>
          </p:nvSpPr>
          <p:spPr bwMode="auto">
            <a:xfrm>
              <a:off x="1167" y="1874"/>
              <a:ext cx="408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3" name="Arc 77"/>
            <p:cNvSpPr>
              <a:spLocks/>
            </p:cNvSpPr>
            <p:nvPr/>
          </p:nvSpPr>
          <p:spPr bwMode="auto">
            <a:xfrm>
              <a:off x="1189" y="198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4" name="Arc 78"/>
            <p:cNvSpPr>
              <a:spLocks/>
            </p:cNvSpPr>
            <p:nvPr/>
          </p:nvSpPr>
          <p:spPr bwMode="auto">
            <a:xfrm>
              <a:off x="1167" y="1988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5" name="Line 79"/>
            <p:cNvSpPr>
              <a:spLocks noChangeShapeType="1"/>
            </p:cNvSpPr>
            <p:nvPr/>
          </p:nvSpPr>
          <p:spPr bwMode="auto">
            <a:xfrm>
              <a:off x="1189" y="193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6" name="Line 80"/>
            <p:cNvSpPr>
              <a:spLocks noChangeShapeType="1"/>
            </p:cNvSpPr>
            <p:nvPr/>
          </p:nvSpPr>
          <p:spPr bwMode="auto">
            <a:xfrm>
              <a:off x="1189" y="204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7" name="Line 182"/>
            <p:cNvSpPr>
              <a:spLocks noChangeShapeType="1"/>
            </p:cNvSpPr>
            <p:nvPr/>
          </p:nvSpPr>
          <p:spPr bwMode="auto">
            <a:xfrm>
              <a:off x="483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8" name="Rectangle 183"/>
            <p:cNvSpPr>
              <a:spLocks noChangeArrowheads="1"/>
            </p:cNvSpPr>
            <p:nvPr/>
          </p:nvSpPr>
          <p:spPr bwMode="auto">
            <a:xfrm>
              <a:off x="353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809" name="Line 190"/>
            <p:cNvSpPr>
              <a:spLocks noChangeShapeType="1"/>
            </p:cNvSpPr>
            <p:nvPr/>
          </p:nvSpPr>
          <p:spPr bwMode="auto">
            <a:xfrm>
              <a:off x="483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0" name="Rectangle 191"/>
            <p:cNvSpPr>
              <a:spLocks noChangeArrowheads="1"/>
            </p:cNvSpPr>
            <p:nvPr/>
          </p:nvSpPr>
          <p:spPr bwMode="auto">
            <a:xfrm>
              <a:off x="353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811" name="Line 192"/>
            <p:cNvSpPr>
              <a:spLocks noChangeShapeType="1"/>
            </p:cNvSpPr>
            <p:nvPr/>
          </p:nvSpPr>
          <p:spPr bwMode="auto">
            <a:xfrm>
              <a:off x="972" y="193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2" name="Line 193"/>
            <p:cNvSpPr>
              <a:spLocks noChangeShapeType="1"/>
            </p:cNvSpPr>
            <p:nvPr/>
          </p:nvSpPr>
          <p:spPr bwMode="auto">
            <a:xfrm>
              <a:off x="1080" y="193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3" name="Line 200"/>
            <p:cNvSpPr>
              <a:spLocks noChangeShapeType="1"/>
            </p:cNvSpPr>
            <p:nvPr/>
          </p:nvSpPr>
          <p:spPr bwMode="auto">
            <a:xfrm>
              <a:off x="1080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4" name="Rectangle 201"/>
            <p:cNvSpPr>
              <a:spLocks noChangeArrowheads="1"/>
            </p:cNvSpPr>
            <p:nvPr/>
          </p:nvSpPr>
          <p:spPr bwMode="auto">
            <a:xfrm>
              <a:off x="1080" y="2042"/>
              <a:ext cx="11" cy="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15" name="Rectangle 202"/>
            <p:cNvSpPr>
              <a:spLocks noChangeArrowheads="1"/>
            </p:cNvSpPr>
            <p:nvPr/>
          </p:nvSpPr>
          <p:spPr bwMode="auto">
            <a:xfrm>
              <a:off x="483" y="2150"/>
              <a:ext cx="608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16" name="Rectangle 203"/>
            <p:cNvSpPr>
              <a:spLocks noChangeArrowheads="1"/>
            </p:cNvSpPr>
            <p:nvPr/>
          </p:nvSpPr>
          <p:spPr bwMode="auto">
            <a:xfrm>
              <a:off x="353" y="209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817" name="Line 204"/>
            <p:cNvSpPr>
              <a:spLocks noChangeShapeType="1"/>
            </p:cNvSpPr>
            <p:nvPr/>
          </p:nvSpPr>
          <p:spPr bwMode="auto">
            <a:xfrm>
              <a:off x="1569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8" name="Rectangle 205"/>
            <p:cNvSpPr>
              <a:spLocks noChangeArrowheads="1"/>
            </p:cNvSpPr>
            <p:nvPr/>
          </p:nvSpPr>
          <p:spPr bwMode="auto">
            <a:xfrm>
              <a:off x="1710" y="193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C1</a:t>
              </a:r>
              <a:endParaRPr lang="en-US" altLang="fa-IR"/>
            </a:p>
          </p:txBody>
        </p:sp>
      </p:grpSp>
      <p:grpSp>
        <p:nvGrpSpPr>
          <p:cNvPr id="4" name="Group 297"/>
          <p:cNvGrpSpPr>
            <a:grpSpLocks/>
          </p:cNvGrpSpPr>
          <p:nvPr/>
        </p:nvGrpSpPr>
        <p:grpSpPr bwMode="auto">
          <a:xfrm>
            <a:off x="560388" y="3927475"/>
            <a:ext cx="2347912" cy="1382713"/>
            <a:chOff x="353" y="2474"/>
            <a:chExt cx="1479" cy="871"/>
          </a:xfrm>
        </p:grpSpPr>
        <p:sp>
          <p:nvSpPr>
            <p:cNvPr id="24750" name="Line 81"/>
            <p:cNvSpPr>
              <a:spLocks noChangeShapeType="1"/>
            </p:cNvSpPr>
            <p:nvPr/>
          </p:nvSpPr>
          <p:spPr bwMode="auto">
            <a:xfrm>
              <a:off x="592" y="2506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1" name="Line 82"/>
            <p:cNvSpPr>
              <a:spLocks noChangeShapeType="1"/>
            </p:cNvSpPr>
            <p:nvPr/>
          </p:nvSpPr>
          <p:spPr bwMode="auto">
            <a:xfrm>
              <a:off x="592" y="2765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2" name="Line 83"/>
            <p:cNvSpPr>
              <a:spLocks noChangeShapeType="1"/>
            </p:cNvSpPr>
            <p:nvPr/>
          </p:nvSpPr>
          <p:spPr bwMode="auto">
            <a:xfrm>
              <a:off x="592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3" name="Freeform 84"/>
            <p:cNvSpPr>
              <a:spLocks/>
            </p:cNvSpPr>
            <p:nvPr/>
          </p:nvSpPr>
          <p:spPr bwMode="auto">
            <a:xfrm>
              <a:off x="852" y="2506"/>
              <a:ext cx="131" cy="141"/>
            </a:xfrm>
            <a:custGeom>
              <a:avLst/>
              <a:gdLst>
                <a:gd name="T0" fmla="*/ 20309563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20309563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4" name="Arc 85"/>
            <p:cNvSpPr>
              <a:spLocks/>
            </p:cNvSpPr>
            <p:nvPr/>
          </p:nvSpPr>
          <p:spPr bwMode="auto">
            <a:xfrm>
              <a:off x="853" y="2511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5" name="Freeform 86"/>
            <p:cNvSpPr>
              <a:spLocks/>
            </p:cNvSpPr>
            <p:nvPr/>
          </p:nvSpPr>
          <p:spPr bwMode="auto">
            <a:xfrm>
              <a:off x="852" y="2636"/>
              <a:ext cx="131" cy="140"/>
            </a:xfrm>
            <a:custGeom>
              <a:avLst/>
              <a:gdLst>
                <a:gd name="T0" fmla="*/ 0 w 12"/>
                <a:gd name="T1" fmla="*/ 18682160 h 13"/>
                <a:gd name="T2" fmla="*/ 20309563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6" name="Arc 87"/>
            <p:cNvSpPr>
              <a:spLocks/>
            </p:cNvSpPr>
            <p:nvPr/>
          </p:nvSpPr>
          <p:spPr bwMode="auto">
            <a:xfrm>
              <a:off x="853" y="2636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7" name="Line 88"/>
            <p:cNvSpPr>
              <a:spLocks noChangeShapeType="1"/>
            </p:cNvSpPr>
            <p:nvPr/>
          </p:nvSpPr>
          <p:spPr bwMode="auto">
            <a:xfrm>
              <a:off x="592" y="2830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8" name="Line 89"/>
            <p:cNvSpPr>
              <a:spLocks noChangeShapeType="1"/>
            </p:cNvSpPr>
            <p:nvPr/>
          </p:nvSpPr>
          <p:spPr bwMode="auto">
            <a:xfrm>
              <a:off x="592" y="3089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9" name="Line 90"/>
            <p:cNvSpPr>
              <a:spLocks noChangeShapeType="1"/>
            </p:cNvSpPr>
            <p:nvPr/>
          </p:nvSpPr>
          <p:spPr bwMode="auto">
            <a:xfrm flipV="1">
              <a:off x="592" y="2830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0" name="Freeform 91"/>
            <p:cNvSpPr>
              <a:spLocks/>
            </p:cNvSpPr>
            <p:nvPr/>
          </p:nvSpPr>
          <p:spPr bwMode="auto">
            <a:xfrm>
              <a:off x="852" y="2830"/>
              <a:ext cx="131" cy="141"/>
            </a:xfrm>
            <a:custGeom>
              <a:avLst/>
              <a:gdLst>
                <a:gd name="T0" fmla="*/ 20309563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20309563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1" name="Arc 92"/>
            <p:cNvSpPr>
              <a:spLocks/>
            </p:cNvSpPr>
            <p:nvPr/>
          </p:nvSpPr>
          <p:spPr bwMode="auto">
            <a:xfrm>
              <a:off x="853" y="2835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2" name="Freeform 93"/>
            <p:cNvSpPr>
              <a:spLocks/>
            </p:cNvSpPr>
            <p:nvPr/>
          </p:nvSpPr>
          <p:spPr bwMode="auto">
            <a:xfrm>
              <a:off x="852" y="2960"/>
              <a:ext cx="131" cy="140"/>
            </a:xfrm>
            <a:custGeom>
              <a:avLst/>
              <a:gdLst>
                <a:gd name="T0" fmla="*/ 0 w 12"/>
                <a:gd name="T1" fmla="*/ 18682160 h 13"/>
                <a:gd name="T2" fmla="*/ 20309563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3" name="Arc 94"/>
            <p:cNvSpPr>
              <a:spLocks/>
            </p:cNvSpPr>
            <p:nvPr/>
          </p:nvSpPr>
          <p:spPr bwMode="auto">
            <a:xfrm>
              <a:off x="853" y="2960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4" name="Freeform 95"/>
            <p:cNvSpPr>
              <a:spLocks/>
            </p:cNvSpPr>
            <p:nvPr/>
          </p:nvSpPr>
          <p:spPr bwMode="auto">
            <a:xfrm>
              <a:off x="1156" y="2841"/>
              <a:ext cx="413" cy="130"/>
            </a:xfrm>
            <a:custGeom>
              <a:avLst/>
              <a:gdLst>
                <a:gd name="T0" fmla="*/ 62634384 w 38"/>
                <a:gd name="T1" fmla="*/ 19392869 h 12"/>
                <a:gd name="T2" fmla="*/ 0 w 38"/>
                <a:gd name="T3" fmla="*/ 0 h 12"/>
                <a:gd name="T4" fmla="*/ 0 w 38"/>
                <a:gd name="T5" fmla="*/ 19392869 h 12"/>
                <a:gd name="T6" fmla="*/ 62634384 w 38"/>
                <a:gd name="T7" fmla="*/ 19392869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2"/>
                <a:gd name="T14" fmla="*/ 38 w 3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2">
                  <a:moveTo>
                    <a:pt x="38" y="12"/>
                  </a:moveTo>
                  <a:cubicBezTo>
                    <a:pt x="38" y="5"/>
                    <a:pt x="20" y="0"/>
                    <a:pt x="0" y="0"/>
                  </a:cubicBezTo>
                  <a:lnTo>
                    <a:pt x="0" y="12"/>
                  </a:lnTo>
                  <a:lnTo>
                    <a:pt x="38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5" name="Arc 96"/>
            <p:cNvSpPr>
              <a:spLocks/>
            </p:cNvSpPr>
            <p:nvPr/>
          </p:nvSpPr>
          <p:spPr bwMode="auto">
            <a:xfrm>
              <a:off x="1157" y="2846"/>
              <a:ext cx="408" cy="125"/>
            </a:xfrm>
            <a:custGeom>
              <a:avLst/>
              <a:gdLst>
                <a:gd name="T0" fmla="*/ 0 w 21620"/>
                <a:gd name="T1" fmla="*/ 0 h 21600"/>
                <a:gd name="T2" fmla="*/ 0 w 21620"/>
                <a:gd name="T3" fmla="*/ 0 h 21600"/>
                <a:gd name="T4" fmla="*/ 0 w 216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0"/>
                <a:gd name="T10" fmla="*/ 0 h 21600"/>
                <a:gd name="T11" fmla="*/ 21620 w 216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0" h="21600" fill="none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</a:path>
                <a:path w="21620" h="21600" stroke="0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  <a:lnTo>
                    <a:pt x="2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6" name="Freeform 97"/>
            <p:cNvSpPr>
              <a:spLocks/>
            </p:cNvSpPr>
            <p:nvPr/>
          </p:nvSpPr>
          <p:spPr bwMode="auto">
            <a:xfrm>
              <a:off x="1178" y="2960"/>
              <a:ext cx="391" cy="129"/>
            </a:xfrm>
            <a:custGeom>
              <a:avLst/>
              <a:gdLst>
                <a:gd name="T0" fmla="*/ 0 w 36"/>
                <a:gd name="T1" fmla="*/ 16933723 h 12"/>
                <a:gd name="T2" fmla="*/ 59098640 w 36"/>
                <a:gd name="T3" fmla="*/ 0 h 12"/>
                <a:gd name="T4" fmla="*/ 0 w 36"/>
                <a:gd name="T5" fmla="*/ 0 h 12"/>
                <a:gd name="T6" fmla="*/ 0 w 3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7" name="Arc 98"/>
            <p:cNvSpPr>
              <a:spLocks/>
            </p:cNvSpPr>
            <p:nvPr/>
          </p:nvSpPr>
          <p:spPr bwMode="auto">
            <a:xfrm>
              <a:off x="1178" y="2960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8" name="Freeform 99"/>
            <p:cNvSpPr>
              <a:spLocks/>
            </p:cNvSpPr>
            <p:nvPr/>
          </p:nvSpPr>
          <p:spPr bwMode="auto">
            <a:xfrm>
              <a:off x="1156" y="2960"/>
              <a:ext cx="66" cy="129"/>
            </a:xfrm>
            <a:custGeom>
              <a:avLst/>
              <a:gdLst>
                <a:gd name="T0" fmla="*/ 0 w 6"/>
                <a:gd name="T1" fmla="*/ 16933723 h 12"/>
                <a:gd name="T2" fmla="*/ 10629366 w 6"/>
                <a:gd name="T3" fmla="*/ 0 h 12"/>
                <a:gd name="T4" fmla="*/ 0 w 6"/>
                <a:gd name="T5" fmla="*/ 0 h 12"/>
                <a:gd name="T6" fmla="*/ 0 w 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9" name="Arc 100"/>
            <p:cNvSpPr>
              <a:spLocks/>
            </p:cNvSpPr>
            <p:nvPr/>
          </p:nvSpPr>
          <p:spPr bwMode="auto">
            <a:xfrm>
              <a:off x="1157" y="2960"/>
              <a:ext cx="61" cy="125"/>
            </a:xfrm>
            <a:custGeom>
              <a:avLst/>
              <a:gdLst>
                <a:gd name="T0" fmla="*/ 0 w 21642"/>
                <a:gd name="T1" fmla="*/ 0 h 21600"/>
                <a:gd name="T2" fmla="*/ 0 w 21642"/>
                <a:gd name="T3" fmla="*/ 0 h 21600"/>
                <a:gd name="T4" fmla="*/ 0 w 2164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2"/>
                <a:gd name="T10" fmla="*/ 0 h 21600"/>
                <a:gd name="T11" fmla="*/ 21642 w 216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2" h="21600" fill="none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</a:path>
                <a:path w="21642" h="21600" stroke="0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  <a:lnTo>
                    <a:pt x="42" y="0"/>
                  </a:lnTo>
                  <a:lnTo>
                    <a:pt x="2164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0" name="Line 101"/>
            <p:cNvSpPr>
              <a:spLocks noChangeShapeType="1"/>
            </p:cNvSpPr>
            <p:nvPr/>
          </p:nvSpPr>
          <p:spPr bwMode="auto">
            <a:xfrm>
              <a:off x="1189" y="2960"/>
              <a:ext cx="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1" name="Freeform 102"/>
            <p:cNvSpPr>
              <a:spLocks/>
            </p:cNvSpPr>
            <p:nvPr/>
          </p:nvSpPr>
          <p:spPr bwMode="auto">
            <a:xfrm>
              <a:off x="1156" y="2841"/>
              <a:ext cx="66" cy="119"/>
            </a:xfrm>
            <a:custGeom>
              <a:avLst/>
              <a:gdLst>
                <a:gd name="T0" fmla="*/ 10629366 w 6"/>
                <a:gd name="T1" fmla="*/ 17627751 h 11"/>
                <a:gd name="T2" fmla="*/ 0 w 6"/>
                <a:gd name="T3" fmla="*/ 0 h 11"/>
                <a:gd name="T4" fmla="*/ 0 w 6"/>
                <a:gd name="T5" fmla="*/ 17627751 h 11"/>
                <a:gd name="T6" fmla="*/ 10629366 w 6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2" name="Arc 103"/>
            <p:cNvSpPr>
              <a:spLocks/>
            </p:cNvSpPr>
            <p:nvPr/>
          </p:nvSpPr>
          <p:spPr bwMode="auto">
            <a:xfrm>
              <a:off x="1157" y="2846"/>
              <a:ext cx="61" cy="114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3" name="Line 180"/>
            <p:cNvSpPr>
              <a:spLocks noChangeShapeType="1"/>
            </p:cNvSpPr>
            <p:nvPr/>
          </p:nvSpPr>
          <p:spPr bwMode="auto">
            <a:xfrm>
              <a:off x="483" y="252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4" name="Rectangle 181"/>
            <p:cNvSpPr>
              <a:spLocks noChangeArrowheads="1"/>
            </p:cNvSpPr>
            <p:nvPr/>
          </p:nvSpPr>
          <p:spPr bwMode="auto">
            <a:xfrm>
              <a:off x="353" y="247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775" name="Line 188"/>
            <p:cNvSpPr>
              <a:spLocks noChangeShapeType="1"/>
            </p:cNvSpPr>
            <p:nvPr/>
          </p:nvSpPr>
          <p:spPr bwMode="auto">
            <a:xfrm>
              <a:off x="48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6" name="Rectangle 189"/>
            <p:cNvSpPr>
              <a:spLocks noChangeArrowheads="1"/>
            </p:cNvSpPr>
            <p:nvPr/>
          </p:nvSpPr>
          <p:spPr bwMode="auto">
            <a:xfrm>
              <a:off x="353" y="258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777" name="Line 198"/>
            <p:cNvSpPr>
              <a:spLocks noChangeShapeType="1"/>
            </p:cNvSpPr>
            <p:nvPr/>
          </p:nvSpPr>
          <p:spPr bwMode="auto">
            <a:xfrm>
              <a:off x="483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8" name="Rectangle 199"/>
            <p:cNvSpPr>
              <a:spLocks noChangeArrowheads="1"/>
            </p:cNvSpPr>
            <p:nvPr/>
          </p:nvSpPr>
          <p:spPr bwMode="auto">
            <a:xfrm>
              <a:off x="353" y="285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779" name="Line 214"/>
            <p:cNvSpPr>
              <a:spLocks noChangeShapeType="1"/>
            </p:cNvSpPr>
            <p:nvPr/>
          </p:nvSpPr>
          <p:spPr bwMode="auto">
            <a:xfrm>
              <a:off x="483" y="274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0" name="Rectangle 215"/>
            <p:cNvSpPr>
              <a:spLocks noChangeArrowheads="1"/>
            </p:cNvSpPr>
            <p:nvPr/>
          </p:nvSpPr>
          <p:spPr bwMode="auto">
            <a:xfrm>
              <a:off x="353" y="26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81" name="Line 216"/>
            <p:cNvSpPr>
              <a:spLocks noChangeShapeType="1"/>
            </p:cNvSpPr>
            <p:nvPr/>
          </p:nvSpPr>
          <p:spPr bwMode="auto">
            <a:xfrm>
              <a:off x="483" y="301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2" name="Rectangle 217"/>
            <p:cNvSpPr>
              <a:spLocks noChangeArrowheads="1"/>
            </p:cNvSpPr>
            <p:nvPr/>
          </p:nvSpPr>
          <p:spPr bwMode="auto">
            <a:xfrm>
              <a:off x="353" y="296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83" name="Line 218"/>
            <p:cNvSpPr>
              <a:spLocks noChangeShapeType="1"/>
            </p:cNvSpPr>
            <p:nvPr/>
          </p:nvSpPr>
          <p:spPr bwMode="auto">
            <a:xfrm>
              <a:off x="1080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4" name="Line 219"/>
            <p:cNvSpPr>
              <a:spLocks noChangeShapeType="1"/>
            </p:cNvSpPr>
            <p:nvPr/>
          </p:nvSpPr>
          <p:spPr bwMode="auto">
            <a:xfrm>
              <a:off x="972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5" name="Rectangle 220"/>
            <p:cNvSpPr>
              <a:spLocks noChangeArrowheads="1"/>
            </p:cNvSpPr>
            <p:nvPr/>
          </p:nvSpPr>
          <p:spPr bwMode="auto">
            <a:xfrm>
              <a:off x="1080" y="2636"/>
              <a:ext cx="11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86" name="Line 221"/>
            <p:cNvSpPr>
              <a:spLocks noChangeShapeType="1"/>
            </p:cNvSpPr>
            <p:nvPr/>
          </p:nvSpPr>
          <p:spPr bwMode="auto">
            <a:xfrm>
              <a:off x="972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7" name="Line 222"/>
            <p:cNvSpPr>
              <a:spLocks noChangeShapeType="1"/>
            </p:cNvSpPr>
            <p:nvPr/>
          </p:nvSpPr>
          <p:spPr bwMode="auto">
            <a:xfrm>
              <a:off x="1080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8" name="Line 227"/>
            <p:cNvSpPr>
              <a:spLocks noChangeShapeType="1"/>
            </p:cNvSpPr>
            <p:nvPr/>
          </p:nvSpPr>
          <p:spPr bwMode="auto">
            <a:xfrm>
              <a:off x="1080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9" name="Rectangle 228"/>
            <p:cNvSpPr>
              <a:spLocks noChangeArrowheads="1"/>
            </p:cNvSpPr>
            <p:nvPr/>
          </p:nvSpPr>
          <p:spPr bwMode="auto">
            <a:xfrm>
              <a:off x="1080" y="3068"/>
              <a:ext cx="11" cy="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90" name="Rectangle 229"/>
            <p:cNvSpPr>
              <a:spLocks noChangeArrowheads="1"/>
            </p:cNvSpPr>
            <p:nvPr/>
          </p:nvSpPr>
          <p:spPr bwMode="auto">
            <a:xfrm>
              <a:off x="483" y="3284"/>
              <a:ext cx="608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91" name="Rectangle 230"/>
            <p:cNvSpPr>
              <a:spLocks noChangeArrowheads="1"/>
            </p:cNvSpPr>
            <p:nvPr/>
          </p:nvSpPr>
          <p:spPr bwMode="auto">
            <a:xfrm>
              <a:off x="353" y="323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4792" name="Line 231"/>
            <p:cNvSpPr>
              <a:spLocks noChangeShapeType="1"/>
            </p:cNvSpPr>
            <p:nvPr/>
          </p:nvSpPr>
          <p:spPr bwMode="auto">
            <a:xfrm>
              <a:off x="1569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3" name="Rectangle 232"/>
            <p:cNvSpPr>
              <a:spLocks noChangeArrowheads="1"/>
            </p:cNvSpPr>
            <p:nvPr/>
          </p:nvSpPr>
          <p:spPr bwMode="auto">
            <a:xfrm>
              <a:off x="1710" y="290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C2</a:t>
              </a:r>
              <a:endParaRPr lang="en-US" altLang="fa-IR"/>
            </a:p>
          </p:txBody>
        </p:sp>
      </p:grpSp>
      <p:grpSp>
        <p:nvGrpSpPr>
          <p:cNvPr id="5" name="Group 298"/>
          <p:cNvGrpSpPr>
            <a:grpSpLocks/>
          </p:cNvGrpSpPr>
          <p:nvPr/>
        </p:nvGrpSpPr>
        <p:grpSpPr bwMode="auto">
          <a:xfrm>
            <a:off x="3150393" y="2885281"/>
            <a:ext cx="2608263" cy="2239963"/>
            <a:chOff x="1982" y="1826"/>
            <a:chExt cx="1643" cy="1411"/>
          </a:xfrm>
        </p:grpSpPr>
        <p:sp>
          <p:nvSpPr>
            <p:cNvPr id="24680" name="Line 104"/>
            <p:cNvSpPr>
              <a:spLocks noChangeShapeType="1"/>
            </p:cNvSpPr>
            <p:nvPr/>
          </p:nvSpPr>
          <p:spPr bwMode="auto">
            <a:xfrm>
              <a:off x="2221" y="191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1" name="Line 105"/>
            <p:cNvSpPr>
              <a:spLocks noChangeShapeType="1"/>
            </p:cNvSpPr>
            <p:nvPr/>
          </p:nvSpPr>
          <p:spPr bwMode="auto">
            <a:xfrm>
              <a:off x="2221" y="2172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2" name="Line 106"/>
            <p:cNvSpPr>
              <a:spLocks noChangeShapeType="1"/>
            </p:cNvSpPr>
            <p:nvPr/>
          </p:nvSpPr>
          <p:spPr bwMode="auto">
            <a:xfrm flipV="1">
              <a:off x="2221" y="1912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3" name="Line 107"/>
            <p:cNvSpPr>
              <a:spLocks noChangeShapeType="1"/>
            </p:cNvSpPr>
            <p:nvPr/>
          </p:nvSpPr>
          <p:spPr bwMode="auto">
            <a:xfrm>
              <a:off x="2221" y="1826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4" name="Freeform 108"/>
            <p:cNvSpPr>
              <a:spLocks/>
            </p:cNvSpPr>
            <p:nvPr/>
          </p:nvSpPr>
          <p:spPr bwMode="auto">
            <a:xfrm>
              <a:off x="2482" y="1912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5" name="Arc 109"/>
            <p:cNvSpPr>
              <a:spLocks/>
            </p:cNvSpPr>
            <p:nvPr/>
          </p:nvSpPr>
          <p:spPr bwMode="auto">
            <a:xfrm>
              <a:off x="2482" y="191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6" name="Freeform 110"/>
            <p:cNvSpPr>
              <a:spLocks/>
            </p:cNvSpPr>
            <p:nvPr/>
          </p:nvSpPr>
          <p:spPr bwMode="auto">
            <a:xfrm>
              <a:off x="2482" y="204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7" name="Arc 111"/>
            <p:cNvSpPr>
              <a:spLocks/>
            </p:cNvSpPr>
            <p:nvPr/>
          </p:nvSpPr>
          <p:spPr bwMode="auto">
            <a:xfrm>
              <a:off x="2482" y="2042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8" name="Line 112"/>
            <p:cNvSpPr>
              <a:spLocks noChangeShapeType="1"/>
            </p:cNvSpPr>
            <p:nvPr/>
          </p:nvSpPr>
          <p:spPr bwMode="auto">
            <a:xfrm>
              <a:off x="2221" y="2344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9" name="Line 113"/>
            <p:cNvSpPr>
              <a:spLocks noChangeShapeType="1"/>
            </p:cNvSpPr>
            <p:nvPr/>
          </p:nvSpPr>
          <p:spPr bwMode="auto">
            <a:xfrm>
              <a:off x="2221" y="2603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0" name="Line 114"/>
            <p:cNvSpPr>
              <a:spLocks noChangeShapeType="1"/>
            </p:cNvSpPr>
            <p:nvPr/>
          </p:nvSpPr>
          <p:spPr bwMode="auto">
            <a:xfrm>
              <a:off x="2221" y="2344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1" name="Freeform 115"/>
            <p:cNvSpPr>
              <a:spLocks/>
            </p:cNvSpPr>
            <p:nvPr/>
          </p:nvSpPr>
          <p:spPr bwMode="auto">
            <a:xfrm>
              <a:off x="2482" y="2344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2" name="Arc 116"/>
            <p:cNvSpPr>
              <a:spLocks/>
            </p:cNvSpPr>
            <p:nvPr/>
          </p:nvSpPr>
          <p:spPr bwMode="auto">
            <a:xfrm>
              <a:off x="2482" y="2349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3" name="Freeform 117"/>
            <p:cNvSpPr>
              <a:spLocks/>
            </p:cNvSpPr>
            <p:nvPr/>
          </p:nvSpPr>
          <p:spPr bwMode="auto">
            <a:xfrm>
              <a:off x="2482" y="2474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4" name="Arc 118"/>
            <p:cNvSpPr>
              <a:spLocks/>
            </p:cNvSpPr>
            <p:nvPr/>
          </p:nvSpPr>
          <p:spPr bwMode="auto">
            <a:xfrm>
              <a:off x="2482" y="2474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5" name="Line 119"/>
            <p:cNvSpPr>
              <a:spLocks noChangeShapeType="1"/>
            </p:cNvSpPr>
            <p:nvPr/>
          </p:nvSpPr>
          <p:spPr bwMode="auto">
            <a:xfrm>
              <a:off x="2221" y="272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6" name="Line 120"/>
            <p:cNvSpPr>
              <a:spLocks noChangeShapeType="1"/>
            </p:cNvSpPr>
            <p:nvPr/>
          </p:nvSpPr>
          <p:spPr bwMode="auto">
            <a:xfrm>
              <a:off x="2221" y="2981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7" name="Line 121"/>
            <p:cNvSpPr>
              <a:spLocks noChangeShapeType="1"/>
            </p:cNvSpPr>
            <p:nvPr/>
          </p:nvSpPr>
          <p:spPr bwMode="auto">
            <a:xfrm flipV="1">
              <a:off x="2221" y="272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8" name="Freeform 122"/>
            <p:cNvSpPr>
              <a:spLocks/>
            </p:cNvSpPr>
            <p:nvPr/>
          </p:nvSpPr>
          <p:spPr bwMode="auto">
            <a:xfrm>
              <a:off x="2482" y="2722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9" name="Arc 123"/>
            <p:cNvSpPr>
              <a:spLocks/>
            </p:cNvSpPr>
            <p:nvPr/>
          </p:nvSpPr>
          <p:spPr bwMode="auto">
            <a:xfrm>
              <a:off x="2482" y="272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0" name="Freeform 124"/>
            <p:cNvSpPr>
              <a:spLocks/>
            </p:cNvSpPr>
            <p:nvPr/>
          </p:nvSpPr>
          <p:spPr bwMode="auto">
            <a:xfrm>
              <a:off x="2482" y="285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1" name="Arc 125"/>
            <p:cNvSpPr>
              <a:spLocks/>
            </p:cNvSpPr>
            <p:nvPr/>
          </p:nvSpPr>
          <p:spPr bwMode="auto">
            <a:xfrm>
              <a:off x="2482" y="285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2" name="Freeform 126"/>
            <p:cNvSpPr>
              <a:spLocks/>
            </p:cNvSpPr>
            <p:nvPr/>
          </p:nvSpPr>
          <p:spPr bwMode="auto">
            <a:xfrm>
              <a:off x="2981" y="2679"/>
              <a:ext cx="391" cy="130"/>
            </a:xfrm>
            <a:custGeom>
              <a:avLst/>
              <a:gdLst>
                <a:gd name="T0" fmla="*/ 59098640 w 36"/>
                <a:gd name="T1" fmla="*/ 19392869 h 12"/>
                <a:gd name="T2" fmla="*/ 0 w 36"/>
                <a:gd name="T3" fmla="*/ 0 h 12"/>
                <a:gd name="T4" fmla="*/ 0 w 36"/>
                <a:gd name="T5" fmla="*/ 19392869 h 12"/>
                <a:gd name="T6" fmla="*/ 59098640 w 36"/>
                <a:gd name="T7" fmla="*/ 19392869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36" y="12"/>
                  </a:moveTo>
                  <a:cubicBezTo>
                    <a:pt x="36" y="5"/>
                    <a:pt x="19" y="0"/>
                    <a:pt x="0" y="0"/>
                  </a:cubicBezTo>
                  <a:lnTo>
                    <a:pt x="0" y="12"/>
                  </a:lnTo>
                  <a:lnTo>
                    <a:pt x="36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3" name="Arc 127"/>
            <p:cNvSpPr>
              <a:spLocks/>
            </p:cNvSpPr>
            <p:nvPr/>
          </p:nvSpPr>
          <p:spPr bwMode="auto">
            <a:xfrm>
              <a:off x="2981" y="2684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4" name="Freeform 128"/>
            <p:cNvSpPr>
              <a:spLocks/>
            </p:cNvSpPr>
            <p:nvPr/>
          </p:nvSpPr>
          <p:spPr bwMode="auto">
            <a:xfrm>
              <a:off x="2981" y="2679"/>
              <a:ext cx="44" cy="119"/>
            </a:xfrm>
            <a:custGeom>
              <a:avLst/>
              <a:gdLst>
                <a:gd name="T0" fmla="*/ 7086244 w 4"/>
                <a:gd name="T1" fmla="*/ 17627751 h 11"/>
                <a:gd name="T2" fmla="*/ 0 w 4"/>
                <a:gd name="T3" fmla="*/ 0 h 11"/>
                <a:gd name="T4" fmla="*/ 0 w 4"/>
                <a:gd name="T5" fmla="*/ 17627751 h 11"/>
                <a:gd name="T6" fmla="*/ 7086244 w 4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1"/>
                <a:gd name="T14" fmla="*/ 4 w 4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1">
                  <a:moveTo>
                    <a:pt x="4" y="11"/>
                  </a:moveTo>
                  <a:cubicBezTo>
                    <a:pt x="4" y="4"/>
                    <a:pt x="2" y="0"/>
                    <a:pt x="0" y="0"/>
                  </a:cubicBezTo>
                  <a:lnTo>
                    <a:pt x="0" y="11"/>
                  </a:lnTo>
                  <a:lnTo>
                    <a:pt x="4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5" name="Arc 129"/>
            <p:cNvSpPr>
              <a:spLocks/>
            </p:cNvSpPr>
            <p:nvPr/>
          </p:nvSpPr>
          <p:spPr bwMode="auto">
            <a:xfrm>
              <a:off x="2982" y="2684"/>
              <a:ext cx="39" cy="114"/>
            </a:xfrm>
            <a:custGeom>
              <a:avLst/>
              <a:gdLst>
                <a:gd name="T0" fmla="*/ 0 w 21659"/>
                <a:gd name="T1" fmla="*/ 0 h 21600"/>
                <a:gd name="T2" fmla="*/ 0 w 21659"/>
                <a:gd name="T3" fmla="*/ 0 h 21600"/>
                <a:gd name="T4" fmla="*/ 0 w 216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9"/>
                <a:gd name="T10" fmla="*/ 0 h 21600"/>
                <a:gd name="T11" fmla="*/ 21659 w 216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6" name="Freeform 130"/>
            <p:cNvSpPr>
              <a:spLocks/>
            </p:cNvSpPr>
            <p:nvPr/>
          </p:nvSpPr>
          <p:spPr bwMode="auto">
            <a:xfrm>
              <a:off x="2981" y="2798"/>
              <a:ext cx="391" cy="129"/>
            </a:xfrm>
            <a:custGeom>
              <a:avLst/>
              <a:gdLst>
                <a:gd name="T0" fmla="*/ 0 w 36"/>
                <a:gd name="T1" fmla="*/ 16933723 h 12"/>
                <a:gd name="T2" fmla="*/ 59098640 w 36"/>
                <a:gd name="T3" fmla="*/ 0 h 12"/>
                <a:gd name="T4" fmla="*/ 0 w 36"/>
                <a:gd name="T5" fmla="*/ 0 h 12"/>
                <a:gd name="T6" fmla="*/ 0 w 3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7" name="Arc 131"/>
            <p:cNvSpPr>
              <a:spLocks/>
            </p:cNvSpPr>
            <p:nvPr/>
          </p:nvSpPr>
          <p:spPr bwMode="auto">
            <a:xfrm>
              <a:off x="2981" y="279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8" name="Freeform 132"/>
            <p:cNvSpPr>
              <a:spLocks/>
            </p:cNvSpPr>
            <p:nvPr/>
          </p:nvSpPr>
          <p:spPr bwMode="auto">
            <a:xfrm>
              <a:off x="2981" y="2798"/>
              <a:ext cx="44" cy="129"/>
            </a:xfrm>
            <a:custGeom>
              <a:avLst/>
              <a:gdLst>
                <a:gd name="T0" fmla="*/ 0 w 4"/>
                <a:gd name="T1" fmla="*/ 16933723 h 12"/>
                <a:gd name="T2" fmla="*/ 7086244 w 4"/>
                <a:gd name="T3" fmla="*/ 0 h 12"/>
                <a:gd name="T4" fmla="*/ 0 w 4"/>
                <a:gd name="T5" fmla="*/ 0 h 12"/>
                <a:gd name="T6" fmla="*/ 0 w 4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2"/>
                <a:gd name="T14" fmla="*/ 4 w 4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2">
                  <a:moveTo>
                    <a:pt x="0" y="11"/>
                  </a:moveTo>
                  <a:cubicBezTo>
                    <a:pt x="2" y="12"/>
                    <a:pt x="4" y="6"/>
                    <a:pt x="4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9" name="Arc 133"/>
            <p:cNvSpPr>
              <a:spLocks/>
            </p:cNvSpPr>
            <p:nvPr/>
          </p:nvSpPr>
          <p:spPr bwMode="auto">
            <a:xfrm>
              <a:off x="2982" y="2798"/>
              <a:ext cx="39" cy="125"/>
            </a:xfrm>
            <a:custGeom>
              <a:avLst/>
              <a:gdLst>
                <a:gd name="T0" fmla="*/ 0 w 21665"/>
                <a:gd name="T1" fmla="*/ 0 h 21600"/>
                <a:gd name="T2" fmla="*/ 0 w 21665"/>
                <a:gd name="T3" fmla="*/ 0 h 21600"/>
                <a:gd name="T4" fmla="*/ 0 w 216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5"/>
                <a:gd name="T10" fmla="*/ 0 h 21600"/>
                <a:gd name="T11" fmla="*/ 21665 w 216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5" h="21600" fill="none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</a:path>
                <a:path w="21665" h="21600" stroke="0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  <a:lnTo>
                    <a:pt x="65" y="0"/>
                  </a:lnTo>
                  <a:lnTo>
                    <a:pt x="21665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0" name="Line 134"/>
            <p:cNvSpPr>
              <a:spLocks noChangeShapeType="1"/>
            </p:cNvSpPr>
            <p:nvPr/>
          </p:nvSpPr>
          <p:spPr bwMode="auto">
            <a:xfrm>
              <a:off x="2981" y="274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1" name="Line 135"/>
            <p:cNvSpPr>
              <a:spLocks noChangeShapeType="1"/>
            </p:cNvSpPr>
            <p:nvPr/>
          </p:nvSpPr>
          <p:spPr bwMode="auto">
            <a:xfrm>
              <a:off x="2981" y="285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2" name="Line 136"/>
            <p:cNvSpPr>
              <a:spLocks noChangeShapeType="1"/>
            </p:cNvSpPr>
            <p:nvPr/>
          </p:nvSpPr>
          <p:spPr bwMode="auto">
            <a:xfrm flipV="1">
              <a:off x="2981" y="2917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3" name="Line 137"/>
            <p:cNvSpPr>
              <a:spLocks noChangeShapeType="1"/>
            </p:cNvSpPr>
            <p:nvPr/>
          </p:nvSpPr>
          <p:spPr bwMode="auto">
            <a:xfrm>
              <a:off x="2981" y="2582"/>
              <a:ext cx="1" cy="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4" name="Line 178"/>
            <p:cNvSpPr>
              <a:spLocks noChangeShapeType="1"/>
            </p:cNvSpPr>
            <p:nvPr/>
          </p:nvSpPr>
          <p:spPr bwMode="auto">
            <a:xfrm>
              <a:off x="2112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5" name="Rectangle 179"/>
            <p:cNvSpPr>
              <a:spLocks noChangeArrowheads="1"/>
            </p:cNvSpPr>
            <p:nvPr/>
          </p:nvSpPr>
          <p:spPr bwMode="auto">
            <a:xfrm>
              <a:off x="1982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716" name="Line 186"/>
            <p:cNvSpPr>
              <a:spLocks noChangeShapeType="1"/>
            </p:cNvSpPr>
            <p:nvPr/>
          </p:nvSpPr>
          <p:spPr bwMode="auto">
            <a:xfrm>
              <a:off x="2112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7" name="Rectangle 187"/>
            <p:cNvSpPr>
              <a:spLocks noChangeArrowheads="1"/>
            </p:cNvSpPr>
            <p:nvPr/>
          </p:nvSpPr>
          <p:spPr bwMode="auto">
            <a:xfrm>
              <a:off x="1982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718" name="Line 196"/>
            <p:cNvSpPr>
              <a:spLocks noChangeShapeType="1"/>
            </p:cNvSpPr>
            <p:nvPr/>
          </p:nvSpPr>
          <p:spPr bwMode="auto">
            <a:xfrm>
              <a:off x="2112" y="236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9" name="Rectangle 197"/>
            <p:cNvSpPr>
              <a:spLocks noChangeArrowheads="1"/>
            </p:cNvSpPr>
            <p:nvPr/>
          </p:nvSpPr>
          <p:spPr bwMode="auto">
            <a:xfrm>
              <a:off x="1982" y="231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720" name="Line 210"/>
            <p:cNvSpPr>
              <a:spLocks noChangeShapeType="1"/>
            </p:cNvSpPr>
            <p:nvPr/>
          </p:nvSpPr>
          <p:spPr bwMode="auto">
            <a:xfrm>
              <a:off x="2112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1" name="Rectangle 211"/>
            <p:cNvSpPr>
              <a:spLocks noChangeArrowheads="1"/>
            </p:cNvSpPr>
            <p:nvPr/>
          </p:nvSpPr>
          <p:spPr bwMode="auto">
            <a:xfrm>
              <a:off x="1982" y="242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22" name="Line 212"/>
            <p:cNvSpPr>
              <a:spLocks noChangeShapeType="1"/>
            </p:cNvSpPr>
            <p:nvPr/>
          </p:nvSpPr>
          <p:spPr bwMode="auto">
            <a:xfrm>
              <a:off x="2112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3" name="Rectangle 213"/>
            <p:cNvSpPr>
              <a:spLocks noChangeArrowheads="1"/>
            </p:cNvSpPr>
            <p:nvPr/>
          </p:nvSpPr>
          <p:spPr bwMode="auto">
            <a:xfrm>
              <a:off x="1982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24" name="Line 225"/>
            <p:cNvSpPr>
              <a:spLocks noChangeShapeType="1"/>
            </p:cNvSpPr>
            <p:nvPr/>
          </p:nvSpPr>
          <p:spPr bwMode="auto">
            <a:xfrm>
              <a:off x="2112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5" name="Rectangle 226"/>
            <p:cNvSpPr>
              <a:spLocks noChangeArrowheads="1"/>
            </p:cNvSpPr>
            <p:nvPr/>
          </p:nvSpPr>
          <p:spPr bwMode="auto">
            <a:xfrm>
              <a:off x="1982" y="274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4726" name="Line 239"/>
            <p:cNvSpPr>
              <a:spLocks noChangeShapeType="1"/>
            </p:cNvSpPr>
            <p:nvPr/>
          </p:nvSpPr>
          <p:spPr bwMode="auto">
            <a:xfrm>
              <a:off x="2112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7" name="Rectangle 240"/>
            <p:cNvSpPr>
              <a:spLocks noChangeArrowheads="1"/>
            </p:cNvSpPr>
            <p:nvPr/>
          </p:nvSpPr>
          <p:spPr bwMode="auto">
            <a:xfrm>
              <a:off x="1982" y="285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728" name="Line 241"/>
            <p:cNvSpPr>
              <a:spLocks noChangeShapeType="1"/>
            </p:cNvSpPr>
            <p:nvPr/>
          </p:nvSpPr>
          <p:spPr bwMode="auto">
            <a:xfrm>
              <a:off x="2112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9" name="Rectangle 242"/>
            <p:cNvSpPr>
              <a:spLocks noChangeArrowheads="1"/>
            </p:cNvSpPr>
            <p:nvPr/>
          </p:nvSpPr>
          <p:spPr bwMode="auto">
            <a:xfrm>
              <a:off x="1982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730" name="Line 243"/>
            <p:cNvSpPr>
              <a:spLocks noChangeShapeType="1"/>
            </p:cNvSpPr>
            <p:nvPr/>
          </p:nvSpPr>
          <p:spPr bwMode="auto">
            <a:xfrm>
              <a:off x="2112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1" name="Rectangle 244"/>
            <p:cNvSpPr>
              <a:spLocks noChangeArrowheads="1"/>
            </p:cNvSpPr>
            <p:nvPr/>
          </p:nvSpPr>
          <p:spPr bwMode="auto">
            <a:xfrm>
              <a:off x="1982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732" name="Line 245"/>
            <p:cNvSpPr>
              <a:spLocks noChangeShapeType="1"/>
            </p:cNvSpPr>
            <p:nvPr/>
          </p:nvSpPr>
          <p:spPr bwMode="auto">
            <a:xfrm>
              <a:off x="2873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3" name="Line 246"/>
            <p:cNvSpPr>
              <a:spLocks noChangeShapeType="1"/>
            </p:cNvSpPr>
            <p:nvPr/>
          </p:nvSpPr>
          <p:spPr bwMode="auto">
            <a:xfrm>
              <a:off x="2601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4" name="Rectangle 247"/>
            <p:cNvSpPr>
              <a:spLocks noChangeArrowheads="1"/>
            </p:cNvSpPr>
            <p:nvPr/>
          </p:nvSpPr>
          <p:spPr bwMode="auto">
            <a:xfrm>
              <a:off x="2710" y="2042"/>
              <a:ext cx="173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35" name="Rectangle 248"/>
            <p:cNvSpPr>
              <a:spLocks noChangeArrowheads="1"/>
            </p:cNvSpPr>
            <p:nvPr/>
          </p:nvSpPr>
          <p:spPr bwMode="auto">
            <a:xfrm>
              <a:off x="2873" y="2042"/>
              <a:ext cx="10" cy="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36" name="Line 249"/>
            <p:cNvSpPr>
              <a:spLocks noChangeShapeType="1"/>
            </p:cNvSpPr>
            <p:nvPr/>
          </p:nvSpPr>
          <p:spPr bwMode="auto">
            <a:xfrm>
              <a:off x="2873" y="274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7" name="Line 250"/>
            <p:cNvSpPr>
              <a:spLocks noChangeShapeType="1"/>
            </p:cNvSpPr>
            <p:nvPr/>
          </p:nvSpPr>
          <p:spPr bwMode="auto">
            <a:xfrm>
              <a:off x="2601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8" name="Rectangle 251"/>
            <p:cNvSpPr>
              <a:spLocks noChangeArrowheads="1"/>
            </p:cNvSpPr>
            <p:nvPr/>
          </p:nvSpPr>
          <p:spPr bwMode="auto">
            <a:xfrm>
              <a:off x="2710" y="2474"/>
              <a:ext cx="65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39" name="Rectangle 252"/>
            <p:cNvSpPr>
              <a:spLocks noChangeArrowheads="1"/>
            </p:cNvSpPr>
            <p:nvPr/>
          </p:nvSpPr>
          <p:spPr bwMode="auto">
            <a:xfrm>
              <a:off x="2764" y="2474"/>
              <a:ext cx="11" cy="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0" name="Rectangle 253"/>
            <p:cNvSpPr>
              <a:spLocks noChangeArrowheads="1"/>
            </p:cNvSpPr>
            <p:nvPr/>
          </p:nvSpPr>
          <p:spPr bwMode="auto">
            <a:xfrm>
              <a:off x="2764" y="2744"/>
              <a:ext cx="119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1" name="Line 254"/>
            <p:cNvSpPr>
              <a:spLocks noChangeShapeType="1"/>
            </p:cNvSpPr>
            <p:nvPr/>
          </p:nvSpPr>
          <p:spPr bwMode="auto">
            <a:xfrm>
              <a:off x="2873" y="2852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2" name="Line 255"/>
            <p:cNvSpPr>
              <a:spLocks noChangeShapeType="1"/>
            </p:cNvSpPr>
            <p:nvPr/>
          </p:nvSpPr>
          <p:spPr bwMode="auto">
            <a:xfrm>
              <a:off x="2601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3" name="Rectangle 256"/>
            <p:cNvSpPr>
              <a:spLocks noChangeArrowheads="1"/>
            </p:cNvSpPr>
            <p:nvPr/>
          </p:nvSpPr>
          <p:spPr bwMode="auto">
            <a:xfrm>
              <a:off x="2710" y="2852"/>
              <a:ext cx="173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4" name="Line 259"/>
            <p:cNvSpPr>
              <a:spLocks noChangeShapeType="1"/>
            </p:cNvSpPr>
            <p:nvPr/>
          </p:nvSpPr>
          <p:spPr bwMode="auto">
            <a:xfrm>
              <a:off x="2873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5" name="Rectangle 260"/>
            <p:cNvSpPr>
              <a:spLocks noChangeArrowheads="1"/>
            </p:cNvSpPr>
            <p:nvPr/>
          </p:nvSpPr>
          <p:spPr bwMode="auto">
            <a:xfrm>
              <a:off x="2873" y="2960"/>
              <a:ext cx="10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6" name="Rectangle 261"/>
            <p:cNvSpPr>
              <a:spLocks noChangeArrowheads="1"/>
            </p:cNvSpPr>
            <p:nvPr/>
          </p:nvSpPr>
          <p:spPr bwMode="auto">
            <a:xfrm>
              <a:off x="2112" y="3176"/>
              <a:ext cx="771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7" name="Rectangle 262"/>
            <p:cNvSpPr>
              <a:spLocks noChangeArrowheads="1"/>
            </p:cNvSpPr>
            <p:nvPr/>
          </p:nvSpPr>
          <p:spPr bwMode="auto">
            <a:xfrm>
              <a:off x="1982" y="312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fa-IR"/>
            </a:p>
          </p:txBody>
        </p:sp>
        <p:sp>
          <p:nvSpPr>
            <p:cNvPr id="24748" name="Line 263"/>
            <p:cNvSpPr>
              <a:spLocks noChangeShapeType="1"/>
            </p:cNvSpPr>
            <p:nvPr/>
          </p:nvSpPr>
          <p:spPr bwMode="auto">
            <a:xfrm>
              <a:off x="3361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9" name="Rectangle 264"/>
            <p:cNvSpPr>
              <a:spLocks noChangeArrowheads="1"/>
            </p:cNvSpPr>
            <p:nvPr/>
          </p:nvSpPr>
          <p:spPr bwMode="auto">
            <a:xfrm>
              <a:off x="3503" y="274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C3</a:t>
              </a:r>
              <a:endParaRPr lang="en-US" altLang="fa-IR"/>
            </a:p>
          </p:txBody>
        </p:sp>
      </p:grpSp>
      <p:grpSp>
        <p:nvGrpSpPr>
          <p:cNvPr id="6" name="Group 299"/>
          <p:cNvGrpSpPr>
            <a:grpSpLocks/>
          </p:cNvGrpSpPr>
          <p:nvPr/>
        </p:nvGrpSpPr>
        <p:grpSpPr bwMode="auto">
          <a:xfrm>
            <a:off x="5991225" y="2898775"/>
            <a:ext cx="2693988" cy="3011488"/>
            <a:chOff x="3774" y="1826"/>
            <a:chExt cx="1697" cy="1897"/>
          </a:xfrm>
        </p:grpSpPr>
        <p:sp>
          <p:nvSpPr>
            <p:cNvPr id="24592" name="Line 138"/>
            <p:cNvSpPr>
              <a:spLocks noChangeShapeType="1"/>
            </p:cNvSpPr>
            <p:nvPr/>
          </p:nvSpPr>
          <p:spPr bwMode="auto">
            <a:xfrm>
              <a:off x="4013" y="196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3" name="Line 139"/>
            <p:cNvSpPr>
              <a:spLocks noChangeShapeType="1"/>
            </p:cNvSpPr>
            <p:nvPr/>
          </p:nvSpPr>
          <p:spPr bwMode="auto">
            <a:xfrm>
              <a:off x="4013" y="2226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4" name="Arc 140"/>
            <p:cNvSpPr>
              <a:spLocks/>
            </p:cNvSpPr>
            <p:nvPr/>
          </p:nvSpPr>
          <p:spPr bwMode="auto">
            <a:xfrm>
              <a:off x="4274" y="197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5" name="Arc 141"/>
            <p:cNvSpPr>
              <a:spLocks/>
            </p:cNvSpPr>
            <p:nvPr/>
          </p:nvSpPr>
          <p:spPr bwMode="auto">
            <a:xfrm>
              <a:off x="4274" y="2096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6" name="Line 142"/>
            <p:cNvSpPr>
              <a:spLocks noChangeShapeType="1"/>
            </p:cNvSpPr>
            <p:nvPr/>
          </p:nvSpPr>
          <p:spPr bwMode="auto">
            <a:xfrm>
              <a:off x="4013" y="1826"/>
              <a:ext cx="1" cy="5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7" name="Line 143"/>
            <p:cNvSpPr>
              <a:spLocks noChangeShapeType="1"/>
            </p:cNvSpPr>
            <p:nvPr/>
          </p:nvSpPr>
          <p:spPr bwMode="auto">
            <a:xfrm>
              <a:off x="4013" y="250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8" name="Line 144"/>
            <p:cNvSpPr>
              <a:spLocks noChangeShapeType="1"/>
            </p:cNvSpPr>
            <p:nvPr/>
          </p:nvSpPr>
          <p:spPr bwMode="auto">
            <a:xfrm>
              <a:off x="4013" y="2765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9" name="Line 145"/>
            <p:cNvSpPr>
              <a:spLocks noChangeShapeType="1"/>
            </p:cNvSpPr>
            <p:nvPr/>
          </p:nvSpPr>
          <p:spPr bwMode="auto">
            <a:xfrm flipV="1">
              <a:off x="4013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0" name="Line 146"/>
            <p:cNvSpPr>
              <a:spLocks noChangeShapeType="1"/>
            </p:cNvSpPr>
            <p:nvPr/>
          </p:nvSpPr>
          <p:spPr bwMode="auto">
            <a:xfrm>
              <a:off x="4013" y="2420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1" name="Freeform 147"/>
            <p:cNvSpPr>
              <a:spLocks/>
            </p:cNvSpPr>
            <p:nvPr/>
          </p:nvSpPr>
          <p:spPr bwMode="auto">
            <a:xfrm>
              <a:off x="4274" y="2506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2" name="Arc 148"/>
            <p:cNvSpPr>
              <a:spLocks/>
            </p:cNvSpPr>
            <p:nvPr/>
          </p:nvSpPr>
          <p:spPr bwMode="auto">
            <a:xfrm>
              <a:off x="4274" y="251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3" name="Freeform 149"/>
            <p:cNvSpPr>
              <a:spLocks/>
            </p:cNvSpPr>
            <p:nvPr/>
          </p:nvSpPr>
          <p:spPr bwMode="auto">
            <a:xfrm>
              <a:off x="4274" y="2636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4" name="Arc 150"/>
            <p:cNvSpPr>
              <a:spLocks/>
            </p:cNvSpPr>
            <p:nvPr/>
          </p:nvSpPr>
          <p:spPr bwMode="auto">
            <a:xfrm>
              <a:off x="4274" y="2636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5" name="Line 151"/>
            <p:cNvSpPr>
              <a:spLocks noChangeShapeType="1"/>
            </p:cNvSpPr>
            <p:nvPr/>
          </p:nvSpPr>
          <p:spPr bwMode="auto">
            <a:xfrm>
              <a:off x="4013" y="2938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6" name="Line 152"/>
            <p:cNvSpPr>
              <a:spLocks noChangeShapeType="1"/>
            </p:cNvSpPr>
            <p:nvPr/>
          </p:nvSpPr>
          <p:spPr bwMode="auto">
            <a:xfrm>
              <a:off x="4013" y="3197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7" name="Line 153"/>
            <p:cNvSpPr>
              <a:spLocks noChangeShapeType="1"/>
            </p:cNvSpPr>
            <p:nvPr/>
          </p:nvSpPr>
          <p:spPr bwMode="auto">
            <a:xfrm>
              <a:off x="4013" y="2938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8" name="Freeform 154"/>
            <p:cNvSpPr>
              <a:spLocks/>
            </p:cNvSpPr>
            <p:nvPr/>
          </p:nvSpPr>
          <p:spPr bwMode="auto">
            <a:xfrm>
              <a:off x="4274" y="2938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9" name="Arc 155"/>
            <p:cNvSpPr>
              <a:spLocks/>
            </p:cNvSpPr>
            <p:nvPr/>
          </p:nvSpPr>
          <p:spPr bwMode="auto">
            <a:xfrm>
              <a:off x="4274" y="2943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0" name="Freeform 156"/>
            <p:cNvSpPr>
              <a:spLocks/>
            </p:cNvSpPr>
            <p:nvPr/>
          </p:nvSpPr>
          <p:spPr bwMode="auto">
            <a:xfrm>
              <a:off x="4274" y="3068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1" name="Arc 157"/>
            <p:cNvSpPr>
              <a:spLocks/>
            </p:cNvSpPr>
            <p:nvPr/>
          </p:nvSpPr>
          <p:spPr bwMode="auto">
            <a:xfrm>
              <a:off x="4274" y="3068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2" name="Line 158"/>
            <p:cNvSpPr>
              <a:spLocks noChangeShapeType="1"/>
            </p:cNvSpPr>
            <p:nvPr/>
          </p:nvSpPr>
          <p:spPr bwMode="auto">
            <a:xfrm>
              <a:off x="4013" y="326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3" name="Line 159"/>
            <p:cNvSpPr>
              <a:spLocks noChangeShapeType="1"/>
            </p:cNvSpPr>
            <p:nvPr/>
          </p:nvSpPr>
          <p:spPr bwMode="auto">
            <a:xfrm>
              <a:off x="4013" y="3521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4" name="Line 160"/>
            <p:cNvSpPr>
              <a:spLocks noChangeShapeType="1"/>
            </p:cNvSpPr>
            <p:nvPr/>
          </p:nvSpPr>
          <p:spPr bwMode="auto">
            <a:xfrm flipV="1">
              <a:off x="4013" y="326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5" name="Freeform 161"/>
            <p:cNvSpPr>
              <a:spLocks/>
            </p:cNvSpPr>
            <p:nvPr/>
          </p:nvSpPr>
          <p:spPr bwMode="auto">
            <a:xfrm>
              <a:off x="4274" y="3262"/>
              <a:ext cx="130" cy="140"/>
            </a:xfrm>
            <a:custGeom>
              <a:avLst/>
              <a:gdLst>
                <a:gd name="T0" fmla="*/ 19392869 w 12"/>
                <a:gd name="T1" fmla="*/ 20283329 h 13"/>
                <a:gd name="T2" fmla="*/ 0 w 12"/>
                <a:gd name="T3" fmla="*/ 0 h 13"/>
                <a:gd name="T4" fmla="*/ 0 w 12"/>
                <a:gd name="T5" fmla="*/ 20283329 h 13"/>
                <a:gd name="T6" fmla="*/ 19392869 w 12"/>
                <a:gd name="T7" fmla="*/ 20283329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6" name="Arc 162"/>
            <p:cNvSpPr>
              <a:spLocks/>
            </p:cNvSpPr>
            <p:nvPr/>
          </p:nvSpPr>
          <p:spPr bwMode="auto">
            <a:xfrm>
              <a:off x="4274" y="326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7" name="Freeform 163"/>
            <p:cNvSpPr>
              <a:spLocks/>
            </p:cNvSpPr>
            <p:nvPr/>
          </p:nvSpPr>
          <p:spPr bwMode="auto">
            <a:xfrm>
              <a:off x="4274" y="339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8" name="Arc 164"/>
            <p:cNvSpPr>
              <a:spLocks/>
            </p:cNvSpPr>
            <p:nvPr/>
          </p:nvSpPr>
          <p:spPr bwMode="auto">
            <a:xfrm>
              <a:off x="4274" y="339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9" name="Freeform 165"/>
            <p:cNvSpPr>
              <a:spLocks/>
            </p:cNvSpPr>
            <p:nvPr/>
          </p:nvSpPr>
          <p:spPr bwMode="auto">
            <a:xfrm>
              <a:off x="4828" y="3284"/>
              <a:ext cx="402" cy="129"/>
            </a:xfrm>
            <a:custGeom>
              <a:avLst/>
              <a:gdLst>
                <a:gd name="T0" fmla="*/ 0 w 37"/>
                <a:gd name="T1" fmla="*/ 16933723 h 12"/>
                <a:gd name="T2" fmla="*/ 60867092 w 37"/>
                <a:gd name="T3" fmla="*/ 0 h 12"/>
                <a:gd name="T4" fmla="*/ 0 w 37"/>
                <a:gd name="T5" fmla="*/ 0 h 12"/>
                <a:gd name="T6" fmla="*/ 0 w 37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0" y="11"/>
                  </a:moveTo>
                  <a:cubicBezTo>
                    <a:pt x="20" y="12"/>
                    <a:pt x="37" y="6"/>
                    <a:pt x="37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0" name="Arc 166"/>
            <p:cNvSpPr>
              <a:spLocks/>
            </p:cNvSpPr>
            <p:nvPr/>
          </p:nvSpPr>
          <p:spPr bwMode="auto">
            <a:xfrm>
              <a:off x="4828" y="3284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1" name="Freeform 167"/>
            <p:cNvSpPr>
              <a:spLocks/>
            </p:cNvSpPr>
            <p:nvPr/>
          </p:nvSpPr>
          <p:spPr bwMode="auto">
            <a:xfrm>
              <a:off x="4828" y="3165"/>
              <a:ext cx="402" cy="129"/>
            </a:xfrm>
            <a:custGeom>
              <a:avLst/>
              <a:gdLst>
                <a:gd name="T0" fmla="*/ 60867092 w 37"/>
                <a:gd name="T1" fmla="*/ 18522702 h 12"/>
                <a:gd name="T2" fmla="*/ 0 w 37"/>
                <a:gd name="T3" fmla="*/ 0 h 12"/>
                <a:gd name="T4" fmla="*/ 0 w 37"/>
                <a:gd name="T5" fmla="*/ 18522702 h 12"/>
                <a:gd name="T6" fmla="*/ 60867092 w 37"/>
                <a:gd name="T7" fmla="*/ 1852270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37" y="12"/>
                  </a:moveTo>
                  <a:cubicBezTo>
                    <a:pt x="37" y="5"/>
                    <a:pt x="20" y="0"/>
                    <a:pt x="0" y="0"/>
                  </a:cubicBezTo>
                  <a:lnTo>
                    <a:pt x="0" y="12"/>
                  </a:lnTo>
                  <a:lnTo>
                    <a:pt x="37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2" name="Arc 168"/>
            <p:cNvSpPr>
              <a:spLocks/>
            </p:cNvSpPr>
            <p:nvPr/>
          </p:nvSpPr>
          <p:spPr bwMode="auto">
            <a:xfrm>
              <a:off x="4828" y="3170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3" name="Freeform 169"/>
            <p:cNvSpPr>
              <a:spLocks/>
            </p:cNvSpPr>
            <p:nvPr/>
          </p:nvSpPr>
          <p:spPr bwMode="auto">
            <a:xfrm>
              <a:off x="4828" y="3165"/>
              <a:ext cx="65" cy="119"/>
            </a:xfrm>
            <a:custGeom>
              <a:avLst/>
              <a:gdLst>
                <a:gd name="T0" fmla="*/ 9697079 w 6"/>
                <a:gd name="T1" fmla="*/ 17627751 h 11"/>
                <a:gd name="T2" fmla="*/ 0 w 6"/>
                <a:gd name="T3" fmla="*/ 0 h 11"/>
                <a:gd name="T4" fmla="*/ 0 w 6"/>
                <a:gd name="T5" fmla="*/ 17627751 h 11"/>
                <a:gd name="T6" fmla="*/ 9697079 w 6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4" name="Arc 170"/>
            <p:cNvSpPr>
              <a:spLocks/>
            </p:cNvSpPr>
            <p:nvPr/>
          </p:nvSpPr>
          <p:spPr bwMode="auto">
            <a:xfrm>
              <a:off x="4828" y="3170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5" name="Freeform 171"/>
            <p:cNvSpPr>
              <a:spLocks/>
            </p:cNvSpPr>
            <p:nvPr/>
          </p:nvSpPr>
          <p:spPr bwMode="auto">
            <a:xfrm>
              <a:off x="4828" y="3284"/>
              <a:ext cx="65" cy="129"/>
            </a:xfrm>
            <a:custGeom>
              <a:avLst/>
              <a:gdLst>
                <a:gd name="T0" fmla="*/ 0 w 6"/>
                <a:gd name="T1" fmla="*/ 16933723 h 12"/>
                <a:gd name="T2" fmla="*/ 9697079 w 6"/>
                <a:gd name="T3" fmla="*/ 0 h 12"/>
                <a:gd name="T4" fmla="*/ 0 w 6"/>
                <a:gd name="T5" fmla="*/ 0 h 12"/>
                <a:gd name="T6" fmla="*/ 0 w 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6" name="Arc 172"/>
            <p:cNvSpPr>
              <a:spLocks/>
            </p:cNvSpPr>
            <p:nvPr/>
          </p:nvSpPr>
          <p:spPr bwMode="auto">
            <a:xfrm>
              <a:off x="4828" y="3284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7" name="Line 173"/>
            <p:cNvSpPr>
              <a:spLocks noChangeShapeType="1"/>
            </p:cNvSpPr>
            <p:nvPr/>
          </p:nvSpPr>
          <p:spPr bwMode="auto">
            <a:xfrm>
              <a:off x="4828" y="3014"/>
              <a:ext cx="1" cy="1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8" name="Line 174"/>
            <p:cNvSpPr>
              <a:spLocks noChangeShapeType="1"/>
            </p:cNvSpPr>
            <p:nvPr/>
          </p:nvSpPr>
          <p:spPr bwMode="auto">
            <a:xfrm flipV="1">
              <a:off x="4828" y="3402"/>
              <a:ext cx="1" cy="15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9" name="Line 175"/>
            <p:cNvSpPr>
              <a:spLocks noChangeShapeType="1"/>
            </p:cNvSpPr>
            <p:nvPr/>
          </p:nvSpPr>
          <p:spPr bwMode="auto">
            <a:xfrm>
              <a:off x="4828" y="3284"/>
              <a:ext cx="5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0" name="Line 176"/>
            <p:cNvSpPr>
              <a:spLocks noChangeShapeType="1"/>
            </p:cNvSpPr>
            <p:nvPr/>
          </p:nvSpPr>
          <p:spPr bwMode="auto">
            <a:xfrm>
              <a:off x="3904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1" name="Rectangle 177"/>
            <p:cNvSpPr>
              <a:spLocks noChangeArrowheads="1"/>
            </p:cNvSpPr>
            <p:nvPr/>
          </p:nvSpPr>
          <p:spPr bwMode="auto">
            <a:xfrm>
              <a:off x="3774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632" name="Line 184"/>
            <p:cNvSpPr>
              <a:spLocks noChangeShapeType="1"/>
            </p:cNvSpPr>
            <p:nvPr/>
          </p:nvSpPr>
          <p:spPr bwMode="auto">
            <a:xfrm>
              <a:off x="3904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3" name="Rectangle 185"/>
            <p:cNvSpPr>
              <a:spLocks noChangeArrowheads="1"/>
            </p:cNvSpPr>
            <p:nvPr/>
          </p:nvSpPr>
          <p:spPr bwMode="auto">
            <a:xfrm>
              <a:off x="3774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634" name="Line 194"/>
            <p:cNvSpPr>
              <a:spLocks noChangeShapeType="1"/>
            </p:cNvSpPr>
            <p:nvPr/>
          </p:nvSpPr>
          <p:spPr bwMode="auto">
            <a:xfrm>
              <a:off x="3904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5" name="Rectangle 195"/>
            <p:cNvSpPr>
              <a:spLocks noChangeArrowheads="1"/>
            </p:cNvSpPr>
            <p:nvPr/>
          </p:nvSpPr>
          <p:spPr bwMode="auto">
            <a:xfrm>
              <a:off x="3774" y="242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636" name="Line 206"/>
            <p:cNvSpPr>
              <a:spLocks noChangeShapeType="1"/>
            </p:cNvSpPr>
            <p:nvPr/>
          </p:nvSpPr>
          <p:spPr bwMode="auto">
            <a:xfrm>
              <a:off x="3904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7" name="Rectangle 207"/>
            <p:cNvSpPr>
              <a:spLocks noChangeArrowheads="1"/>
            </p:cNvSpPr>
            <p:nvPr/>
          </p:nvSpPr>
          <p:spPr bwMode="auto">
            <a:xfrm>
              <a:off x="3774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638" name="Line 208"/>
            <p:cNvSpPr>
              <a:spLocks noChangeShapeType="1"/>
            </p:cNvSpPr>
            <p:nvPr/>
          </p:nvSpPr>
          <p:spPr bwMode="auto">
            <a:xfrm>
              <a:off x="3904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9" name="Rectangle 209"/>
            <p:cNvSpPr>
              <a:spLocks noChangeArrowheads="1"/>
            </p:cNvSpPr>
            <p:nvPr/>
          </p:nvSpPr>
          <p:spPr bwMode="auto">
            <a:xfrm>
              <a:off x="3774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640" name="Line 223"/>
            <p:cNvSpPr>
              <a:spLocks noChangeShapeType="1"/>
            </p:cNvSpPr>
            <p:nvPr/>
          </p:nvSpPr>
          <p:spPr bwMode="auto">
            <a:xfrm>
              <a:off x="3904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1" name="Rectangle 224"/>
            <p:cNvSpPr>
              <a:spLocks noChangeArrowheads="1"/>
            </p:cNvSpPr>
            <p:nvPr/>
          </p:nvSpPr>
          <p:spPr bwMode="auto">
            <a:xfrm>
              <a:off x="3774" y="290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4642" name="Line 233"/>
            <p:cNvSpPr>
              <a:spLocks noChangeShapeType="1"/>
            </p:cNvSpPr>
            <p:nvPr/>
          </p:nvSpPr>
          <p:spPr bwMode="auto">
            <a:xfrm>
              <a:off x="3904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3" name="Rectangle 234"/>
            <p:cNvSpPr>
              <a:spLocks noChangeArrowheads="1"/>
            </p:cNvSpPr>
            <p:nvPr/>
          </p:nvSpPr>
          <p:spPr bwMode="auto">
            <a:xfrm>
              <a:off x="3774" y="30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644" name="Line 235"/>
            <p:cNvSpPr>
              <a:spLocks noChangeShapeType="1"/>
            </p:cNvSpPr>
            <p:nvPr/>
          </p:nvSpPr>
          <p:spPr bwMode="auto">
            <a:xfrm>
              <a:off x="3904" y="269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5" name="Rectangle 236"/>
            <p:cNvSpPr>
              <a:spLocks noChangeArrowheads="1"/>
            </p:cNvSpPr>
            <p:nvPr/>
          </p:nvSpPr>
          <p:spPr bwMode="auto">
            <a:xfrm>
              <a:off x="3774" y="263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646" name="Line 237"/>
            <p:cNvSpPr>
              <a:spLocks noChangeShapeType="1"/>
            </p:cNvSpPr>
            <p:nvPr/>
          </p:nvSpPr>
          <p:spPr bwMode="auto">
            <a:xfrm>
              <a:off x="3904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7" name="Rectangle 238"/>
            <p:cNvSpPr>
              <a:spLocks noChangeArrowheads="1"/>
            </p:cNvSpPr>
            <p:nvPr/>
          </p:nvSpPr>
          <p:spPr bwMode="auto">
            <a:xfrm>
              <a:off x="3774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648" name="Line 257"/>
            <p:cNvSpPr>
              <a:spLocks noChangeShapeType="1"/>
            </p:cNvSpPr>
            <p:nvPr/>
          </p:nvSpPr>
          <p:spPr bwMode="auto">
            <a:xfrm>
              <a:off x="3904" y="333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9" name="Rectangle 258"/>
            <p:cNvSpPr>
              <a:spLocks noChangeArrowheads="1"/>
            </p:cNvSpPr>
            <p:nvPr/>
          </p:nvSpPr>
          <p:spPr bwMode="auto">
            <a:xfrm>
              <a:off x="3774" y="328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fa-IR"/>
            </a:p>
          </p:txBody>
        </p:sp>
        <p:sp>
          <p:nvSpPr>
            <p:cNvPr id="24650" name="Line 265"/>
            <p:cNvSpPr>
              <a:spLocks noChangeShapeType="1"/>
            </p:cNvSpPr>
            <p:nvPr/>
          </p:nvSpPr>
          <p:spPr bwMode="auto">
            <a:xfrm>
              <a:off x="3904" y="344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1" name="Rectangle 266"/>
            <p:cNvSpPr>
              <a:spLocks noChangeArrowheads="1"/>
            </p:cNvSpPr>
            <p:nvPr/>
          </p:nvSpPr>
          <p:spPr bwMode="auto">
            <a:xfrm>
              <a:off x="3774" y="339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2" name="Line 267"/>
            <p:cNvSpPr>
              <a:spLocks noChangeShapeType="1"/>
            </p:cNvSpPr>
            <p:nvPr/>
          </p:nvSpPr>
          <p:spPr bwMode="auto">
            <a:xfrm>
              <a:off x="3904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3" name="Rectangle 269"/>
            <p:cNvSpPr>
              <a:spLocks noChangeArrowheads="1"/>
            </p:cNvSpPr>
            <p:nvPr/>
          </p:nvSpPr>
          <p:spPr bwMode="auto">
            <a:xfrm>
              <a:off x="3774" y="312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4" name="Line 270"/>
            <p:cNvSpPr>
              <a:spLocks noChangeShapeType="1"/>
            </p:cNvSpPr>
            <p:nvPr/>
          </p:nvSpPr>
          <p:spPr bwMode="auto">
            <a:xfrm>
              <a:off x="3904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5" name="Rectangle 271"/>
            <p:cNvSpPr>
              <a:spLocks noChangeArrowheads="1"/>
            </p:cNvSpPr>
            <p:nvPr/>
          </p:nvSpPr>
          <p:spPr bwMode="auto">
            <a:xfrm>
              <a:off x="3774" y="274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6" name="Line 272"/>
            <p:cNvSpPr>
              <a:spLocks noChangeShapeType="1"/>
            </p:cNvSpPr>
            <p:nvPr/>
          </p:nvSpPr>
          <p:spPr bwMode="auto">
            <a:xfrm>
              <a:off x="3904" y="231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7" name="Rectangle 273"/>
            <p:cNvSpPr>
              <a:spLocks noChangeArrowheads="1"/>
            </p:cNvSpPr>
            <p:nvPr/>
          </p:nvSpPr>
          <p:spPr bwMode="auto">
            <a:xfrm>
              <a:off x="3774" y="22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8" name="Line 274"/>
            <p:cNvSpPr>
              <a:spLocks noChangeShapeType="1"/>
            </p:cNvSpPr>
            <p:nvPr/>
          </p:nvSpPr>
          <p:spPr bwMode="auto">
            <a:xfrm>
              <a:off x="4719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9" name="Line 275"/>
            <p:cNvSpPr>
              <a:spLocks noChangeShapeType="1"/>
            </p:cNvSpPr>
            <p:nvPr/>
          </p:nvSpPr>
          <p:spPr bwMode="auto">
            <a:xfrm>
              <a:off x="4393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0" name="Rectangle 276"/>
            <p:cNvSpPr>
              <a:spLocks noChangeArrowheads="1"/>
            </p:cNvSpPr>
            <p:nvPr/>
          </p:nvSpPr>
          <p:spPr bwMode="auto">
            <a:xfrm>
              <a:off x="4502" y="2096"/>
              <a:ext cx="22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1" name="Rectangle 277"/>
            <p:cNvSpPr>
              <a:spLocks noChangeArrowheads="1"/>
            </p:cNvSpPr>
            <p:nvPr/>
          </p:nvSpPr>
          <p:spPr bwMode="auto">
            <a:xfrm>
              <a:off x="4719" y="2096"/>
              <a:ext cx="11" cy="9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2" name="Line 278"/>
            <p:cNvSpPr>
              <a:spLocks noChangeShapeType="1"/>
            </p:cNvSpPr>
            <p:nvPr/>
          </p:nvSpPr>
          <p:spPr bwMode="auto">
            <a:xfrm>
              <a:off x="4719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3" name="Line 279"/>
            <p:cNvSpPr>
              <a:spLocks noChangeShapeType="1"/>
            </p:cNvSpPr>
            <p:nvPr/>
          </p:nvSpPr>
          <p:spPr bwMode="auto">
            <a:xfrm>
              <a:off x="4393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4" name="Rectangle 280"/>
            <p:cNvSpPr>
              <a:spLocks noChangeArrowheads="1"/>
            </p:cNvSpPr>
            <p:nvPr/>
          </p:nvSpPr>
          <p:spPr bwMode="auto">
            <a:xfrm>
              <a:off x="4502" y="3392"/>
              <a:ext cx="228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5" name="Line 281"/>
            <p:cNvSpPr>
              <a:spLocks noChangeShapeType="1"/>
            </p:cNvSpPr>
            <p:nvPr/>
          </p:nvSpPr>
          <p:spPr bwMode="auto">
            <a:xfrm>
              <a:off x="439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6" name="Line 282"/>
            <p:cNvSpPr>
              <a:spLocks noChangeShapeType="1"/>
            </p:cNvSpPr>
            <p:nvPr/>
          </p:nvSpPr>
          <p:spPr bwMode="auto">
            <a:xfrm>
              <a:off x="4719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7" name="Rectangle 283"/>
            <p:cNvSpPr>
              <a:spLocks noChangeArrowheads="1"/>
            </p:cNvSpPr>
            <p:nvPr/>
          </p:nvSpPr>
          <p:spPr bwMode="auto">
            <a:xfrm>
              <a:off x="4502" y="2636"/>
              <a:ext cx="119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8" name="Rectangle 284"/>
            <p:cNvSpPr>
              <a:spLocks noChangeArrowheads="1"/>
            </p:cNvSpPr>
            <p:nvPr/>
          </p:nvSpPr>
          <p:spPr bwMode="auto">
            <a:xfrm>
              <a:off x="4610" y="3176"/>
              <a:ext cx="120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9" name="Rectangle 285"/>
            <p:cNvSpPr>
              <a:spLocks noChangeArrowheads="1"/>
            </p:cNvSpPr>
            <p:nvPr/>
          </p:nvSpPr>
          <p:spPr bwMode="auto">
            <a:xfrm>
              <a:off x="4610" y="2636"/>
              <a:ext cx="11" cy="5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0" name="Line 286"/>
            <p:cNvSpPr>
              <a:spLocks noChangeShapeType="1"/>
            </p:cNvSpPr>
            <p:nvPr/>
          </p:nvSpPr>
          <p:spPr bwMode="auto">
            <a:xfrm>
              <a:off x="4393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1" name="Line 287"/>
            <p:cNvSpPr>
              <a:spLocks noChangeShapeType="1"/>
            </p:cNvSpPr>
            <p:nvPr/>
          </p:nvSpPr>
          <p:spPr bwMode="auto">
            <a:xfrm>
              <a:off x="4719" y="328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2" name="Rectangle 288"/>
            <p:cNvSpPr>
              <a:spLocks noChangeArrowheads="1"/>
            </p:cNvSpPr>
            <p:nvPr/>
          </p:nvSpPr>
          <p:spPr bwMode="auto">
            <a:xfrm>
              <a:off x="4502" y="3284"/>
              <a:ext cx="228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3" name="Rectangle 289"/>
            <p:cNvSpPr>
              <a:spLocks noChangeArrowheads="1"/>
            </p:cNvSpPr>
            <p:nvPr/>
          </p:nvSpPr>
          <p:spPr bwMode="auto">
            <a:xfrm>
              <a:off x="4502" y="3068"/>
              <a:ext cx="11" cy="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4" name="Line 290"/>
            <p:cNvSpPr>
              <a:spLocks noChangeShapeType="1"/>
            </p:cNvSpPr>
            <p:nvPr/>
          </p:nvSpPr>
          <p:spPr bwMode="auto">
            <a:xfrm>
              <a:off x="4719" y="350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5" name="Rectangle 291"/>
            <p:cNvSpPr>
              <a:spLocks noChangeArrowheads="1"/>
            </p:cNvSpPr>
            <p:nvPr/>
          </p:nvSpPr>
          <p:spPr bwMode="auto">
            <a:xfrm>
              <a:off x="4719" y="3500"/>
              <a:ext cx="11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6" name="Rectangle 292"/>
            <p:cNvSpPr>
              <a:spLocks noChangeArrowheads="1"/>
            </p:cNvSpPr>
            <p:nvPr/>
          </p:nvSpPr>
          <p:spPr bwMode="auto">
            <a:xfrm>
              <a:off x="3904" y="3662"/>
              <a:ext cx="826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7" name="Rectangle 293"/>
            <p:cNvSpPr>
              <a:spLocks noChangeArrowheads="1"/>
            </p:cNvSpPr>
            <p:nvPr/>
          </p:nvSpPr>
          <p:spPr bwMode="auto">
            <a:xfrm>
              <a:off x="3774" y="3608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G3</a:t>
              </a:r>
              <a:endParaRPr lang="en-US" altLang="fa-IR"/>
            </a:p>
          </p:txBody>
        </p:sp>
        <p:sp>
          <p:nvSpPr>
            <p:cNvPr id="24678" name="Line 294"/>
            <p:cNvSpPr>
              <a:spLocks noChangeShapeType="1"/>
            </p:cNvSpPr>
            <p:nvPr/>
          </p:nvSpPr>
          <p:spPr bwMode="auto">
            <a:xfrm>
              <a:off x="5208" y="328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9" name="Rectangle 295"/>
            <p:cNvSpPr>
              <a:spLocks noChangeArrowheads="1"/>
            </p:cNvSpPr>
            <p:nvPr/>
          </p:nvSpPr>
          <p:spPr bwMode="auto">
            <a:xfrm>
              <a:off x="5349" y="3230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C4</a:t>
              </a:r>
              <a:endParaRPr lang="en-US" altLang="fa-IR"/>
            </a:p>
          </p:txBody>
        </p:sp>
        <p:sp>
          <p:nvSpPr>
            <p:cNvPr id="296" name="Rectangle 276"/>
            <p:cNvSpPr>
              <a:spLocks noChangeArrowheads="1"/>
            </p:cNvSpPr>
            <p:nvPr/>
          </p:nvSpPr>
          <p:spPr bwMode="auto">
            <a:xfrm>
              <a:off x="4513" y="2099"/>
              <a:ext cx="228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97" name="Rectangle 277"/>
            <p:cNvSpPr>
              <a:spLocks noChangeArrowheads="1"/>
            </p:cNvSpPr>
            <p:nvPr/>
          </p:nvSpPr>
          <p:spPr bwMode="auto">
            <a:xfrm>
              <a:off x="4730" y="2099"/>
              <a:ext cx="11" cy="9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24586" name="Rectangle 301"/>
          <p:cNvSpPr>
            <a:spLocks noChangeArrowheads="1"/>
          </p:cNvSpPr>
          <p:nvPr/>
        </p:nvSpPr>
        <p:spPr bwMode="auto">
          <a:xfrm>
            <a:off x="827088" y="908050"/>
            <a:ext cx="4365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4587" name="Rectangle 302"/>
          <p:cNvSpPr>
            <a:spLocks noChangeArrowheads="1"/>
          </p:cNvSpPr>
          <p:nvPr/>
        </p:nvSpPr>
        <p:spPr bwMode="auto">
          <a:xfrm>
            <a:off x="827088" y="1125538"/>
            <a:ext cx="4365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4588" name="Rectangle 303"/>
          <p:cNvSpPr>
            <a:spLocks noChangeArrowheads="1"/>
          </p:cNvSpPr>
          <p:nvPr/>
        </p:nvSpPr>
        <p:spPr bwMode="auto">
          <a:xfrm>
            <a:off x="900113" y="1625600"/>
            <a:ext cx="4000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@t</a:t>
            </a:r>
          </a:p>
        </p:txBody>
      </p:sp>
      <p:sp>
        <p:nvSpPr>
          <p:cNvPr id="24589" name="Rectangle 304"/>
          <p:cNvSpPr>
            <a:spLocks noChangeArrowheads="1"/>
          </p:cNvSpPr>
          <p:nvPr/>
        </p:nvSpPr>
        <p:spPr bwMode="auto">
          <a:xfrm>
            <a:off x="4422775" y="1050925"/>
            <a:ext cx="4365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4590" name="Rectangle 305"/>
          <p:cNvSpPr>
            <a:spLocks noChangeArrowheads="1"/>
          </p:cNvSpPr>
          <p:nvPr/>
        </p:nvSpPr>
        <p:spPr bwMode="auto">
          <a:xfrm>
            <a:off x="4422775" y="1482725"/>
            <a:ext cx="5889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@t+1</a:t>
            </a:r>
          </a:p>
        </p:txBody>
      </p:sp>
      <p:sp>
        <p:nvSpPr>
          <p:cNvPr id="24591" name="Rectangle 306"/>
          <p:cNvSpPr>
            <a:spLocks noChangeArrowheads="1"/>
          </p:cNvSpPr>
          <p:nvPr/>
        </p:nvSpPr>
        <p:spPr bwMode="auto">
          <a:xfrm>
            <a:off x="4495800" y="2060575"/>
            <a:ext cx="4365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65057-11CA-403A-A337-6CD55B26B440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7956376" y="450912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752432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680424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3" name="Rectangle 56"/>
          <p:cNvSpPr>
            <a:spLocks noChangeArrowheads="1"/>
          </p:cNvSpPr>
          <p:nvPr/>
        </p:nvSpPr>
        <p:spPr bwMode="auto">
          <a:xfrm>
            <a:off x="7239770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@2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4" name="Rectangle 56"/>
          <p:cNvSpPr>
            <a:spLocks noChangeArrowheads="1"/>
          </p:cNvSpPr>
          <p:nvPr/>
        </p:nvSpPr>
        <p:spPr bwMode="auto">
          <a:xfrm>
            <a:off x="6140011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568527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9" name="Rectangle 56"/>
          <p:cNvSpPr>
            <a:spLocks noChangeArrowheads="1"/>
          </p:cNvSpPr>
          <p:nvPr/>
        </p:nvSpPr>
        <p:spPr bwMode="auto">
          <a:xfrm>
            <a:off x="496519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381876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1" name="Rectangle 56"/>
          <p:cNvSpPr>
            <a:spLocks noChangeArrowheads="1"/>
          </p:cNvSpPr>
          <p:nvPr/>
        </p:nvSpPr>
        <p:spPr bwMode="auto">
          <a:xfrm>
            <a:off x="309868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2" name="Rectangle 56"/>
          <p:cNvSpPr>
            <a:spLocks noChangeArrowheads="1"/>
          </p:cNvSpPr>
          <p:nvPr/>
        </p:nvSpPr>
        <p:spPr bwMode="auto">
          <a:xfrm>
            <a:off x="197971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3" name="Rectangle 56"/>
          <p:cNvSpPr>
            <a:spLocks noChangeArrowheads="1"/>
          </p:cNvSpPr>
          <p:nvPr/>
        </p:nvSpPr>
        <p:spPr bwMode="auto">
          <a:xfrm>
            <a:off x="125963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4196911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5292080" y="5283723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0" name="Rectangle 56"/>
          <p:cNvSpPr>
            <a:spLocks noChangeArrowheads="1"/>
          </p:cNvSpPr>
          <p:nvPr/>
        </p:nvSpPr>
        <p:spPr bwMode="auto">
          <a:xfrm>
            <a:off x="2254157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1" name="Rectangle 56"/>
          <p:cNvSpPr>
            <a:spLocks noChangeArrowheads="1"/>
          </p:cNvSpPr>
          <p:nvPr/>
        </p:nvSpPr>
        <p:spPr bwMode="auto">
          <a:xfrm>
            <a:off x="467544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49" name="AutoShape 7"/>
          <p:cNvSpPr>
            <a:spLocks noChangeAspect="1" noChangeArrowheads="1" noTextEdit="1"/>
          </p:cNvSpPr>
          <p:nvPr/>
        </p:nvSpPr>
        <p:spPr bwMode="auto">
          <a:xfrm>
            <a:off x="6656388" y="1785938"/>
            <a:ext cx="2344737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0" name="Arc 9"/>
          <p:cNvSpPr>
            <a:spLocks/>
          </p:cNvSpPr>
          <p:nvPr/>
        </p:nvSpPr>
        <p:spPr bwMode="auto">
          <a:xfrm>
            <a:off x="7596359" y="2141325"/>
            <a:ext cx="63091" cy="14906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59"/>
                  <a:pt x="21599" y="21582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59"/>
                  <a:pt x="21599" y="2158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" name="Arc 10"/>
          <p:cNvSpPr>
            <a:spLocks/>
          </p:cNvSpPr>
          <p:nvPr/>
        </p:nvSpPr>
        <p:spPr bwMode="auto">
          <a:xfrm>
            <a:off x="7596359" y="2277431"/>
            <a:ext cx="63091" cy="149068"/>
          </a:xfrm>
          <a:custGeom>
            <a:avLst/>
            <a:gdLst>
              <a:gd name="T0" fmla="*/ 0 w 21600"/>
              <a:gd name="T1" fmla="*/ 0 h 21618"/>
              <a:gd name="T2" fmla="*/ 0 w 21600"/>
              <a:gd name="T3" fmla="*/ 0 h 21618"/>
              <a:gd name="T4" fmla="*/ 0 w 21600"/>
              <a:gd name="T5" fmla="*/ 0 h 21618"/>
              <a:gd name="T6" fmla="*/ 0 60000 65536"/>
              <a:gd name="T7" fmla="*/ 0 60000 65536"/>
              <a:gd name="T8" fmla="*/ 0 60000 65536"/>
              <a:gd name="T9" fmla="*/ 0 w 21600"/>
              <a:gd name="T10" fmla="*/ 0 h 21618"/>
              <a:gd name="T11" fmla="*/ 21600 w 21600"/>
              <a:gd name="T12" fmla="*/ 21618 h 2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18" fill="none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</a:path>
              <a:path w="21600" h="21618" stroke="0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  <a:lnTo>
                  <a:pt x="0" y="18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>
            <a:off x="7615526" y="2211538"/>
            <a:ext cx="28750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" name="Line 12"/>
          <p:cNvSpPr>
            <a:spLocks noChangeShapeType="1"/>
          </p:cNvSpPr>
          <p:nvPr/>
        </p:nvSpPr>
        <p:spPr bwMode="auto">
          <a:xfrm>
            <a:off x="7615526" y="2341163"/>
            <a:ext cx="28750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4" name="Arc 13"/>
          <p:cNvSpPr>
            <a:spLocks/>
          </p:cNvSpPr>
          <p:nvPr/>
        </p:nvSpPr>
        <p:spPr bwMode="auto">
          <a:xfrm>
            <a:off x="7654658" y="2141325"/>
            <a:ext cx="53507" cy="13610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5" name="Arc 14"/>
          <p:cNvSpPr>
            <a:spLocks/>
          </p:cNvSpPr>
          <p:nvPr/>
        </p:nvSpPr>
        <p:spPr bwMode="auto">
          <a:xfrm>
            <a:off x="7654658" y="2141325"/>
            <a:ext cx="363370" cy="14906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05" y="0"/>
                  <a:pt x="21566" y="9634"/>
                  <a:pt x="21599" y="2154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05" y="0"/>
                  <a:pt x="21566" y="9634"/>
                  <a:pt x="21599" y="2154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6" name="Arc 15"/>
          <p:cNvSpPr>
            <a:spLocks/>
          </p:cNvSpPr>
          <p:nvPr/>
        </p:nvSpPr>
        <p:spPr bwMode="auto">
          <a:xfrm>
            <a:off x="7673825" y="2277431"/>
            <a:ext cx="344204" cy="149068"/>
          </a:xfrm>
          <a:custGeom>
            <a:avLst/>
            <a:gdLst>
              <a:gd name="T0" fmla="*/ 0 w 21600"/>
              <a:gd name="T1" fmla="*/ 0 h 21656"/>
              <a:gd name="T2" fmla="*/ 0 w 21600"/>
              <a:gd name="T3" fmla="*/ 0 h 21656"/>
              <a:gd name="T4" fmla="*/ 0 w 21600"/>
              <a:gd name="T5" fmla="*/ 0 h 21656"/>
              <a:gd name="T6" fmla="*/ 0 60000 65536"/>
              <a:gd name="T7" fmla="*/ 0 60000 65536"/>
              <a:gd name="T8" fmla="*/ 0 60000 65536"/>
              <a:gd name="T9" fmla="*/ 0 w 21600"/>
              <a:gd name="T10" fmla="*/ 0 h 21656"/>
              <a:gd name="T11" fmla="*/ 21600 w 21600"/>
              <a:gd name="T12" fmla="*/ 21656 h 2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56" fill="none" extrusionOk="0">
                <a:moveTo>
                  <a:pt x="21599" y="0"/>
                </a:moveTo>
                <a:cubicBezTo>
                  <a:pt x="21599" y="18"/>
                  <a:pt x="21600" y="37"/>
                  <a:pt x="21600" y="56"/>
                </a:cubicBezTo>
                <a:cubicBezTo>
                  <a:pt x="21600" y="11985"/>
                  <a:pt x="11929" y="21655"/>
                  <a:pt x="0" y="21656"/>
                </a:cubicBezTo>
              </a:path>
              <a:path w="21600" h="21656" stroke="0" extrusionOk="0">
                <a:moveTo>
                  <a:pt x="21599" y="0"/>
                </a:moveTo>
                <a:cubicBezTo>
                  <a:pt x="21599" y="18"/>
                  <a:pt x="21600" y="37"/>
                  <a:pt x="21600" y="56"/>
                </a:cubicBezTo>
                <a:cubicBezTo>
                  <a:pt x="21600" y="11985"/>
                  <a:pt x="11929" y="21655"/>
                  <a:pt x="0" y="21656"/>
                </a:cubicBezTo>
                <a:lnTo>
                  <a:pt x="0" y="56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7" name="Arc 16"/>
          <p:cNvSpPr>
            <a:spLocks/>
          </p:cNvSpPr>
          <p:nvPr/>
        </p:nvSpPr>
        <p:spPr bwMode="auto">
          <a:xfrm>
            <a:off x="7654658" y="2277431"/>
            <a:ext cx="53507" cy="149068"/>
          </a:xfrm>
          <a:custGeom>
            <a:avLst/>
            <a:gdLst>
              <a:gd name="T0" fmla="*/ 0 w 21600"/>
              <a:gd name="T1" fmla="*/ 0 h 21618"/>
              <a:gd name="T2" fmla="*/ 0 w 21600"/>
              <a:gd name="T3" fmla="*/ 0 h 21618"/>
              <a:gd name="T4" fmla="*/ 0 w 21600"/>
              <a:gd name="T5" fmla="*/ 0 h 21618"/>
              <a:gd name="T6" fmla="*/ 0 60000 65536"/>
              <a:gd name="T7" fmla="*/ 0 60000 65536"/>
              <a:gd name="T8" fmla="*/ 0 60000 65536"/>
              <a:gd name="T9" fmla="*/ 0 w 21600"/>
              <a:gd name="T10" fmla="*/ 0 h 21618"/>
              <a:gd name="T11" fmla="*/ 21600 w 21600"/>
              <a:gd name="T12" fmla="*/ 21618 h 2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18" fill="none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</a:path>
              <a:path w="21600" h="21618" stroke="0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  <a:lnTo>
                  <a:pt x="0" y="18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8" name="Arc 17"/>
          <p:cNvSpPr>
            <a:spLocks/>
          </p:cNvSpPr>
          <p:nvPr/>
        </p:nvSpPr>
        <p:spPr bwMode="auto">
          <a:xfrm>
            <a:off x="7014967" y="1818344"/>
            <a:ext cx="63091" cy="14906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59"/>
                  <a:pt x="21599" y="21582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59"/>
                  <a:pt x="21599" y="2158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9" name="Arc 18"/>
          <p:cNvSpPr>
            <a:spLocks/>
          </p:cNvSpPr>
          <p:nvPr/>
        </p:nvSpPr>
        <p:spPr bwMode="auto">
          <a:xfrm>
            <a:off x="7014967" y="1954450"/>
            <a:ext cx="63091" cy="149068"/>
          </a:xfrm>
          <a:custGeom>
            <a:avLst/>
            <a:gdLst>
              <a:gd name="T0" fmla="*/ 0 w 21600"/>
              <a:gd name="T1" fmla="*/ 0 h 21618"/>
              <a:gd name="T2" fmla="*/ 0 w 21600"/>
              <a:gd name="T3" fmla="*/ 0 h 21618"/>
              <a:gd name="T4" fmla="*/ 0 w 21600"/>
              <a:gd name="T5" fmla="*/ 0 h 21618"/>
              <a:gd name="T6" fmla="*/ 0 60000 65536"/>
              <a:gd name="T7" fmla="*/ 0 60000 65536"/>
              <a:gd name="T8" fmla="*/ 0 60000 65536"/>
              <a:gd name="T9" fmla="*/ 0 w 21600"/>
              <a:gd name="T10" fmla="*/ 0 h 21618"/>
              <a:gd name="T11" fmla="*/ 21600 w 21600"/>
              <a:gd name="T12" fmla="*/ 21618 h 2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18" fill="none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</a:path>
              <a:path w="21600" h="21618" stroke="0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  <a:lnTo>
                  <a:pt x="0" y="18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7034133" y="1889638"/>
            <a:ext cx="29549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1" name="Line 20"/>
          <p:cNvSpPr>
            <a:spLocks noChangeShapeType="1"/>
          </p:cNvSpPr>
          <p:nvPr/>
        </p:nvSpPr>
        <p:spPr bwMode="auto">
          <a:xfrm>
            <a:off x="7034133" y="2018182"/>
            <a:ext cx="29549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2" name="Arc 21"/>
          <p:cNvSpPr>
            <a:spLocks/>
          </p:cNvSpPr>
          <p:nvPr/>
        </p:nvSpPr>
        <p:spPr bwMode="auto">
          <a:xfrm>
            <a:off x="7073266" y="1818344"/>
            <a:ext cx="53507" cy="13610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" name="Arc 22"/>
          <p:cNvSpPr>
            <a:spLocks/>
          </p:cNvSpPr>
          <p:nvPr/>
        </p:nvSpPr>
        <p:spPr bwMode="auto">
          <a:xfrm>
            <a:off x="7073266" y="1818344"/>
            <a:ext cx="363370" cy="14906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05" y="0"/>
                  <a:pt x="21566" y="9634"/>
                  <a:pt x="21599" y="2154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05" y="0"/>
                  <a:pt x="21566" y="9634"/>
                  <a:pt x="21599" y="2154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" name="Arc 23"/>
          <p:cNvSpPr>
            <a:spLocks/>
          </p:cNvSpPr>
          <p:nvPr/>
        </p:nvSpPr>
        <p:spPr bwMode="auto">
          <a:xfrm>
            <a:off x="7092432" y="1954450"/>
            <a:ext cx="344204" cy="149068"/>
          </a:xfrm>
          <a:custGeom>
            <a:avLst/>
            <a:gdLst>
              <a:gd name="T0" fmla="*/ 0 w 21600"/>
              <a:gd name="T1" fmla="*/ 0 h 21656"/>
              <a:gd name="T2" fmla="*/ 0 w 21600"/>
              <a:gd name="T3" fmla="*/ 0 h 21656"/>
              <a:gd name="T4" fmla="*/ 0 w 21600"/>
              <a:gd name="T5" fmla="*/ 0 h 21656"/>
              <a:gd name="T6" fmla="*/ 0 60000 65536"/>
              <a:gd name="T7" fmla="*/ 0 60000 65536"/>
              <a:gd name="T8" fmla="*/ 0 60000 65536"/>
              <a:gd name="T9" fmla="*/ 0 w 21600"/>
              <a:gd name="T10" fmla="*/ 0 h 21656"/>
              <a:gd name="T11" fmla="*/ 21600 w 21600"/>
              <a:gd name="T12" fmla="*/ 21656 h 2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56" fill="none" extrusionOk="0">
                <a:moveTo>
                  <a:pt x="21599" y="0"/>
                </a:moveTo>
                <a:cubicBezTo>
                  <a:pt x="21599" y="18"/>
                  <a:pt x="21600" y="37"/>
                  <a:pt x="21600" y="56"/>
                </a:cubicBezTo>
                <a:cubicBezTo>
                  <a:pt x="21600" y="11985"/>
                  <a:pt x="11929" y="21655"/>
                  <a:pt x="0" y="21656"/>
                </a:cubicBezTo>
              </a:path>
              <a:path w="21600" h="21656" stroke="0" extrusionOk="0">
                <a:moveTo>
                  <a:pt x="21599" y="0"/>
                </a:moveTo>
                <a:cubicBezTo>
                  <a:pt x="21599" y="18"/>
                  <a:pt x="21600" y="37"/>
                  <a:pt x="21600" y="56"/>
                </a:cubicBezTo>
                <a:cubicBezTo>
                  <a:pt x="21600" y="11985"/>
                  <a:pt x="11929" y="21655"/>
                  <a:pt x="0" y="21656"/>
                </a:cubicBezTo>
                <a:lnTo>
                  <a:pt x="0" y="56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5" name="Arc 24"/>
          <p:cNvSpPr>
            <a:spLocks/>
          </p:cNvSpPr>
          <p:nvPr/>
        </p:nvSpPr>
        <p:spPr bwMode="auto">
          <a:xfrm>
            <a:off x="7073266" y="1954450"/>
            <a:ext cx="53507" cy="149068"/>
          </a:xfrm>
          <a:custGeom>
            <a:avLst/>
            <a:gdLst>
              <a:gd name="T0" fmla="*/ 0 w 21600"/>
              <a:gd name="T1" fmla="*/ 0 h 21618"/>
              <a:gd name="T2" fmla="*/ 0 w 21600"/>
              <a:gd name="T3" fmla="*/ 0 h 21618"/>
              <a:gd name="T4" fmla="*/ 0 w 21600"/>
              <a:gd name="T5" fmla="*/ 0 h 21618"/>
              <a:gd name="T6" fmla="*/ 0 60000 65536"/>
              <a:gd name="T7" fmla="*/ 0 60000 65536"/>
              <a:gd name="T8" fmla="*/ 0 60000 65536"/>
              <a:gd name="T9" fmla="*/ 0 w 21600"/>
              <a:gd name="T10" fmla="*/ 0 h 21618"/>
              <a:gd name="T11" fmla="*/ 21600 w 21600"/>
              <a:gd name="T12" fmla="*/ 21618 h 2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18" fill="none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</a:path>
              <a:path w="21600" h="21618" stroke="0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  <a:lnTo>
                  <a:pt x="0" y="18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6" name="Line 25"/>
          <p:cNvSpPr>
            <a:spLocks noChangeShapeType="1"/>
          </p:cNvSpPr>
          <p:nvPr/>
        </p:nvSpPr>
        <p:spPr bwMode="auto">
          <a:xfrm>
            <a:off x="7141148" y="2508594"/>
            <a:ext cx="232397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7" name="Line 26"/>
          <p:cNvSpPr>
            <a:spLocks noChangeShapeType="1"/>
          </p:cNvSpPr>
          <p:nvPr/>
        </p:nvSpPr>
        <p:spPr bwMode="auto">
          <a:xfrm>
            <a:off x="7141148" y="2818613"/>
            <a:ext cx="241981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8" name="Line 27"/>
          <p:cNvSpPr>
            <a:spLocks noChangeShapeType="1"/>
          </p:cNvSpPr>
          <p:nvPr/>
        </p:nvSpPr>
        <p:spPr bwMode="auto">
          <a:xfrm flipV="1">
            <a:off x="7141148" y="2508594"/>
            <a:ext cx="799" cy="31001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" name="Freeform 28"/>
          <p:cNvSpPr>
            <a:spLocks/>
          </p:cNvSpPr>
          <p:nvPr/>
        </p:nvSpPr>
        <p:spPr bwMode="auto">
          <a:xfrm>
            <a:off x="7373545" y="2508594"/>
            <a:ext cx="115799" cy="168512"/>
          </a:xfrm>
          <a:custGeom>
            <a:avLst/>
            <a:gdLst>
              <a:gd name="T0" fmla="*/ 37349160 w 12"/>
              <a:gd name="T1" fmla="*/ 38817804 h 13"/>
              <a:gd name="T2" fmla="*/ 0 w 12"/>
              <a:gd name="T3" fmla="*/ 0 h 13"/>
              <a:gd name="T4" fmla="*/ 0 w 12"/>
              <a:gd name="T5" fmla="*/ 38817804 h 13"/>
              <a:gd name="T6" fmla="*/ 37349160 w 12"/>
              <a:gd name="T7" fmla="*/ 38817804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12" y="13"/>
                </a:moveTo>
                <a:cubicBezTo>
                  <a:pt x="12" y="5"/>
                  <a:pt x="6" y="0"/>
                  <a:pt x="0" y="0"/>
                </a:cubicBez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0" name="Arc 29"/>
          <p:cNvSpPr>
            <a:spLocks/>
          </p:cNvSpPr>
          <p:nvPr/>
        </p:nvSpPr>
        <p:spPr bwMode="auto">
          <a:xfrm>
            <a:off x="7373545" y="2515075"/>
            <a:ext cx="111806" cy="16203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1" name="Freeform 30"/>
          <p:cNvSpPr>
            <a:spLocks/>
          </p:cNvSpPr>
          <p:nvPr/>
        </p:nvSpPr>
        <p:spPr bwMode="auto">
          <a:xfrm>
            <a:off x="7373545" y="2664144"/>
            <a:ext cx="115799" cy="167432"/>
          </a:xfrm>
          <a:custGeom>
            <a:avLst/>
            <a:gdLst>
              <a:gd name="T0" fmla="*/ 0 w 12"/>
              <a:gd name="T1" fmla="*/ 34457251 h 13"/>
              <a:gd name="T2" fmla="*/ 37349160 w 12"/>
              <a:gd name="T3" fmla="*/ 0 h 13"/>
              <a:gd name="T4" fmla="*/ 0 w 12"/>
              <a:gd name="T5" fmla="*/ 0 h 13"/>
              <a:gd name="T6" fmla="*/ 0 w 12"/>
              <a:gd name="T7" fmla="*/ 34457251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0" y="12"/>
                </a:moveTo>
                <a:cubicBezTo>
                  <a:pt x="6" y="13"/>
                  <a:pt x="12" y="7"/>
                  <a:pt x="12" y="0"/>
                </a:cubicBez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2" name="Arc 31"/>
          <p:cNvSpPr>
            <a:spLocks/>
          </p:cNvSpPr>
          <p:nvPr/>
        </p:nvSpPr>
        <p:spPr bwMode="auto">
          <a:xfrm>
            <a:off x="7373545" y="2664144"/>
            <a:ext cx="111806" cy="16203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3" name="Line 32"/>
          <p:cNvSpPr>
            <a:spLocks noChangeShapeType="1"/>
          </p:cNvSpPr>
          <p:nvPr/>
        </p:nvSpPr>
        <p:spPr bwMode="auto">
          <a:xfrm>
            <a:off x="7431844" y="1953370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" name="Rectangle 33"/>
          <p:cNvSpPr>
            <a:spLocks noChangeArrowheads="1"/>
          </p:cNvSpPr>
          <p:nvPr/>
        </p:nvSpPr>
        <p:spPr bwMode="auto">
          <a:xfrm>
            <a:off x="7518893" y="1940407"/>
            <a:ext cx="28750" cy="38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5" name="Line 34"/>
          <p:cNvSpPr>
            <a:spLocks noChangeShapeType="1"/>
          </p:cNvSpPr>
          <p:nvPr/>
        </p:nvSpPr>
        <p:spPr bwMode="auto">
          <a:xfrm>
            <a:off x="7528477" y="2211538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6" name="Rectangle 35"/>
          <p:cNvSpPr>
            <a:spLocks noChangeArrowheads="1"/>
          </p:cNvSpPr>
          <p:nvPr/>
        </p:nvSpPr>
        <p:spPr bwMode="auto">
          <a:xfrm>
            <a:off x="7528477" y="1953370"/>
            <a:ext cx="9583" cy="271131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7" name="Rectangle 36"/>
          <p:cNvSpPr>
            <a:spLocks noChangeArrowheads="1"/>
          </p:cNvSpPr>
          <p:nvPr/>
        </p:nvSpPr>
        <p:spPr bwMode="auto">
          <a:xfrm>
            <a:off x="7528477" y="1953370"/>
            <a:ext cx="590976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8" name="Rectangle 37"/>
          <p:cNvSpPr>
            <a:spLocks noChangeArrowheads="1"/>
          </p:cNvSpPr>
          <p:nvPr/>
        </p:nvSpPr>
        <p:spPr bwMode="auto">
          <a:xfrm>
            <a:off x="8138620" y="1888557"/>
            <a:ext cx="79862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endParaRPr lang="en-US" altLang="fa-IR"/>
          </a:p>
        </p:txBody>
      </p:sp>
      <p:sp>
        <p:nvSpPr>
          <p:cNvPr id="179" name="Line 38"/>
          <p:cNvSpPr>
            <a:spLocks noChangeShapeType="1"/>
          </p:cNvSpPr>
          <p:nvPr/>
        </p:nvSpPr>
        <p:spPr bwMode="auto">
          <a:xfrm>
            <a:off x="7528477" y="2341163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0" name="Rectangle 39"/>
          <p:cNvSpPr>
            <a:spLocks noChangeArrowheads="1"/>
          </p:cNvSpPr>
          <p:nvPr/>
        </p:nvSpPr>
        <p:spPr bwMode="auto">
          <a:xfrm>
            <a:off x="6801736" y="2341163"/>
            <a:ext cx="736324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1" name="Rectangle 40"/>
          <p:cNvSpPr>
            <a:spLocks noChangeArrowheads="1"/>
          </p:cNvSpPr>
          <p:nvPr/>
        </p:nvSpPr>
        <p:spPr bwMode="auto">
          <a:xfrm>
            <a:off x="6588224" y="2263388"/>
            <a:ext cx="84653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 dirty="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  <a:endParaRPr lang="en-US" altLang="fa-IR" dirty="0"/>
          </a:p>
        </p:txBody>
      </p:sp>
      <p:sp>
        <p:nvSpPr>
          <p:cNvPr id="182" name="Line 41"/>
          <p:cNvSpPr>
            <a:spLocks noChangeShapeType="1"/>
          </p:cNvSpPr>
          <p:nvPr/>
        </p:nvSpPr>
        <p:spPr bwMode="auto">
          <a:xfrm>
            <a:off x="8013237" y="2276350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3" name="Rectangle 42"/>
          <p:cNvSpPr>
            <a:spLocks noChangeArrowheads="1"/>
          </p:cNvSpPr>
          <p:nvPr/>
        </p:nvSpPr>
        <p:spPr bwMode="auto">
          <a:xfrm>
            <a:off x="8138620" y="2211538"/>
            <a:ext cx="79862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Si</a:t>
            </a:r>
            <a:endParaRPr lang="en-US" altLang="fa-IR"/>
          </a:p>
        </p:txBody>
      </p:sp>
      <p:sp>
        <p:nvSpPr>
          <p:cNvPr id="184" name="Line 43"/>
          <p:cNvSpPr>
            <a:spLocks noChangeShapeType="1"/>
          </p:cNvSpPr>
          <p:nvPr/>
        </p:nvSpPr>
        <p:spPr bwMode="auto">
          <a:xfrm>
            <a:off x="6947084" y="2018182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5" name="Rectangle 44"/>
          <p:cNvSpPr>
            <a:spLocks noChangeArrowheads="1"/>
          </p:cNvSpPr>
          <p:nvPr/>
        </p:nvSpPr>
        <p:spPr bwMode="auto">
          <a:xfrm>
            <a:off x="6937501" y="2005219"/>
            <a:ext cx="28750" cy="38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6" name="Line 45"/>
          <p:cNvSpPr>
            <a:spLocks noChangeShapeType="1"/>
          </p:cNvSpPr>
          <p:nvPr/>
        </p:nvSpPr>
        <p:spPr bwMode="auto">
          <a:xfrm>
            <a:off x="7043717" y="2599331"/>
            <a:ext cx="97431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7" name="Rectangle 46"/>
          <p:cNvSpPr>
            <a:spLocks noChangeArrowheads="1"/>
          </p:cNvSpPr>
          <p:nvPr/>
        </p:nvSpPr>
        <p:spPr bwMode="auto">
          <a:xfrm>
            <a:off x="6947084" y="2599331"/>
            <a:ext cx="106216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8" name="Rectangle 47"/>
          <p:cNvSpPr>
            <a:spLocks noChangeArrowheads="1"/>
          </p:cNvSpPr>
          <p:nvPr/>
        </p:nvSpPr>
        <p:spPr bwMode="auto">
          <a:xfrm>
            <a:off x="6947084" y="2018182"/>
            <a:ext cx="9583" cy="594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9" name="Rectangle 48"/>
          <p:cNvSpPr>
            <a:spLocks noChangeArrowheads="1"/>
          </p:cNvSpPr>
          <p:nvPr/>
        </p:nvSpPr>
        <p:spPr bwMode="auto">
          <a:xfrm>
            <a:off x="6801736" y="2018182"/>
            <a:ext cx="154932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0" name="Rectangle 49"/>
          <p:cNvSpPr>
            <a:spLocks noChangeArrowheads="1"/>
          </p:cNvSpPr>
          <p:nvPr/>
        </p:nvSpPr>
        <p:spPr bwMode="auto">
          <a:xfrm>
            <a:off x="6588224" y="1953370"/>
            <a:ext cx="79862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 dirty="0">
                <a:solidFill>
                  <a:srgbClr val="000000"/>
                </a:solidFill>
                <a:latin typeface="Arial" panose="020B0604020202020204" pitchFamily="34" charset="0"/>
              </a:rPr>
              <a:t>Bi</a:t>
            </a:r>
            <a:endParaRPr lang="en-US" altLang="fa-IR" dirty="0"/>
          </a:p>
        </p:txBody>
      </p:sp>
      <p:sp>
        <p:nvSpPr>
          <p:cNvPr id="191" name="Line 50"/>
          <p:cNvSpPr>
            <a:spLocks noChangeShapeType="1"/>
          </p:cNvSpPr>
          <p:nvPr/>
        </p:nvSpPr>
        <p:spPr bwMode="auto">
          <a:xfrm>
            <a:off x="6947084" y="1889638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2" name="Line 51"/>
          <p:cNvSpPr>
            <a:spLocks noChangeShapeType="1"/>
          </p:cNvSpPr>
          <p:nvPr/>
        </p:nvSpPr>
        <p:spPr bwMode="auto">
          <a:xfrm>
            <a:off x="7043717" y="2727876"/>
            <a:ext cx="97431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3" name="Rectangle 52"/>
          <p:cNvSpPr>
            <a:spLocks noChangeArrowheads="1"/>
          </p:cNvSpPr>
          <p:nvPr/>
        </p:nvSpPr>
        <p:spPr bwMode="auto">
          <a:xfrm>
            <a:off x="6801736" y="1889638"/>
            <a:ext cx="58299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" name="Rectangle 53"/>
          <p:cNvSpPr>
            <a:spLocks noChangeArrowheads="1"/>
          </p:cNvSpPr>
          <p:nvPr/>
        </p:nvSpPr>
        <p:spPr bwMode="auto">
          <a:xfrm>
            <a:off x="6840868" y="1876675"/>
            <a:ext cx="28750" cy="3888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" name="Rectangle 54"/>
          <p:cNvSpPr>
            <a:spLocks noChangeArrowheads="1"/>
          </p:cNvSpPr>
          <p:nvPr/>
        </p:nvSpPr>
        <p:spPr bwMode="auto">
          <a:xfrm>
            <a:off x="6850452" y="1889638"/>
            <a:ext cx="106216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6" name="Rectangle 55"/>
          <p:cNvSpPr>
            <a:spLocks noChangeArrowheads="1"/>
          </p:cNvSpPr>
          <p:nvPr/>
        </p:nvSpPr>
        <p:spPr bwMode="auto">
          <a:xfrm>
            <a:off x="6850452" y="2727876"/>
            <a:ext cx="202849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7" name="Rectangle 56"/>
          <p:cNvSpPr>
            <a:spLocks noChangeArrowheads="1"/>
          </p:cNvSpPr>
          <p:nvPr/>
        </p:nvSpPr>
        <p:spPr bwMode="auto">
          <a:xfrm>
            <a:off x="6850452" y="1889638"/>
            <a:ext cx="9583" cy="851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8" name="Rectangle 57"/>
          <p:cNvSpPr>
            <a:spLocks noChangeArrowheads="1"/>
          </p:cNvSpPr>
          <p:nvPr/>
        </p:nvSpPr>
        <p:spPr bwMode="auto">
          <a:xfrm>
            <a:off x="6588224" y="1798900"/>
            <a:ext cx="79862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 dirty="0">
                <a:solidFill>
                  <a:srgbClr val="000000"/>
                </a:solidFill>
                <a:latin typeface="Arial" panose="020B0604020202020204" pitchFamily="34" charset="0"/>
              </a:rPr>
              <a:t>Ai</a:t>
            </a:r>
            <a:endParaRPr lang="en-US" altLang="fa-IR" dirty="0"/>
          </a:p>
        </p:txBody>
      </p:sp>
      <p:sp>
        <p:nvSpPr>
          <p:cNvPr id="199" name="Line 58"/>
          <p:cNvSpPr>
            <a:spLocks noChangeShapeType="1"/>
          </p:cNvSpPr>
          <p:nvPr/>
        </p:nvSpPr>
        <p:spPr bwMode="auto">
          <a:xfrm>
            <a:off x="7479761" y="2664144"/>
            <a:ext cx="97431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0" name="Rectangle 59"/>
          <p:cNvSpPr>
            <a:spLocks noChangeArrowheads="1"/>
          </p:cNvSpPr>
          <p:nvPr/>
        </p:nvSpPr>
        <p:spPr bwMode="auto">
          <a:xfrm>
            <a:off x="7577192" y="2664144"/>
            <a:ext cx="542260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1" name="Rectangle 60"/>
          <p:cNvSpPr>
            <a:spLocks noChangeArrowheads="1"/>
          </p:cNvSpPr>
          <p:nvPr/>
        </p:nvSpPr>
        <p:spPr bwMode="auto">
          <a:xfrm>
            <a:off x="8138620" y="2599331"/>
            <a:ext cx="89445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Gi</a:t>
            </a:r>
            <a:endParaRPr lang="en-US" altLang="fa-IR"/>
          </a:p>
        </p:txBody>
      </p:sp>
      <p:sp>
        <p:nvSpPr>
          <p:cNvPr id="202" name="Rectangle 301"/>
          <p:cNvSpPr>
            <a:spLocks noChangeArrowheads="1"/>
          </p:cNvSpPr>
          <p:nvPr/>
        </p:nvSpPr>
        <p:spPr bwMode="auto">
          <a:xfrm>
            <a:off x="6228184" y="1714500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03" name="Rectangle 302"/>
          <p:cNvSpPr>
            <a:spLocks noChangeArrowheads="1"/>
          </p:cNvSpPr>
          <p:nvPr/>
        </p:nvSpPr>
        <p:spPr bwMode="auto">
          <a:xfrm>
            <a:off x="6220688" y="1944688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04" name="Rectangle 303"/>
          <p:cNvSpPr>
            <a:spLocks noChangeArrowheads="1"/>
          </p:cNvSpPr>
          <p:nvPr/>
        </p:nvSpPr>
        <p:spPr bwMode="auto">
          <a:xfrm>
            <a:off x="6228184" y="2274888"/>
            <a:ext cx="4026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@t</a:t>
            </a:r>
          </a:p>
        </p:txBody>
      </p:sp>
      <p:sp>
        <p:nvSpPr>
          <p:cNvPr id="205" name="Rectangle 304"/>
          <p:cNvSpPr>
            <a:spLocks noChangeArrowheads="1"/>
          </p:cNvSpPr>
          <p:nvPr/>
        </p:nvSpPr>
        <p:spPr bwMode="auto">
          <a:xfrm>
            <a:off x="8237538" y="1882775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06" name="Rectangle 305"/>
          <p:cNvSpPr>
            <a:spLocks noChangeArrowheads="1"/>
          </p:cNvSpPr>
          <p:nvPr/>
        </p:nvSpPr>
        <p:spPr bwMode="auto">
          <a:xfrm>
            <a:off x="8237538" y="2176463"/>
            <a:ext cx="59343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</a:t>
            </a:r>
            <a:r>
              <a:rPr lang="en-US" altLang="fa-IR" sz="1300" dirty="0" err="1">
                <a:solidFill>
                  <a:srgbClr val="FF0000"/>
                </a:solidFill>
                <a:latin typeface="Arial" panose="020B0604020202020204" pitchFamily="34" charset="0"/>
              </a:rPr>
              <a:t>t+1</a:t>
            </a:r>
            <a:endParaRPr lang="en-US" altLang="fa-IR" sz="13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7" name="Rectangle 306"/>
          <p:cNvSpPr>
            <a:spLocks noChangeArrowheads="1"/>
          </p:cNvSpPr>
          <p:nvPr/>
        </p:nvSpPr>
        <p:spPr bwMode="auto">
          <a:xfrm>
            <a:off x="8274050" y="2570163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09" name="Line 104"/>
          <p:cNvSpPr>
            <a:spLocks noChangeShapeType="1"/>
          </p:cNvSpPr>
          <p:nvPr/>
        </p:nvSpPr>
        <p:spPr bwMode="auto">
          <a:xfrm>
            <a:off x="2930358" y="1777749"/>
            <a:ext cx="24401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0" name="Line 105"/>
          <p:cNvSpPr>
            <a:spLocks noChangeShapeType="1"/>
          </p:cNvSpPr>
          <p:nvPr/>
        </p:nvSpPr>
        <p:spPr bwMode="auto">
          <a:xfrm>
            <a:off x="2930358" y="2033261"/>
            <a:ext cx="25336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1" name="Line 106"/>
          <p:cNvSpPr>
            <a:spLocks noChangeShapeType="1"/>
          </p:cNvSpPr>
          <p:nvPr/>
        </p:nvSpPr>
        <p:spPr bwMode="auto">
          <a:xfrm flipV="1">
            <a:off x="2930358" y="1777749"/>
            <a:ext cx="935" cy="2555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2" name="Line 107"/>
          <p:cNvSpPr>
            <a:spLocks noChangeShapeType="1"/>
          </p:cNvSpPr>
          <p:nvPr/>
        </p:nvSpPr>
        <p:spPr bwMode="auto">
          <a:xfrm>
            <a:off x="2930358" y="1693234"/>
            <a:ext cx="935" cy="42454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3" name="Freeform 108"/>
          <p:cNvSpPr>
            <a:spLocks/>
          </p:cNvSpPr>
          <p:nvPr/>
        </p:nvSpPr>
        <p:spPr bwMode="auto">
          <a:xfrm>
            <a:off x="3174377" y="1777749"/>
            <a:ext cx="121542" cy="138566"/>
          </a:xfrm>
          <a:custGeom>
            <a:avLst/>
            <a:gdLst>
              <a:gd name="T0" fmla="*/ 19392869 w 12"/>
              <a:gd name="T1" fmla="*/ 21160087 h 13"/>
              <a:gd name="T2" fmla="*/ 0 w 12"/>
              <a:gd name="T3" fmla="*/ 0 h 13"/>
              <a:gd name="T4" fmla="*/ 0 w 12"/>
              <a:gd name="T5" fmla="*/ 21160087 h 13"/>
              <a:gd name="T6" fmla="*/ 19392869 w 12"/>
              <a:gd name="T7" fmla="*/ 21160087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12" y="13"/>
                </a:moveTo>
                <a:cubicBezTo>
                  <a:pt x="12" y="5"/>
                  <a:pt x="6" y="0"/>
                  <a:pt x="0" y="0"/>
                </a:cubicBez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4" name="Arc 109"/>
          <p:cNvSpPr>
            <a:spLocks/>
          </p:cNvSpPr>
          <p:nvPr/>
        </p:nvSpPr>
        <p:spPr bwMode="auto">
          <a:xfrm>
            <a:off x="3174377" y="1782663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" name="Freeform 110"/>
          <p:cNvSpPr>
            <a:spLocks/>
          </p:cNvSpPr>
          <p:nvPr/>
        </p:nvSpPr>
        <p:spPr bwMode="auto">
          <a:xfrm>
            <a:off x="3174377" y="1905505"/>
            <a:ext cx="121542" cy="137583"/>
          </a:xfrm>
          <a:custGeom>
            <a:avLst/>
            <a:gdLst>
              <a:gd name="T0" fmla="*/ 0 w 12"/>
              <a:gd name="T1" fmla="*/ 18682160 h 13"/>
              <a:gd name="T2" fmla="*/ 19392869 w 12"/>
              <a:gd name="T3" fmla="*/ 0 h 13"/>
              <a:gd name="T4" fmla="*/ 0 w 12"/>
              <a:gd name="T5" fmla="*/ 0 h 13"/>
              <a:gd name="T6" fmla="*/ 0 w 12"/>
              <a:gd name="T7" fmla="*/ 18682160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0" y="12"/>
                </a:moveTo>
                <a:cubicBezTo>
                  <a:pt x="6" y="13"/>
                  <a:pt x="12" y="7"/>
                  <a:pt x="12" y="0"/>
                </a:cubicBez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6" name="Arc 111"/>
          <p:cNvSpPr>
            <a:spLocks/>
          </p:cNvSpPr>
          <p:nvPr/>
        </p:nvSpPr>
        <p:spPr bwMode="auto">
          <a:xfrm>
            <a:off x="3174377" y="1905505"/>
            <a:ext cx="117802" cy="13267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7" name="Line 112"/>
          <p:cNvSpPr>
            <a:spLocks noChangeShapeType="1"/>
          </p:cNvSpPr>
          <p:nvPr/>
        </p:nvSpPr>
        <p:spPr bwMode="auto">
          <a:xfrm>
            <a:off x="2930358" y="2202292"/>
            <a:ext cx="24401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" name="Line 113"/>
          <p:cNvSpPr>
            <a:spLocks noChangeShapeType="1"/>
          </p:cNvSpPr>
          <p:nvPr/>
        </p:nvSpPr>
        <p:spPr bwMode="auto">
          <a:xfrm>
            <a:off x="2930358" y="2456821"/>
            <a:ext cx="25336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9" name="Line 114"/>
          <p:cNvSpPr>
            <a:spLocks noChangeShapeType="1"/>
          </p:cNvSpPr>
          <p:nvPr/>
        </p:nvSpPr>
        <p:spPr bwMode="auto">
          <a:xfrm>
            <a:off x="2930358" y="2202292"/>
            <a:ext cx="935" cy="25452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0" name="Freeform 115"/>
          <p:cNvSpPr>
            <a:spLocks/>
          </p:cNvSpPr>
          <p:nvPr/>
        </p:nvSpPr>
        <p:spPr bwMode="auto">
          <a:xfrm>
            <a:off x="3174377" y="2202292"/>
            <a:ext cx="121542" cy="138566"/>
          </a:xfrm>
          <a:custGeom>
            <a:avLst/>
            <a:gdLst>
              <a:gd name="T0" fmla="*/ 19392869 w 12"/>
              <a:gd name="T1" fmla="*/ 21160087 h 13"/>
              <a:gd name="T2" fmla="*/ 0 w 12"/>
              <a:gd name="T3" fmla="*/ 0 h 13"/>
              <a:gd name="T4" fmla="*/ 0 w 12"/>
              <a:gd name="T5" fmla="*/ 21160087 h 13"/>
              <a:gd name="T6" fmla="*/ 19392869 w 12"/>
              <a:gd name="T7" fmla="*/ 21160087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12" y="13"/>
                </a:moveTo>
                <a:cubicBezTo>
                  <a:pt x="12" y="5"/>
                  <a:pt x="6" y="0"/>
                  <a:pt x="0" y="0"/>
                </a:cubicBez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1" name="Arc 116"/>
          <p:cNvSpPr>
            <a:spLocks/>
          </p:cNvSpPr>
          <p:nvPr/>
        </p:nvSpPr>
        <p:spPr bwMode="auto">
          <a:xfrm>
            <a:off x="3174377" y="2207206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2" name="Freeform 117"/>
          <p:cNvSpPr>
            <a:spLocks/>
          </p:cNvSpPr>
          <p:nvPr/>
        </p:nvSpPr>
        <p:spPr bwMode="auto">
          <a:xfrm>
            <a:off x="3174377" y="2330048"/>
            <a:ext cx="121542" cy="137583"/>
          </a:xfrm>
          <a:custGeom>
            <a:avLst/>
            <a:gdLst>
              <a:gd name="T0" fmla="*/ 0 w 12"/>
              <a:gd name="T1" fmla="*/ 18682160 h 13"/>
              <a:gd name="T2" fmla="*/ 19392869 w 12"/>
              <a:gd name="T3" fmla="*/ 0 h 13"/>
              <a:gd name="T4" fmla="*/ 0 w 12"/>
              <a:gd name="T5" fmla="*/ 0 h 13"/>
              <a:gd name="T6" fmla="*/ 0 w 12"/>
              <a:gd name="T7" fmla="*/ 18682160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0" y="12"/>
                </a:moveTo>
                <a:cubicBezTo>
                  <a:pt x="6" y="13"/>
                  <a:pt x="12" y="7"/>
                  <a:pt x="12" y="0"/>
                </a:cubicBez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3" name="Arc 118"/>
          <p:cNvSpPr>
            <a:spLocks/>
          </p:cNvSpPr>
          <p:nvPr/>
        </p:nvSpPr>
        <p:spPr bwMode="auto">
          <a:xfrm>
            <a:off x="3174377" y="2330048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4" name="Line 119"/>
          <p:cNvSpPr>
            <a:spLocks noChangeShapeType="1"/>
          </p:cNvSpPr>
          <p:nvPr/>
        </p:nvSpPr>
        <p:spPr bwMode="auto">
          <a:xfrm>
            <a:off x="2930358" y="2573767"/>
            <a:ext cx="24401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" name="Line 120"/>
          <p:cNvSpPr>
            <a:spLocks noChangeShapeType="1"/>
          </p:cNvSpPr>
          <p:nvPr/>
        </p:nvSpPr>
        <p:spPr bwMode="auto">
          <a:xfrm>
            <a:off x="2930358" y="2828296"/>
            <a:ext cx="25336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6" name="Line 121"/>
          <p:cNvSpPr>
            <a:spLocks noChangeShapeType="1"/>
          </p:cNvSpPr>
          <p:nvPr/>
        </p:nvSpPr>
        <p:spPr bwMode="auto">
          <a:xfrm flipV="1">
            <a:off x="2930358" y="2573767"/>
            <a:ext cx="935" cy="25452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7" name="Freeform 122"/>
          <p:cNvSpPr>
            <a:spLocks/>
          </p:cNvSpPr>
          <p:nvPr/>
        </p:nvSpPr>
        <p:spPr bwMode="auto">
          <a:xfrm>
            <a:off x="3174377" y="2573767"/>
            <a:ext cx="121542" cy="138566"/>
          </a:xfrm>
          <a:custGeom>
            <a:avLst/>
            <a:gdLst>
              <a:gd name="T0" fmla="*/ 19392869 w 12"/>
              <a:gd name="T1" fmla="*/ 21160087 h 13"/>
              <a:gd name="T2" fmla="*/ 0 w 12"/>
              <a:gd name="T3" fmla="*/ 0 h 13"/>
              <a:gd name="T4" fmla="*/ 0 w 12"/>
              <a:gd name="T5" fmla="*/ 21160087 h 13"/>
              <a:gd name="T6" fmla="*/ 19392869 w 12"/>
              <a:gd name="T7" fmla="*/ 21160087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12" y="13"/>
                </a:moveTo>
                <a:cubicBezTo>
                  <a:pt x="12" y="5"/>
                  <a:pt x="6" y="0"/>
                  <a:pt x="0" y="0"/>
                </a:cubicBez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8" name="Arc 123"/>
          <p:cNvSpPr>
            <a:spLocks/>
          </p:cNvSpPr>
          <p:nvPr/>
        </p:nvSpPr>
        <p:spPr bwMode="auto">
          <a:xfrm>
            <a:off x="3174377" y="2578681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9" name="Freeform 124"/>
          <p:cNvSpPr>
            <a:spLocks/>
          </p:cNvSpPr>
          <p:nvPr/>
        </p:nvSpPr>
        <p:spPr bwMode="auto">
          <a:xfrm>
            <a:off x="3174377" y="2701523"/>
            <a:ext cx="121542" cy="137583"/>
          </a:xfrm>
          <a:custGeom>
            <a:avLst/>
            <a:gdLst>
              <a:gd name="T0" fmla="*/ 0 w 12"/>
              <a:gd name="T1" fmla="*/ 18682160 h 13"/>
              <a:gd name="T2" fmla="*/ 19392869 w 12"/>
              <a:gd name="T3" fmla="*/ 0 h 13"/>
              <a:gd name="T4" fmla="*/ 0 w 12"/>
              <a:gd name="T5" fmla="*/ 0 h 13"/>
              <a:gd name="T6" fmla="*/ 0 w 12"/>
              <a:gd name="T7" fmla="*/ 18682160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0" y="12"/>
                </a:moveTo>
                <a:cubicBezTo>
                  <a:pt x="6" y="13"/>
                  <a:pt x="12" y="7"/>
                  <a:pt x="12" y="0"/>
                </a:cubicBez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0" name="Arc 125"/>
          <p:cNvSpPr>
            <a:spLocks/>
          </p:cNvSpPr>
          <p:nvPr/>
        </p:nvSpPr>
        <p:spPr bwMode="auto">
          <a:xfrm>
            <a:off x="3174377" y="2701523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1" name="Freeform 126"/>
          <p:cNvSpPr>
            <a:spLocks/>
          </p:cNvSpPr>
          <p:nvPr/>
        </p:nvSpPr>
        <p:spPr bwMode="auto">
          <a:xfrm>
            <a:off x="3640911" y="2531509"/>
            <a:ext cx="365561" cy="127756"/>
          </a:xfrm>
          <a:custGeom>
            <a:avLst/>
            <a:gdLst>
              <a:gd name="T0" fmla="*/ 59098640 w 36"/>
              <a:gd name="T1" fmla="*/ 19392869 h 12"/>
              <a:gd name="T2" fmla="*/ 0 w 36"/>
              <a:gd name="T3" fmla="*/ 0 h 12"/>
              <a:gd name="T4" fmla="*/ 0 w 36"/>
              <a:gd name="T5" fmla="*/ 19392869 h 12"/>
              <a:gd name="T6" fmla="*/ 59098640 w 36"/>
              <a:gd name="T7" fmla="*/ 19392869 h 12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2"/>
              <a:gd name="T14" fmla="*/ 36 w 36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2">
                <a:moveTo>
                  <a:pt x="36" y="12"/>
                </a:moveTo>
                <a:cubicBezTo>
                  <a:pt x="36" y="5"/>
                  <a:pt x="19" y="0"/>
                  <a:pt x="0" y="0"/>
                </a:cubicBezTo>
                <a:lnTo>
                  <a:pt x="0" y="12"/>
                </a:lnTo>
                <a:lnTo>
                  <a:pt x="36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2" name="Arc 127"/>
          <p:cNvSpPr>
            <a:spLocks/>
          </p:cNvSpPr>
          <p:nvPr/>
        </p:nvSpPr>
        <p:spPr bwMode="auto">
          <a:xfrm>
            <a:off x="3640911" y="2536423"/>
            <a:ext cx="360886" cy="12284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3" name="Freeform 128"/>
          <p:cNvSpPr>
            <a:spLocks/>
          </p:cNvSpPr>
          <p:nvPr/>
        </p:nvSpPr>
        <p:spPr bwMode="auto">
          <a:xfrm>
            <a:off x="3640911" y="2531509"/>
            <a:ext cx="41137" cy="116946"/>
          </a:xfrm>
          <a:custGeom>
            <a:avLst/>
            <a:gdLst>
              <a:gd name="T0" fmla="*/ 7086244 w 4"/>
              <a:gd name="T1" fmla="*/ 17627751 h 11"/>
              <a:gd name="T2" fmla="*/ 0 w 4"/>
              <a:gd name="T3" fmla="*/ 0 h 11"/>
              <a:gd name="T4" fmla="*/ 0 w 4"/>
              <a:gd name="T5" fmla="*/ 17627751 h 11"/>
              <a:gd name="T6" fmla="*/ 7086244 w 4"/>
              <a:gd name="T7" fmla="*/ 17627751 h 11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1"/>
              <a:gd name="T14" fmla="*/ 4 w 4"/>
              <a:gd name="T15" fmla="*/ 11 h 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1">
                <a:moveTo>
                  <a:pt x="4" y="11"/>
                </a:moveTo>
                <a:cubicBezTo>
                  <a:pt x="4" y="4"/>
                  <a:pt x="2" y="0"/>
                  <a:pt x="0" y="0"/>
                </a:cubicBezTo>
                <a:lnTo>
                  <a:pt x="0" y="11"/>
                </a:lnTo>
                <a:lnTo>
                  <a:pt x="4" y="1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4" name="Arc 129"/>
          <p:cNvSpPr>
            <a:spLocks/>
          </p:cNvSpPr>
          <p:nvPr/>
        </p:nvSpPr>
        <p:spPr bwMode="auto">
          <a:xfrm>
            <a:off x="3641846" y="2536423"/>
            <a:ext cx="36463" cy="112032"/>
          </a:xfrm>
          <a:custGeom>
            <a:avLst/>
            <a:gdLst>
              <a:gd name="T0" fmla="*/ 0 w 21659"/>
              <a:gd name="T1" fmla="*/ 0 h 21600"/>
              <a:gd name="T2" fmla="*/ 0 w 21659"/>
              <a:gd name="T3" fmla="*/ 0 h 21600"/>
              <a:gd name="T4" fmla="*/ 0 w 21659"/>
              <a:gd name="T5" fmla="*/ 0 h 21600"/>
              <a:gd name="T6" fmla="*/ 0 60000 65536"/>
              <a:gd name="T7" fmla="*/ 0 60000 65536"/>
              <a:gd name="T8" fmla="*/ 0 60000 65536"/>
              <a:gd name="T9" fmla="*/ 0 w 21659"/>
              <a:gd name="T10" fmla="*/ 0 h 21600"/>
              <a:gd name="T11" fmla="*/ 21659 w 216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9" h="21600" fill="none" extrusionOk="0">
                <a:moveTo>
                  <a:pt x="0" y="0"/>
                </a:moveTo>
                <a:cubicBezTo>
                  <a:pt x="19" y="0"/>
                  <a:pt x="39" y="-1"/>
                  <a:pt x="59" y="0"/>
                </a:cubicBezTo>
                <a:cubicBezTo>
                  <a:pt x="11988" y="0"/>
                  <a:pt x="21659" y="9670"/>
                  <a:pt x="21659" y="21600"/>
                </a:cubicBezTo>
              </a:path>
              <a:path w="21659" h="21600" stroke="0" extrusionOk="0">
                <a:moveTo>
                  <a:pt x="0" y="0"/>
                </a:moveTo>
                <a:cubicBezTo>
                  <a:pt x="19" y="0"/>
                  <a:pt x="39" y="-1"/>
                  <a:pt x="59" y="0"/>
                </a:cubicBezTo>
                <a:cubicBezTo>
                  <a:pt x="11988" y="0"/>
                  <a:pt x="21659" y="9670"/>
                  <a:pt x="21659" y="21600"/>
                </a:cubicBezTo>
                <a:lnTo>
                  <a:pt x="59" y="21600"/>
                </a:lnTo>
                <a:lnTo>
                  <a:pt x="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" name="Freeform 130"/>
          <p:cNvSpPr>
            <a:spLocks/>
          </p:cNvSpPr>
          <p:nvPr/>
        </p:nvSpPr>
        <p:spPr bwMode="auto">
          <a:xfrm>
            <a:off x="3640911" y="2648455"/>
            <a:ext cx="365561" cy="126773"/>
          </a:xfrm>
          <a:custGeom>
            <a:avLst/>
            <a:gdLst>
              <a:gd name="T0" fmla="*/ 0 w 36"/>
              <a:gd name="T1" fmla="*/ 16933723 h 12"/>
              <a:gd name="T2" fmla="*/ 59098640 w 36"/>
              <a:gd name="T3" fmla="*/ 0 h 12"/>
              <a:gd name="T4" fmla="*/ 0 w 36"/>
              <a:gd name="T5" fmla="*/ 0 h 12"/>
              <a:gd name="T6" fmla="*/ 0 w 36"/>
              <a:gd name="T7" fmla="*/ 16933723 h 12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2"/>
              <a:gd name="T14" fmla="*/ 36 w 36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2">
                <a:moveTo>
                  <a:pt x="0" y="11"/>
                </a:moveTo>
                <a:cubicBezTo>
                  <a:pt x="19" y="12"/>
                  <a:pt x="36" y="6"/>
                  <a:pt x="36" y="0"/>
                </a:cubicBez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" name="Arc 131"/>
          <p:cNvSpPr>
            <a:spLocks/>
          </p:cNvSpPr>
          <p:nvPr/>
        </p:nvSpPr>
        <p:spPr bwMode="auto">
          <a:xfrm>
            <a:off x="3640911" y="2648455"/>
            <a:ext cx="360886" cy="12284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7" name="Freeform 132"/>
          <p:cNvSpPr>
            <a:spLocks/>
          </p:cNvSpPr>
          <p:nvPr/>
        </p:nvSpPr>
        <p:spPr bwMode="auto">
          <a:xfrm>
            <a:off x="3640911" y="2648455"/>
            <a:ext cx="41137" cy="126773"/>
          </a:xfrm>
          <a:custGeom>
            <a:avLst/>
            <a:gdLst>
              <a:gd name="T0" fmla="*/ 0 w 4"/>
              <a:gd name="T1" fmla="*/ 16933723 h 12"/>
              <a:gd name="T2" fmla="*/ 7086244 w 4"/>
              <a:gd name="T3" fmla="*/ 0 h 12"/>
              <a:gd name="T4" fmla="*/ 0 w 4"/>
              <a:gd name="T5" fmla="*/ 0 h 12"/>
              <a:gd name="T6" fmla="*/ 0 w 4"/>
              <a:gd name="T7" fmla="*/ 16933723 h 12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2"/>
              <a:gd name="T14" fmla="*/ 4 w 4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2">
                <a:moveTo>
                  <a:pt x="0" y="11"/>
                </a:moveTo>
                <a:cubicBezTo>
                  <a:pt x="2" y="12"/>
                  <a:pt x="4" y="6"/>
                  <a:pt x="4" y="0"/>
                </a:cubicBez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8" name="Arc 133"/>
          <p:cNvSpPr>
            <a:spLocks/>
          </p:cNvSpPr>
          <p:nvPr/>
        </p:nvSpPr>
        <p:spPr bwMode="auto">
          <a:xfrm>
            <a:off x="3641846" y="2648455"/>
            <a:ext cx="36463" cy="122842"/>
          </a:xfrm>
          <a:custGeom>
            <a:avLst/>
            <a:gdLst>
              <a:gd name="T0" fmla="*/ 0 w 21665"/>
              <a:gd name="T1" fmla="*/ 0 h 21600"/>
              <a:gd name="T2" fmla="*/ 0 w 21665"/>
              <a:gd name="T3" fmla="*/ 0 h 21600"/>
              <a:gd name="T4" fmla="*/ 0 w 21665"/>
              <a:gd name="T5" fmla="*/ 0 h 21600"/>
              <a:gd name="T6" fmla="*/ 0 60000 65536"/>
              <a:gd name="T7" fmla="*/ 0 60000 65536"/>
              <a:gd name="T8" fmla="*/ 0 60000 65536"/>
              <a:gd name="T9" fmla="*/ 0 w 21665"/>
              <a:gd name="T10" fmla="*/ 0 h 21600"/>
              <a:gd name="T11" fmla="*/ 21665 w 216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5" h="21600" fill="none" extrusionOk="0">
                <a:moveTo>
                  <a:pt x="21665" y="0"/>
                </a:moveTo>
                <a:cubicBezTo>
                  <a:pt x="21665" y="11929"/>
                  <a:pt x="11994" y="21600"/>
                  <a:pt x="65" y="21600"/>
                </a:cubicBezTo>
                <a:cubicBezTo>
                  <a:pt x="43" y="21600"/>
                  <a:pt x="21" y="21599"/>
                  <a:pt x="0" y="21599"/>
                </a:cubicBezTo>
              </a:path>
              <a:path w="21665" h="21600" stroke="0" extrusionOk="0">
                <a:moveTo>
                  <a:pt x="21665" y="0"/>
                </a:moveTo>
                <a:cubicBezTo>
                  <a:pt x="21665" y="11929"/>
                  <a:pt x="11994" y="21600"/>
                  <a:pt x="65" y="21600"/>
                </a:cubicBezTo>
                <a:cubicBezTo>
                  <a:pt x="43" y="21600"/>
                  <a:pt x="21" y="21599"/>
                  <a:pt x="0" y="21599"/>
                </a:cubicBezTo>
                <a:lnTo>
                  <a:pt x="65" y="0"/>
                </a:lnTo>
                <a:lnTo>
                  <a:pt x="21665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9" name="Line 134"/>
          <p:cNvSpPr>
            <a:spLocks noChangeShapeType="1"/>
          </p:cNvSpPr>
          <p:nvPr/>
        </p:nvSpPr>
        <p:spPr bwMode="auto">
          <a:xfrm>
            <a:off x="3640911" y="2595387"/>
            <a:ext cx="2056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0" name="Line 135"/>
          <p:cNvSpPr>
            <a:spLocks noChangeShapeType="1"/>
          </p:cNvSpPr>
          <p:nvPr/>
        </p:nvSpPr>
        <p:spPr bwMode="auto">
          <a:xfrm>
            <a:off x="3640911" y="2701523"/>
            <a:ext cx="2056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1" name="Line 136"/>
          <p:cNvSpPr>
            <a:spLocks noChangeShapeType="1"/>
          </p:cNvSpPr>
          <p:nvPr/>
        </p:nvSpPr>
        <p:spPr bwMode="auto">
          <a:xfrm flipV="1">
            <a:off x="3640911" y="2765401"/>
            <a:ext cx="935" cy="8451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2" name="Line 137"/>
          <p:cNvSpPr>
            <a:spLocks noChangeShapeType="1"/>
          </p:cNvSpPr>
          <p:nvPr/>
        </p:nvSpPr>
        <p:spPr bwMode="auto">
          <a:xfrm>
            <a:off x="3640911" y="2436184"/>
            <a:ext cx="935" cy="95326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3" name="Line 178"/>
          <p:cNvSpPr>
            <a:spLocks noChangeShapeType="1"/>
          </p:cNvSpPr>
          <p:nvPr/>
        </p:nvSpPr>
        <p:spPr bwMode="auto">
          <a:xfrm>
            <a:off x="2828450" y="1746302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4" name="Rectangle 179"/>
          <p:cNvSpPr>
            <a:spLocks noChangeArrowheads="1"/>
          </p:cNvSpPr>
          <p:nvPr/>
        </p:nvSpPr>
        <p:spPr bwMode="auto">
          <a:xfrm>
            <a:off x="2600325" y="1580219"/>
            <a:ext cx="172963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C0</a:t>
            </a:r>
            <a:endParaRPr lang="en-US" sz="2000" dirty="0"/>
          </a:p>
        </p:txBody>
      </p:sp>
      <p:sp>
        <p:nvSpPr>
          <p:cNvPr id="245" name="Line 186"/>
          <p:cNvSpPr>
            <a:spLocks noChangeShapeType="1"/>
          </p:cNvSpPr>
          <p:nvPr/>
        </p:nvSpPr>
        <p:spPr bwMode="auto">
          <a:xfrm>
            <a:off x="2828450" y="1852437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6" name="Rectangle 187"/>
          <p:cNvSpPr>
            <a:spLocks noChangeArrowheads="1"/>
          </p:cNvSpPr>
          <p:nvPr/>
        </p:nvSpPr>
        <p:spPr bwMode="auto">
          <a:xfrm>
            <a:off x="2600325" y="1723699"/>
            <a:ext cx="172963" cy="16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>
                <a:solidFill>
                  <a:srgbClr val="000000"/>
                </a:solidFill>
                <a:latin typeface="Geneva" charset="0"/>
              </a:rPr>
              <a:t>P0</a:t>
            </a:r>
            <a:endParaRPr lang="en-US" altLang="fa-IR"/>
          </a:p>
        </p:txBody>
      </p:sp>
      <p:sp>
        <p:nvSpPr>
          <p:cNvPr id="247" name="Line 196"/>
          <p:cNvSpPr>
            <a:spLocks noChangeShapeType="1"/>
          </p:cNvSpPr>
          <p:nvPr/>
        </p:nvSpPr>
        <p:spPr bwMode="auto">
          <a:xfrm>
            <a:off x="2828450" y="2223912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8" name="Rectangle 197"/>
          <p:cNvSpPr>
            <a:spLocks noChangeArrowheads="1"/>
          </p:cNvSpPr>
          <p:nvPr/>
        </p:nvSpPr>
        <p:spPr bwMode="auto">
          <a:xfrm>
            <a:off x="2600325" y="2152172"/>
            <a:ext cx="179508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G0</a:t>
            </a:r>
            <a:endParaRPr lang="en-US" sz="2000" dirty="0"/>
          </a:p>
        </p:txBody>
      </p:sp>
      <p:sp>
        <p:nvSpPr>
          <p:cNvPr id="249" name="Line 210"/>
          <p:cNvSpPr>
            <a:spLocks noChangeShapeType="1"/>
          </p:cNvSpPr>
          <p:nvPr/>
        </p:nvSpPr>
        <p:spPr bwMode="auto">
          <a:xfrm>
            <a:off x="2828450" y="2330048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0" name="Rectangle 211"/>
          <p:cNvSpPr>
            <a:spLocks noChangeArrowheads="1"/>
          </p:cNvSpPr>
          <p:nvPr/>
        </p:nvSpPr>
        <p:spPr bwMode="auto">
          <a:xfrm>
            <a:off x="2600325" y="2276980"/>
            <a:ext cx="187922" cy="18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>
                <a:solidFill>
                  <a:srgbClr val="000000"/>
                </a:solidFill>
                <a:latin typeface="Geneva" charset="0"/>
              </a:rPr>
              <a:t>P1</a:t>
            </a:r>
            <a:endParaRPr lang="en-US" altLang="fa-IR"/>
          </a:p>
        </p:txBody>
      </p:sp>
      <p:sp>
        <p:nvSpPr>
          <p:cNvPr id="251" name="Line 212"/>
          <p:cNvSpPr>
            <a:spLocks noChangeShapeType="1"/>
          </p:cNvSpPr>
          <p:nvPr/>
        </p:nvSpPr>
        <p:spPr bwMode="auto">
          <a:xfrm>
            <a:off x="2828450" y="1958573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2" name="Rectangle 213"/>
          <p:cNvSpPr>
            <a:spLocks noChangeArrowheads="1"/>
          </p:cNvSpPr>
          <p:nvPr/>
        </p:nvSpPr>
        <p:spPr bwMode="auto">
          <a:xfrm>
            <a:off x="2600325" y="1905505"/>
            <a:ext cx="165484" cy="16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P1</a:t>
            </a:r>
            <a:endParaRPr lang="en-US" sz="2000" dirty="0"/>
          </a:p>
        </p:txBody>
      </p:sp>
      <p:sp>
        <p:nvSpPr>
          <p:cNvPr id="253" name="Line 225"/>
          <p:cNvSpPr>
            <a:spLocks noChangeShapeType="1"/>
          </p:cNvSpPr>
          <p:nvPr/>
        </p:nvSpPr>
        <p:spPr bwMode="auto">
          <a:xfrm>
            <a:off x="2828450" y="2648455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4" name="Rectangle 226"/>
          <p:cNvSpPr>
            <a:spLocks noChangeArrowheads="1"/>
          </p:cNvSpPr>
          <p:nvPr/>
        </p:nvSpPr>
        <p:spPr bwMode="auto">
          <a:xfrm>
            <a:off x="2600325" y="2595387"/>
            <a:ext cx="204751" cy="18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>
                <a:solidFill>
                  <a:srgbClr val="000000"/>
                </a:solidFill>
                <a:latin typeface="Geneva" charset="0"/>
              </a:rPr>
              <a:t>G1</a:t>
            </a:r>
            <a:endParaRPr lang="en-US" altLang="fa-IR"/>
          </a:p>
        </p:txBody>
      </p:sp>
      <p:sp>
        <p:nvSpPr>
          <p:cNvPr id="255" name="Line 239"/>
          <p:cNvSpPr>
            <a:spLocks noChangeShapeType="1"/>
          </p:cNvSpPr>
          <p:nvPr/>
        </p:nvSpPr>
        <p:spPr bwMode="auto">
          <a:xfrm>
            <a:off x="2828450" y="2754591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" name="Rectangle 240"/>
          <p:cNvSpPr>
            <a:spLocks noChangeArrowheads="1"/>
          </p:cNvSpPr>
          <p:nvPr/>
        </p:nvSpPr>
        <p:spPr bwMode="auto">
          <a:xfrm>
            <a:off x="2600325" y="2775228"/>
            <a:ext cx="165484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P2</a:t>
            </a:r>
            <a:endParaRPr lang="en-US" sz="2000" dirty="0"/>
          </a:p>
        </p:txBody>
      </p:sp>
      <p:sp>
        <p:nvSpPr>
          <p:cNvPr id="257" name="Line 241"/>
          <p:cNvSpPr>
            <a:spLocks noChangeShapeType="1"/>
          </p:cNvSpPr>
          <p:nvPr/>
        </p:nvSpPr>
        <p:spPr bwMode="auto">
          <a:xfrm>
            <a:off x="2828450" y="2436184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8" name="Rectangle 242"/>
          <p:cNvSpPr>
            <a:spLocks noChangeArrowheads="1"/>
          </p:cNvSpPr>
          <p:nvPr/>
        </p:nvSpPr>
        <p:spPr bwMode="auto">
          <a:xfrm>
            <a:off x="2600325" y="2418494"/>
            <a:ext cx="165484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P2</a:t>
            </a:r>
            <a:endParaRPr lang="en-US" sz="2000" dirty="0"/>
          </a:p>
        </p:txBody>
      </p:sp>
      <p:sp>
        <p:nvSpPr>
          <p:cNvPr id="259" name="Line 243"/>
          <p:cNvSpPr>
            <a:spLocks noChangeShapeType="1"/>
          </p:cNvSpPr>
          <p:nvPr/>
        </p:nvSpPr>
        <p:spPr bwMode="auto">
          <a:xfrm>
            <a:off x="2828450" y="2064709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0" name="Rectangle 244"/>
          <p:cNvSpPr>
            <a:spLocks noChangeArrowheads="1"/>
          </p:cNvSpPr>
          <p:nvPr/>
        </p:nvSpPr>
        <p:spPr bwMode="auto">
          <a:xfrm>
            <a:off x="2600325" y="2011641"/>
            <a:ext cx="165484" cy="16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P2</a:t>
            </a:r>
            <a:endParaRPr lang="en-US" sz="2000" dirty="0"/>
          </a:p>
        </p:txBody>
      </p:sp>
      <p:sp>
        <p:nvSpPr>
          <p:cNvPr id="261" name="Line 245"/>
          <p:cNvSpPr>
            <a:spLocks noChangeShapeType="1"/>
          </p:cNvSpPr>
          <p:nvPr/>
        </p:nvSpPr>
        <p:spPr bwMode="auto">
          <a:xfrm>
            <a:off x="3539937" y="2489251"/>
            <a:ext cx="100973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2" name="Line 246"/>
          <p:cNvSpPr>
            <a:spLocks noChangeShapeType="1"/>
          </p:cNvSpPr>
          <p:nvPr/>
        </p:nvSpPr>
        <p:spPr bwMode="auto">
          <a:xfrm>
            <a:off x="3285634" y="1905505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3" name="Rectangle 247"/>
          <p:cNvSpPr>
            <a:spLocks noChangeArrowheads="1"/>
          </p:cNvSpPr>
          <p:nvPr/>
        </p:nvSpPr>
        <p:spPr bwMode="auto">
          <a:xfrm>
            <a:off x="3387542" y="1905505"/>
            <a:ext cx="161744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64" name="Rectangle 248"/>
          <p:cNvSpPr>
            <a:spLocks noChangeArrowheads="1"/>
          </p:cNvSpPr>
          <p:nvPr/>
        </p:nvSpPr>
        <p:spPr bwMode="auto">
          <a:xfrm>
            <a:off x="3539937" y="1905505"/>
            <a:ext cx="9349" cy="59455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65" name="Line 249"/>
          <p:cNvSpPr>
            <a:spLocks noChangeShapeType="1"/>
          </p:cNvSpPr>
          <p:nvPr/>
        </p:nvSpPr>
        <p:spPr bwMode="auto">
          <a:xfrm>
            <a:off x="3539937" y="2595387"/>
            <a:ext cx="100973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6" name="Line 250"/>
          <p:cNvSpPr>
            <a:spLocks noChangeShapeType="1"/>
          </p:cNvSpPr>
          <p:nvPr/>
        </p:nvSpPr>
        <p:spPr bwMode="auto">
          <a:xfrm>
            <a:off x="3285634" y="2330048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7" name="Rectangle 251"/>
          <p:cNvSpPr>
            <a:spLocks noChangeArrowheads="1"/>
          </p:cNvSpPr>
          <p:nvPr/>
        </p:nvSpPr>
        <p:spPr bwMode="auto">
          <a:xfrm>
            <a:off x="3387542" y="2330048"/>
            <a:ext cx="60771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68" name="Rectangle 252"/>
          <p:cNvSpPr>
            <a:spLocks noChangeArrowheads="1"/>
          </p:cNvSpPr>
          <p:nvPr/>
        </p:nvSpPr>
        <p:spPr bwMode="auto">
          <a:xfrm>
            <a:off x="3438029" y="2330048"/>
            <a:ext cx="10284" cy="27614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69" name="Rectangle 253"/>
          <p:cNvSpPr>
            <a:spLocks noChangeArrowheads="1"/>
          </p:cNvSpPr>
          <p:nvPr/>
        </p:nvSpPr>
        <p:spPr bwMode="auto">
          <a:xfrm>
            <a:off x="3438029" y="2595387"/>
            <a:ext cx="111258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70" name="Line 254"/>
          <p:cNvSpPr>
            <a:spLocks noChangeShapeType="1"/>
          </p:cNvSpPr>
          <p:nvPr/>
        </p:nvSpPr>
        <p:spPr bwMode="auto">
          <a:xfrm>
            <a:off x="3539937" y="2701523"/>
            <a:ext cx="100973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1" name="Line 255"/>
          <p:cNvSpPr>
            <a:spLocks noChangeShapeType="1"/>
          </p:cNvSpPr>
          <p:nvPr/>
        </p:nvSpPr>
        <p:spPr bwMode="auto">
          <a:xfrm>
            <a:off x="3285634" y="2701523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2" name="Rectangle 256"/>
          <p:cNvSpPr>
            <a:spLocks noChangeArrowheads="1"/>
          </p:cNvSpPr>
          <p:nvPr/>
        </p:nvSpPr>
        <p:spPr bwMode="auto">
          <a:xfrm>
            <a:off x="3387542" y="2701523"/>
            <a:ext cx="161744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73" name="Line 259"/>
          <p:cNvSpPr>
            <a:spLocks noChangeShapeType="1"/>
          </p:cNvSpPr>
          <p:nvPr/>
        </p:nvSpPr>
        <p:spPr bwMode="auto">
          <a:xfrm>
            <a:off x="3539937" y="2807658"/>
            <a:ext cx="100973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4" name="Rectangle 260"/>
          <p:cNvSpPr>
            <a:spLocks noChangeArrowheads="1"/>
          </p:cNvSpPr>
          <p:nvPr/>
        </p:nvSpPr>
        <p:spPr bwMode="auto">
          <a:xfrm>
            <a:off x="3539937" y="2807658"/>
            <a:ext cx="9349" cy="223081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75" name="Rectangle 261"/>
          <p:cNvSpPr>
            <a:spLocks noChangeArrowheads="1"/>
          </p:cNvSpPr>
          <p:nvPr/>
        </p:nvSpPr>
        <p:spPr bwMode="auto">
          <a:xfrm>
            <a:off x="2828450" y="3019930"/>
            <a:ext cx="720837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76" name="Rectangle 262"/>
          <p:cNvSpPr>
            <a:spLocks noChangeArrowheads="1"/>
          </p:cNvSpPr>
          <p:nvPr/>
        </p:nvSpPr>
        <p:spPr bwMode="auto">
          <a:xfrm>
            <a:off x="2592292" y="2965879"/>
            <a:ext cx="179508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 err="1">
                <a:solidFill>
                  <a:srgbClr val="000000"/>
                </a:solidFill>
                <a:latin typeface="Geneva" charset="0"/>
              </a:rPr>
              <a:t>G2</a:t>
            </a:r>
            <a:endParaRPr lang="en-US" sz="2000" dirty="0"/>
          </a:p>
        </p:txBody>
      </p:sp>
      <p:sp>
        <p:nvSpPr>
          <p:cNvPr id="277" name="Line 263"/>
          <p:cNvSpPr>
            <a:spLocks noChangeShapeType="1"/>
          </p:cNvSpPr>
          <p:nvPr/>
        </p:nvSpPr>
        <p:spPr bwMode="auto">
          <a:xfrm>
            <a:off x="3996187" y="2648455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8" name="Rectangle 264"/>
          <p:cNvSpPr>
            <a:spLocks noChangeArrowheads="1"/>
          </p:cNvSpPr>
          <p:nvPr/>
        </p:nvSpPr>
        <p:spPr bwMode="auto">
          <a:xfrm>
            <a:off x="4128948" y="2595387"/>
            <a:ext cx="195402" cy="18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>
                <a:solidFill>
                  <a:srgbClr val="000000"/>
                </a:solidFill>
                <a:latin typeface="Geneva" charset="0"/>
              </a:rPr>
              <a:t>C3</a:t>
            </a:r>
            <a:endParaRPr lang="en-US" altLang="fa-IR"/>
          </a:p>
        </p:txBody>
      </p:sp>
      <p:sp>
        <p:nvSpPr>
          <p:cNvPr id="279" name="Rectangle 56"/>
          <p:cNvSpPr>
            <a:spLocks noChangeArrowheads="1"/>
          </p:cNvSpPr>
          <p:nvPr/>
        </p:nvSpPr>
        <p:spPr bwMode="auto">
          <a:xfrm>
            <a:off x="3419872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80" name="Rectangle 56"/>
          <p:cNvSpPr>
            <a:spLocks noChangeArrowheads="1"/>
          </p:cNvSpPr>
          <p:nvPr/>
        </p:nvSpPr>
        <p:spPr bwMode="auto">
          <a:xfrm>
            <a:off x="1547664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81" name="Rectangle 304"/>
          <p:cNvSpPr>
            <a:spLocks noChangeArrowheads="1"/>
          </p:cNvSpPr>
          <p:nvPr/>
        </p:nvSpPr>
        <p:spPr bwMode="auto">
          <a:xfrm>
            <a:off x="1941009" y="2161861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82" name="Rectangle 301"/>
          <p:cNvSpPr>
            <a:spLocks noChangeArrowheads="1"/>
          </p:cNvSpPr>
          <p:nvPr/>
        </p:nvSpPr>
        <p:spPr bwMode="auto">
          <a:xfrm>
            <a:off x="2188768" y="1449139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2329798" y="1742371"/>
            <a:ext cx="187077" cy="1209613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A66E2AA-9756-48CD-98E0-DDFE6C25E962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Delay Analysis of CLA</a:t>
            </a:r>
          </a:p>
        </p:txBody>
      </p:sp>
      <p:sp>
        <p:nvSpPr>
          <p:cNvPr id="1657031" name="Rectangle 199"/>
          <p:cNvSpPr>
            <a:spLocks noChangeArrowheads="1"/>
          </p:cNvSpPr>
          <p:nvPr/>
        </p:nvSpPr>
        <p:spPr bwMode="auto">
          <a:xfrm>
            <a:off x="684213" y="1628800"/>
            <a:ext cx="76327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NOTE: This assumes all gate delay are same.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Not true, delays depend on fan-ins and fan-out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2EB57A-D6FC-4DD0-8B60-EA21325CF638}" type="slidenum">
              <a:rPr lang="en-US" altLang="fa-IR" sz="1300" b="0">
                <a:latin typeface="Arial" panose="020B0604020202020204" pitchFamily="34" charset="0"/>
              </a:rPr>
              <a:pPr/>
              <a:t>17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Cascaded CLA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651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492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331913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>
            <a:off x="5148263" y="1628775"/>
            <a:ext cx="647700" cy="1008063"/>
          </a:xfrm>
          <a:custGeom>
            <a:avLst/>
            <a:gdLst>
              <a:gd name="T0" fmla="*/ 2147483646 w 408"/>
              <a:gd name="T1" fmla="*/ 2147483646 h 635"/>
              <a:gd name="T2" fmla="*/ 2147483646 w 408"/>
              <a:gd name="T3" fmla="*/ 2147483646 h 635"/>
              <a:gd name="T4" fmla="*/ 2147483646 w 408"/>
              <a:gd name="T5" fmla="*/ 2147483646 h 635"/>
              <a:gd name="T6" fmla="*/ 2147483646 w 408"/>
              <a:gd name="T7" fmla="*/ 0 h 635"/>
              <a:gd name="T8" fmla="*/ 0 w 408"/>
              <a:gd name="T9" fmla="*/ 0 h 635"/>
              <a:gd name="T10" fmla="*/ 0 w 408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Freeform 8"/>
          <p:cNvSpPr>
            <a:spLocks/>
          </p:cNvSpPr>
          <p:nvPr/>
        </p:nvSpPr>
        <p:spPr bwMode="auto">
          <a:xfrm>
            <a:off x="2987675" y="1628775"/>
            <a:ext cx="647700" cy="1008063"/>
          </a:xfrm>
          <a:custGeom>
            <a:avLst/>
            <a:gdLst>
              <a:gd name="T0" fmla="*/ 2147483646 w 408"/>
              <a:gd name="T1" fmla="*/ 2147483646 h 635"/>
              <a:gd name="T2" fmla="*/ 2147483646 w 408"/>
              <a:gd name="T3" fmla="*/ 2147483646 h 635"/>
              <a:gd name="T4" fmla="*/ 2147483646 w 408"/>
              <a:gd name="T5" fmla="*/ 2147483646 h 635"/>
              <a:gd name="T6" fmla="*/ 2147483646 w 408"/>
              <a:gd name="T7" fmla="*/ 0 h 635"/>
              <a:gd name="T8" fmla="*/ 0 w 408"/>
              <a:gd name="T9" fmla="*/ 0 h 635"/>
              <a:gd name="T10" fmla="*/ 0 w 408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73088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71643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68770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67325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63722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62277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59404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57959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50768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49323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46450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45005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41402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39957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37084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35639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29162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>
            <a:off x="27717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0" name="Line 27"/>
          <p:cNvSpPr>
            <a:spLocks noChangeShapeType="1"/>
          </p:cNvSpPr>
          <p:nvPr/>
        </p:nvSpPr>
        <p:spPr bwMode="auto">
          <a:xfrm>
            <a:off x="24844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23399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19796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>
            <a:off x="18351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>
            <a:off x="15478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>
            <a:off x="14033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>
            <a:off x="73802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7" name="Line 34"/>
          <p:cNvSpPr>
            <a:spLocks noChangeShapeType="1"/>
          </p:cNvSpPr>
          <p:nvPr/>
        </p:nvSpPr>
        <p:spPr bwMode="auto">
          <a:xfrm>
            <a:off x="69484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>
            <a:off x="64436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9" name="Line 36"/>
          <p:cNvSpPr>
            <a:spLocks noChangeShapeType="1"/>
          </p:cNvSpPr>
          <p:nvPr/>
        </p:nvSpPr>
        <p:spPr bwMode="auto">
          <a:xfrm>
            <a:off x="60118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>
            <a:off x="51482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1" name="Line 38"/>
          <p:cNvSpPr>
            <a:spLocks noChangeShapeType="1"/>
          </p:cNvSpPr>
          <p:nvPr/>
        </p:nvSpPr>
        <p:spPr bwMode="auto">
          <a:xfrm>
            <a:off x="47164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2" name="Line 39"/>
          <p:cNvSpPr>
            <a:spLocks noChangeShapeType="1"/>
          </p:cNvSpPr>
          <p:nvPr/>
        </p:nvSpPr>
        <p:spPr bwMode="auto">
          <a:xfrm>
            <a:off x="42116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3" name="Line 40"/>
          <p:cNvSpPr>
            <a:spLocks noChangeShapeType="1"/>
          </p:cNvSpPr>
          <p:nvPr/>
        </p:nvSpPr>
        <p:spPr bwMode="auto">
          <a:xfrm>
            <a:off x="37798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4" name="Line 41"/>
          <p:cNvSpPr>
            <a:spLocks noChangeShapeType="1"/>
          </p:cNvSpPr>
          <p:nvPr/>
        </p:nvSpPr>
        <p:spPr bwMode="auto">
          <a:xfrm>
            <a:off x="29162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5" name="Line 42"/>
          <p:cNvSpPr>
            <a:spLocks noChangeShapeType="1"/>
          </p:cNvSpPr>
          <p:nvPr/>
        </p:nvSpPr>
        <p:spPr bwMode="auto">
          <a:xfrm>
            <a:off x="24844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6" name="Line 43"/>
          <p:cNvSpPr>
            <a:spLocks noChangeShapeType="1"/>
          </p:cNvSpPr>
          <p:nvPr/>
        </p:nvSpPr>
        <p:spPr bwMode="auto">
          <a:xfrm>
            <a:off x="19796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7" name="Line 44"/>
          <p:cNvSpPr>
            <a:spLocks noChangeShapeType="1"/>
          </p:cNvSpPr>
          <p:nvPr/>
        </p:nvSpPr>
        <p:spPr bwMode="auto">
          <a:xfrm>
            <a:off x="15478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8" name="Text Box 45"/>
          <p:cNvSpPr txBox="1">
            <a:spLocks noChangeArrowheads="1"/>
          </p:cNvSpPr>
          <p:nvPr/>
        </p:nvSpPr>
        <p:spPr bwMode="auto">
          <a:xfrm>
            <a:off x="6084888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300"/>
              <a:t>CLA</a:t>
            </a:r>
          </a:p>
        </p:txBody>
      </p:sp>
      <p:sp>
        <p:nvSpPr>
          <p:cNvPr id="28719" name="Text Box 46"/>
          <p:cNvSpPr txBox="1">
            <a:spLocks noChangeArrowheads="1"/>
          </p:cNvSpPr>
          <p:nvPr/>
        </p:nvSpPr>
        <p:spPr bwMode="auto">
          <a:xfrm>
            <a:off x="3851275" y="1989138"/>
            <a:ext cx="12239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300"/>
              <a:t>CLA</a:t>
            </a:r>
          </a:p>
        </p:txBody>
      </p:sp>
      <p:sp>
        <p:nvSpPr>
          <p:cNvPr id="28720" name="Text Box 47"/>
          <p:cNvSpPr txBox="1">
            <a:spLocks noChangeArrowheads="1"/>
          </p:cNvSpPr>
          <p:nvPr/>
        </p:nvSpPr>
        <p:spPr bwMode="auto">
          <a:xfrm>
            <a:off x="1763713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300"/>
              <a:t>CLA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A4442F-F115-49BA-B32F-CF33F3431E95}" type="slidenum">
              <a:rPr lang="en-US" altLang="fa-IR" sz="1300" b="0">
                <a:latin typeface="Arial" panose="020B0604020202020204" pitchFamily="34" charset="0"/>
              </a:rPr>
              <a:pPr/>
              <a:t>18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Adder/Subtractor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041400" y="1412875"/>
            <a:ext cx="30416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>
                <a:latin typeface="Arial" panose="020B0604020202020204" pitchFamily="34" charset="0"/>
              </a:rPr>
              <a:t>A - B = A + (-B) = A + B’ + 1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30313" y="3275013"/>
            <a:ext cx="955675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97001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85951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241426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641476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41476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952626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828926" y="3275013"/>
            <a:ext cx="954088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995613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482976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840038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38501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238501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549651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4514851" y="3275013"/>
            <a:ext cx="931863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659313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170488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503738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903788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903788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214938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6113463" y="3275013"/>
            <a:ext cx="931863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257926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6767513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6102351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500813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500813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6811963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1663701" y="4303713"/>
            <a:ext cx="0" cy="355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3260726" y="4303713"/>
            <a:ext cx="0" cy="37782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948238" y="4303713"/>
            <a:ext cx="0" cy="37782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545263" y="4303713"/>
            <a:ext cx="0" cy="37782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7654926" y="3616325"/>
            <a:ext cx="10874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Add/Subtract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7654926" y="3617913"/>
            <a:ext cx="31115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V="1">
            <a:off x="1797051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44" name="Group 50"/>
          <p:cNvGrpSpPr>
            <a:grpSpLocks/>
          </p:cNvGrpSpPr>
          <p:nvPr/>
        </p:nvGrpSpPr>
        <p:grpSpPr bwMode="auto">
          <a:xfrm>
            <a:off x="1352551" y="2111375"/>
            <a:ext cx="311150" cy="266700"/>
            <a:chOff x="852" y="1330"/>
            <a:chExt cx="196" cy="168"/>
          </a:xfrm>
        </p:grpSpPr>
        <p:sp>
          <p:nvSpPr>
            <p:cNvPr id="1112" name="Rectangle 48"/>
            <p:cNvSpPr>
              <a:spLocks noChangeArrowheads="1"/>
            </p:cNvSpPr>
            <p:nvPr/>
          </p:nvSpPr>
          <p:spPr bwMode="auto">
            <a:xfrm>
              <a:off x="852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3" name="Rectangle 49"/>
            <p:cNvSpPr>
              <a:spLocks noChangeArrowheads="1"/>
            </p:cNvSpPr>
            <p:nvPr/>
          </p:nvSpPr>
          <p:spPr bwMode="auto">
            <a:xfrm>
              <a:off x="936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5" name="Group 53"/>
          <p:cNvGrpSpPr>
            <a:grpSpLocks/>
          </p:cNvGrpSpPr>
          <p:nvPr/>
        </p:nvGrpSpPr>
        <p:grpSpPr bwMode="auto">
          <a:xfrm>
            <a:off x="1708151" y="2111375"/>
            <a:ext cx="311150" cy="266700"/>
            <a:chOff x="1076" y="1330"/>
            <a:chExt cx="196" cy="168"/>
          </a:xfrm>
        </p:grpSpPr>
        <p:sp>
          <p:nvSpPr>
            <p:cNvPr id="1110" name="Rectangle 51"/>
            <p:cNvSpPr>
              <a:spLocks noChangeArrowheads="1"/>
            </p:cNvSpPr>
            <p:nvPr/>
          </p:nvSpPr>
          <p:spPr bwMode="auto">
            <a:xfrm>
              <a:off x="1076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1" name="Rectangle 52"/>
            <p:cNvSpPr>
              <a:spLocks noChangeArrowheads="1"/>
            </p:cNvSpPr>
            <p:nvPr/>
          </p:nvSpPr>
          <p:spPr bwMode="auto">
            <a:xfrm>
              <a:off x="1160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1" name="Line 61"/>
          <p:cNvSpPr>
            <a:spLocks noChangeShapeType="1"/>
          </p:cNvSpPr>
          <p:nvPr/>
        </p:nvSpPr>
        <p:spPr bwMode="auto">
          <a:xfrm flipV="1">
            <a:off x="3416301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53" name="Group 65"/>
          <p:cNvGrpSpPr>
            <a:grpSpLocks/>
          </p:cNvGrpSpPr>
          <p:nvPr/>
        </p:nvGrpSpPr>
        <p:grpSpPr bwMode="auto">
          <a:xfrm>
            <a:off x="2973388" y="2111375"/>
            <a:ext cx="311150" cy="266700"/>
            <a:chOff x="1873" y="1330"/>
            <a:chExt cx="196" cy="168"/>
          </a:xfrm>
        </p:grpSpPr>
        <p:sp>
          <p:nvSpPr>
            <p:cNvPr id="1106" name="Rectangle 63"/>
            <p:cNvSpPr>
              <a:spLocks noChangeArrowheads="1"/>
            </p:cNvSpPr>
            <p:nvPr/>
          </p:nvSpPr>
          <p:spPr bwMode="auto">
            <a:xfrm>
              <a:off x="1873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7" name="Rectangle 64"/>
            <p:cNvSpPr>
              <a:spLocks noChangeArrowheads="1"/>
            </p:cNvSpPr>
            <p:nvPr/>
          </p:nvSpPr>
          <p:spPr bwMode="auto">
            <a:xfrm>
              <a:off x="1957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4" name="Group 68"/>
          <p:cNvGrpSpPr>
            <a:grpSpLocks/>
          </p:cNvGrpSpPr>
          <p:nvPr/>
        </p:nvGrpSpPr>
        <p:grpSpPr bwMode="auto">
          <a:xfrm>
            <a:off x="3349626" y="2111375"/>
            <a:ext cx="288925" cy="266700"/>
            <a:chOff x="2110" y="1330"/>
            <a:chExt cx="182" cy="168"/>
          </a:xfrm>
        </p:grpSpPr>
        <p:sp>
          <p:nvSpPr>
            <p:cNvPr id="1104" name="Rectangle 66"/>
            <p:cNvSpPr>
              <a:spLocks noChangeArrowheads="1"/>
            </p:cNvSpPr>
            <p:nvPr/>
          </p:nvSpPr>
          <p:spPr bwMode="auto">
            <a:xfrm>
              <a:off x="2110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5" name="Rectangle 67"/>
            <p:cNvSpPr>
              <a:spLocks noChangeArrowheads="1"/>
            </p:cNvSpPr>
            <p:nvPr/>
          </p:nvSpPr>
          <p:spPr bwMode="auto">
            <a:xfrm>
              <a:off x="2180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0" name="Line 76"/>
          <p:cNvSpPr>
            <a:spLocks noChangeShapeType="1"/>
          </p:cNvSpPr>
          <p:nvPr/>
        </p:nvSpPr>
        <p:spPr bwMode="auto">
          <a:xfrm flipV="1">
            <a:off x="5081588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62" name="Group 80"/>
          <p:cNvGrpSpPr>
            <a:grpSpLocks/>
          </p:cNvGrpSpPr>
          <p:nvPr/>
        </p:nvGrpSpPr>
        <p:grpSpPr bwMode="auto">
          <a:xfrm>
            <a:off x="4637088" y="2111375"/>
            <a:ext cx="311150" cy="266700"/>
            <a:chOff x="2921" y="1330"/>
            <a:chExt cx="196" cy="168"/>
          </a:xfrm>
        </p:grpSpPr>
        <p:sp>
          <p:nvSpPr>
            <p:cNvPr id="1100" name="Rectangle 78"/>
            <p:cNvSpPr>
              <a:spLocks noChangeArrowheads="1"/>
            </p:cNvSpPr>
            <p:nvPr/>
          </p:nvSpPr>
          <p:spPr bwMode="auto">
            <a:xfrm>
              <a:off x="2921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1" name="Rectangle 79"/>
            <p:cNvSpPr>
              <a:spLocks noChangeArrowheads="1"/>
            </p:cNvSpPr>
            <p:nvPr/>
          </p:nvSpPr>
          <p:spPr bwMode="auto">
            <a:xfrm>
              <a:off x="3005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3" name="Group 83"/>
          <p:cNvGrpSpPr>
            <a:grpSpLocks/>
          </p:cNvGrpSpPr>
          <p:nvPr/>
        </p:nvGrpSpPr>
        <p:grpSpPr bwMode="auto">
          <a:xfrm>
            <a:off x="4970463" y="2111375"/>
            <a:ext cx="288925" cy="266700"/>
            <a:chOff x="3131" y="1330"/>
            <a:chExt cx="182" cy="168"/>
          </a:xfrm>
        </p:grpSpPr>
        <p:sp>
          <p:nvSpPr>
            <p:cNvPr id="1098" name="Rectangle 81"/>
            <p:cNvSpPr>
              <a:spLocks noChangeArrowheads="1"/>
            </p:cNvSpPr>
            <p:nvPr/>
          </p:nvSpPr>
          <p:spPr bwMode="auto">
            <a:xfrm>
              <a:off x="3131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9" name="Rectangle 82"/>
            <p:cNvSpPr>
              <a:spLocks noChangeArrowheads="1"/>
            </p:cNvSpPr>
            <p:nvPr/>
          </p:nvSpPr>
          <p:spPr bwMode="auto">
            <a:xfrm>
              <a:off x="3201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71173" name="Line 91"/>
          <p:cNvSpPr>
            <a:spLocks noChangeShapeType="1"/>
          </p:cNvSpPr>
          <p:nvPr/>
        </p:nvSpPr>
        <p:spPr bwMode="auto">
          <a:xfrm flipV="1">
            <a:off x="6656388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1671176" name="Group 95"/>
          <p:cNvGrpSpPr>
            <a:grpSpLocks/>
          </p:cNvGrpSpPr>
          <p:nvPr/>
        </p:nvGrpSpPr>
        <p:grpSpPr bwMode="auto">
          <a:xfrm>
            <a:off x="6235701" y="2111375"/>
            <a:ext cx="309563" cy="266700"/>
            <a:chOff x="3928" y="1330"/>
            <a:chExt cx="195" cy="168"/>
          </a:xfrm>
        </p:grpSpPr>
        <p:sp>
          <p:nvSpPr>
            <p:cNvPr id="1094" name="Rectangle 93"/>
            <p:cNvSpPr>
              <a:spLocks noChangeArrowheads="1"/>
            </p:cNvSpPr>
            <p:nvPr/>
          </p:nvSpPr>
          <p:spPr bwMode="auto">
            <a:xfrm>
              <a:off x="3928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5" name="Rectangle 94"/>
            <p:cNvSpPr>
              <a:spLocks noChangeArrowheads="1"/>
            </p:cNvSpPr>
            <p:nvPr/>
          </p:nvSpPr>
          <p:spPr bwMode="auto">
            <a:xfrm>
              <a:off x="4011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77" name="Group 98"/>
          <p:cNvGrpSpPr>
            <a:grpSpLocks/>
          </p:cNvGrpSpPr>
          <p:nvPr/>
        </p:nvGrpSpPr>
        <p:grpSpPr bwMode="auto">
          <a:xfrm>
            <a:off x="6567488" y="2111375"/>
            <a:ext cx="311150" cy="266700"/>
            <a:chOff x="4137" y="1330"/>
            <a:chExt cx="196" cy="168"/>
          </a:xfrm>
        </p:grpSpPr>
        <p:sp>
          <p:nvSpPr>
            <p:cNvPr id="1092" name="Rectangle 96"/>
            <p:cNvSpPr>
              <a:spLocks noChangeArrowheads="1"/>
            </p:cNvSpPr>
            <p:nvPr/>
          </p:nvSpPr>
          <p:spPr bwMode="auto">
            <a:xfrm>
              <a:off x="4137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3" name="Rectangle 97"/>
            <p:cNvSpPr>
              <a:spLocks noChangeArrowheads="1"/>
            </p:cNvSpPr>
            <p:nvPr/>
          </p:nvSpPr>
          <p:spPr bwMode="auto">
            <a:xfrm>
              <a:off x="4221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4" name="Group 109"/>
          <p:cNvGrpSpPr>
            <a:grpSpLocks/>
          </p:cNvGrpSpPr>
          <p:nvPr/>
        </p:nvGrpSpPr>
        <p:grpSpPr bwMode="auto">
          <a:xfrm>
            <a:off x="1597026" y="4679950"/>
            <a:ext cx="288925" cy="266700"/>
            <a:chOff x="1006" y="2948"/>
            <a:chExt cx="182" cy="168"/>
          </a:xfrm>
        </p:grpSpPr>
        <p:sp>
          <p:nvSpPr>
            <p:cNvPr id="1088" name="Rectangle 107"/>
            <p:cNvSpPr>
              <a:spLocks noChangeArrowheads="1"/>
            </p:cNvSpPr>
            <p:nvPr/>
          </p:nvSpPr>
          <p:spPr bwMode="auto">
            <a:xfrm>
              <a:off x="1006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9" name="Rectangle 108"/>
            <p:cNvSpPr>
              <a:spLocks noChangeArrowheads="1"/>
            </p:cNvSpPr>
            <p:nvPr/>
          </p:nvSpPr>
          <p:spPr bwMode="auto">
            <a:xfrm>
              <a:off x="1076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5" name="Group 112"/>
          <p:cNvGrpSpPr>
            <a:grpSpLocks/>
          </p:cNvGrpSpPr>
          <p:nvPr/>
        </p:nvGrpSpPr>
        <p:grpSpPr bwMode="auto">
          <a:xfrm>
            <a:off x="3195638" y="4679950"/>
            <a:ext cx="287338" cy="266700"/>
            <a:chOff x="2013" y="2948"/>
            <a:chExt cx="181" cy="168"/>
          </a:xfrm>
        </p:grpSpPr>
        <p:sp>
          <p:nvSpPr>
            <p:cNvPr id="1671230" name="Rectangle 110"/>
            <p:cNvSpPr>
              <a:spLocks noChangeArrowheads="1"/>
            </p:cNvSpPr>
            <p:nvPr/>
          </p:nvSpPr>
          <p:spPr bwMode="auto">
            <a:xfrm>
              <a:off x="2013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1231" name="Rectangle 111"/>
            <p:cNvSpPr>
              <a:spLocks noChangeArrowheads="1"/>
            </p:cNvSpPr>
            <p:nvPr/>
          </p:nvSpPr>
          <p:spPr bwMode="auto">
            <a:xfrm>
              <a:off x="2082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6" name="Group 115"/>
          <p:cNvGrpSpPr>
            <a:grpSpLocks/>
          </p:cNvGrpSpPr>
          <p:nvPr/>
        </p:nvGrpSpPr>
        <p:grpSpPr bwMode="auto">
          <a:xfrm>
            <a:off x="4881563" y="4679950"/>
            <a:ext cx="288925" cy="266700"/>
            <a:chOff x="3075" y="2948"/>
            <a:chExt cx="182" cy="168"/>
          </a:xfrm>
        </p:grpSpPr>
        <p:sp>
          <p:nvSpPr>
            <p:cNvPr id="1671228" name="Rectangle 113"/>
            <p:cNvSpPr>
              <a:spLocks noChangeArrowheads="1"/>
            </p:cNvSpPr>
            <p:nvPr/>
          </p:nvSpPr>
          <p:spPr bwMode="auto">
            <a:xfrm>
              <a:off x="3075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1229" name="Rectangle 114"/>
            <p:cNvSpPr>
              <a:spLocks noChangeArrowheads="1"/>
            </p:cNvSpPr>
            <p:nvPr/>
          </p:nvSpPr>
          <p:spPr bwMode="auto">
            <a:xfrm>
              <a:off x="3145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7" name="Group 118"/>
          <p:cNvGrpSpPr>
            <a:grpSpLocks/>
          </p:cNvGrpSpPr>
          <p:nvPr/>
        </p:nvGrpSpPr>
        <p:grpSpPr bwMode="auto">
          <a:xfrm>
            <a:off x="6478588" y="4679950"/>
            <a:ext cx="288925" cy="266700"/>
            <a:chOff x="4081" y="2948"/>
            <a:chExt cx="182" cy="168"/>
          </a:xfrm>
        </p:grpSpPr>
        <p:sp>
          <p:nvSpPr>
            <p:cNvPr id="1671226" name="Rectangle 116"/>
            <p:cNvSpPr>
              <a:spLocks noChangeArrowheads="1"/>
            </p:cNvSpPr>
            <p:nvPr/>
          </p:nvSpPr>
          <p:spPr bwMode="auto">
            <a:xfrm>
              <a:off x="4081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1227" name="Rectangle 117"/>
            <p:cNvSpPr>
              <a:spLocks noChangeArrowheads="1"/>
            </p:cNvSpPr>
            <p:nvPr/>
          </p:nvSpPr>
          <p:spPr bwMode="auto">
            <a:xfrm>
              <a:off x="4151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71188" name="Line 119"/>
          <p:cNvSpPr>
            <a:spLocks noChangeShapeType="1"/>
          </p:cNvSpPr>
          <p:nvPr/>
        </p:nvSpPr>
        <p:spPr bwMode="auto">
          <a:xfrm>
            <a:off x="931863" y="5434013"/>
            <a:ext cx="0" cy="1778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190" name="Rectangle 121"/>
          <p:cNvSpPr>
            <a:spLocks noChangeArrowheads="1"/>
          </p:cNvSpPr>
          <p:nvPr/>
        </p:nvSpPr>
        <p:spPr bwMode="auto">
          <a:xfrm>
            <a:off x="1065213" y="5434013"/>
            <a:ext cx="77628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Overflow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46" name="Picture 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6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191" name="Freeform 123"/>
          <p:cNvSpPr>
            <a:spLocks/>
          </p:cNvSpPr>
          <p:nvPr/>
        </p:nvSpPr>
        <p:spPr bwMode="auto">
          <a:xfrm>
            <a:off x="1397001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28 w 42"/>
              <a:gd name="T19" fmla="*/ 28 h 56"/>
              <a:gd name="T20" fmla="*/ 28 w 42"/>
              <a:gd name="T21" fmla="*/ 56 h 56"/>
              <a:gd name="T22" fmla="*/ 14 w 42"/>
              <a:gd name="T2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192" name="Line 124"/>
          <p:cNvSpPr>
            <a:spLocks noChangeShapeType="1"/>
          </p:cNvSpPr>
          <p:nvPr/>
        </p:nvSpPr>
        <p:spPr bwMode="auto">
          <a:xfrm flipV="1">
            <a:off x="1419226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53" name="Picture 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1" y="3751263"/>
            <a:ext cx="65088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197" name="Freeform 130"/>
          <p:cNvSpPr>
            <a:spLocks/>
          </p:cNvSpPr>
          <p:nvPr/>
        </p:nvSpPr>
        <p:spPr bwMode="auto">
          <a:xfrm>
            <a:off x="2174876" y="3729038"/>
            <a:ext cx="87313" cy="65088"/>
          </a:xfrm>
          <a:custGeom>
            <a:avLst/>
            <a:gdLst>
              <a:gd name="T0" fmla="*/ 14 w 55"/>
              <a:gd name="T1" fmla="*/ 14 h 41"/>
              <a:gd name="T2" fmla="*/ 41 w 55"/>
              <a:gd name="T3" fmla="*/ 14 h 41"/>
              <a:gd name="T4" fmla="*/ 55 w 55"/>
              <a:gd name="T5" fmla="*/ 0 h 41"/>
              <a:gd name="T6" fmla="*/ 41 w 55"/>
              <a:gd name="T7" fmla="*/ 14 h 41"/>
              <a:gd name="T8" fmla="*/ 55 w 55"/>
              <a:gd name="T9" fmla="*/ 27 h 41"/>
              <a:gd name="T10" fmla="*/ 55 w 55"/>
              <a:gd name="T11" fmla="*/ 41 h 41"/>
              <a:gd name="T12" fmla="*/ 27 w 55"/>
              <a:gd name="T13" fmla="*/ 27 h 41"/>
              <a:gd name="T14" fmla="*/ 0 w 55"/>
              <a:gd name="T15" fmla="*/ 14 h 41"/>
              <a:gd name="T16" fmla="*/ 14 w 55"/>
              <a:gd name="T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41">
                <a:moveTo>
                  <a:pt x="14" y="14"/>
                </a:moveTo>
                <a:lnTo>
                  <a:pt x="41" y="14"/>
                </a:lnTo>
                <a:lnTo>
                  <a:pt x="55" y="0"/>
                </a:lnTo>
                <a:lnTo>
                  <a:pt x="41" y="14"/>
                </a:lnTo>
                <a:lnTo>
                  <a:pt x="55" y="27"/>
                </a:lnTo>
                <a:lnTo>
                  <a:pt x="55" y="41"/>
                </a:lnTo>
                <a:lnTo>
                  <a:pt x="27" y="27"/>
                </a:lnTo>
                <a:lnTo>
                  <a:pt x="0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198" name="Line 131"/>
          <p:cNvSpPr>
            <a:spLocks noChangeShapeType="1"/>
          </p:cNvSpPr>
          <p:nvPr/>
        </p:nvSpPr>
        <p:spPr bwMode="auto">
          <a:xfrm>
            <a:off x="2217738" y="3751263"/>
            <a:ext cx="57785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6" y="3729038"/>
            <a:ext cx="66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199" name="Freeform 133"/>
          <p:cNvSpPr>
            <a:spLocks/>
          </p:cNvSpPr>
          <p:nvPr/>
        </p:nvSpPr>
        <p:spPr bwMode="auto">
          <a:xfrm>
            <a:off x="3771901" y="3706813"/>
            <a:ext cx="88900" cy="65088"/>
          </a:xfrm>
          <a:custGeom>
            <a:avLst/>
            <a:gdLst>
              <a:gd name="T0" fmla="*/ 14 w 56"/>
              <a:gd name="T1" fmla="*/ 14 h 41"/>
              <a:gd name="T2" fmla="*/ 42 w 56"/>
              <a:gd name="T3" fmla="*/ 14 h 41"/>
              <a:gd name="T4" fmla="*/ 56 w 56"/>
              <a:gd name="T5" fmla="*/ 0 h 41"/>
              <a:gd name="T6" fmla="*/ 42 w 56"/>
              <a:gd name="T7" fmla="*/ 14 h 41"/>
              <a:gd name="T8" fmla="*/ 56 w 56"/>
              <a:gd name="T9" fmla="*/ 28 h 41"/>
              <a:gd name="T10" fmla="*/ 56 w 56"/>
              <a:gd name="T11" fmla="*/ 41 h 41"/>
              <a:gd name="T12" fmla="*/ 28 w 56"/>
              <a:gd name="T13" fmla="*/ 28 h 41"/>
              <a:gd name="T14" fmla="*/ 0 w 56"/>
              <a:gd name="T15" fmla="*/ 28 h 41"/>
              <a:gd name="T16" fmla="*/ 14 w 56"/>
              <a:gd name="T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1">
                <a:moveTo>
                  <a:pt x="14" y="14"/>
                </a:moveTo>
                <a:lnTo>
                  <a:pt x="42" y="14"/>
                </a:lnTo>
                <a:lnTo>
                  <a:pt x="56" y="0"/>
                </a:lnTo>
                <a:lnTo>
                  <a:pt x="42" y="14"/>
                </a:lnTo>
                <a:lnTo>
                  <a:pt x="56" y="28"/>
                </a:lnTo>
                <a:lnTo>
                  <a:pt x="56" y="41"/>
                </a:lnTo>
                <a:lnTo>
                  <a:pt x="28" y="28"/>
                </a:lnTo>
                <a:lnTo>
                  <a:pt x="0" y="28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0" name="Line 134"/>
          <p:cNvSpPr>
            <a:spLocks noChangeShapeType="1"/>
          </p:cNvSpPr>
          <p:nvPr/>
        </p:nvSpPr>
        <p:spPr bwMode="auto">
          <a:xfrm>
            <a:off x="3816351" y="3729038"/>
            <a:ext cx="665163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59" name="Picture 1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6" y="3729038"/>
            <a:ext cx="66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1" name="Freeform 136"/>
          <p:cNvSpPr>
            <a:spLocks/>
          </p:cNvSpPr>
          <p:nvPr/>
        </p:nvSpPr>
        <p:spPr bwMode="auto">
          <a:xfrm>
            <a:off x="5435601" y="3706813"/>
            <a:ext cx="88900" cy="65088"/>
          </a:xfrm>
          <a:custGeom>
            <a:avLst/>
            <a:gdLst>
              <a:gd name="T0" fmla="*/ 14 w 56"/>
              <a:gd name="T1" fmla="*/ 14 h 41"/>
              <a:gd name="T2" fmla="*/ 42 w 56"/>
              <a:gd name="T3" fmla="*/ 14 h 41"/>
              <a:gd name="T4" fmla="*/ 56 w 56"/>
              <a:gd name="T5" fmla="*/ 0 h 41"/>
              <a:gd name="T6" fmla="*/ 42 w 56"/>
              <a:gd name="T7" fmla="*/ 14 h 41"/>
              <a:gd name="T8" fmla="*/ 56 w 56"/>
              <a:gd name="T9" fmla="*/ 28 h 41"/>
              <a:gd name="T10" fmla="*/ 56 w 56"/>
              <a:gd name="T11" fmla="*/ 41 h 41"/>
              <a:gd name="T12" fmla="*/ 28 w 56"/>
              <a:gd name="T13" fmla="*/ 28 h 41"/>
              <a:gd name="T14" fmla="*/ 0 w 56"/>
              <a:gd name="T15" fmla="*/ 28 h 41"/>
              <a:gd name="T16" fmla="*/ 14 w 56"/>
              <a:gd name="T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1">
                <a:moveTo>
                  <a:pt x="14" y="14"/>
                </a:moveTo>
                <a:lnTo>
                  <a:pt x="42" y="14"/>
                </a:lnTo>
                <a:lnTo>
                  <a:pt x="56" y="0"/>
                </a:lnTo>
                <a:lnTo>
                  <a:pt x="42" y="14"/>
                </a:lnTo>
                <a:lnTo>
                  <a:pt x="56" y="28"/>
                </a:lnTo>
                <a:lnTo>
                  <a:pt x="56" y="41"/>
                </a:lnTo>
                <a:lnTo>
                  <a:pt x="28" y="28"/>
                </a:lnTo>
                <a:lnTo>
                  <a:pt x="0" y="28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2" name="Line 137"/>
          <p:cNvSpPr>
            <a:spLocks noChangeShapeType="1"/>
          </p:cNvSpPr>
          <p:nvPr/>
        </p:nvSpPr>
        <p:spPr bwMode="auto">
          <a:xfrm>
            <a:off x="5480051" y="3729038"/>
            <a:ext cx="600075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62" name="Picture 1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3729038"/>
            <a:ext cx="66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5" name="Picture 1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3152775"/>
            <a:ext cx="444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5" name="Freeform 142"/>
          <p:cNvSpPr>
            <a:spLocks/>
          </p:cNvSpPr>
          <p:nvPr/>
        </p:nvSpPr>
        <p:spPr bwMode="auto">
          <a:xfrm>
            <a:off x="1885951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14 h 56"/>
              <a:gd name="T16" fmla="*/ 42 w 42"/>
              <a:gd name="T17" fmla="*/ 0 h 56"/>
              <a:gd name="T18" fmla="*/ 42 w 42"/>
              <a:gd name="T19" fmla="*/ 14 h 56"/>
              <a:gd name="T20" fmla="*/ 28 w 42"/>
              <a:gd name="T21" fmla="*/ 28 h 56"/>
              <a:gd name="T22" fmla="*/ 14 w 42"/>
              <a:gd name="T2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6" name="Line 143"/>
          <p:cNvSpPr>
            <a:spLocks noChangeShapeType="1"/>
          </p:cNvSpPr>
          <p:nvPr/>
        </p:nvSpPr>
        <p:spPr bwMode="auto">
          <a:xfrm flipV="1">
            <a:off x="1908176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7" name="Freeform 145"/>
          <p:cNvSpPr>
            <a:spLocks/>
          </p:cNvSpPr>
          <p:nvPr/>
        </p:nvSpPr>
        <p:spPr bwMode="auto">
          <a:xfrm>
            <a:off x="2995613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  <a:gd name="T22" fmla="*/ 14 w 42"/>
              <a:gd name="T2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8" name="Line 146"/>
          <p:cNvSpPr>
            <a:spLocks noChangeShapeType="1"/>
          </p:cNvSpPr>
          <p:nvPr/>
        </p:nvSpPr>
        <p:spPr bwMode="auto">
          <a:xfrm flipV="1">
            <a:off x="3017838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71" name="Picture 14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152775"/>
            <a:ext cx="444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9" name="Freeform 148"/>
          <p:cNvSpPr>
            <a:spLocks/>
          </p:cNvSpPr>
          <p:nvPr/>
        </p:nvSpPr>
        <p:spPr bwMode="auto">
          <a:xfrm>
            <a:off x="3482976" y="3130550"/>
            <a:ext cx="66675" cy="88900"/>
          </a:xfrm>
          <a:custGeom>
            <a:avLst/>
            <a:gdLst>
              <a:gd name="T0" fmla="*/ 28 w 42"/>
              <a:gd name="T1" fmla="*/ 56 h 56"/>
              <a:gd name="T2" fmla="*/ 14 w 42"/>
              <a:gd name="T3" fmla="*/ 28 h 56"/>
              <a:gd name="T4" fmla="*/ 14 w 42"/>
              <a:gd name="T5" fmla="*/ 14 h 56"/>
              <a:gd name="T6" fmla="*/ 0 w 42"/>
              <a:gd name="T7" fmla="*/ 0 h 56"/>
              <a:gd name="T8" fmla="*/ 14 w 42"/>
              <a:gd name="T9" fmla="*/ 14 h 56"/>
              <a:gd name="T10" fmla="*/ 28 w 42"/>
              <a:gd name="T11" fmla="*/ 14 h 56"/>
              <a:gd name="T12" fmla="*/ 42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6">
                <a:moveTo>
                  <a:pt x="28" y="56"/>
                </a:moveTo>
                <a:lnTo>
                  <a:pt x="14" y="28"/>
                </a:lnTo>
                <a:lnTo>
                  <a:pt x="14" y="14"/>
                </a:lnTo>
                <a:lnTo>
                  <a:pt x="0" y="0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0" name="Line 149"/>
          <p:cNvSpPr>
            <a:spLocks noChangeShapeType="1"/>
          </p:cNvSpPr>
          <p:nvPr/>
        </p:nvSpPr>
        <p:spPr bwMode="auto">
          <a:xfrm flipV="1">
            <a:off x="3527426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74" name="Picture 15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3130550"/>
            <a:ext cx="6667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1" name="Freeform 151"/>
          <p:cNvSpPr>
            <a:spLocks/>
          </p:cNvSpPr>
          <p:nvPr/>
        </p:nvSpPr>
        <p:spPr bwMode="auto">
          <a:xfrm>
            <a:off x="4659313" y="3130550"/>
            <a:ext cx="66675" cy="88900"/>
          </a:xfrm>
          <a:custGeom>
            <a:avLst/>
            <a:gdLst>
              <a:gd name="T0" fmla="*/ 28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14 w 42"/>
              <a:gd name="T9" fmla="*/ 14 h 56"/>
              <a:gd name="T10" fmla="*/ 28 w 42"/>
              <a:gd name="T11" fmla="*/ 14 h 56"/>
              <a:gd name="T12" fmla="*/ 42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6">
                <a:moveTo>
                  <a:pt x="28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2" name="Line 152"/>
          <p:cNvSpPr>
            <a:spLocks noChangeShapeType="1"/>
          </p:cNvSpPr>
          <p:nvPr/>
        </p:nvSpPr>
        <p:spPr bwMode="auto">
          <a:xfrm flipV="1">
            <a:off x="4703763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77" name="Picture 1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3" name="Freeform 154"/>
          <p:cNvSpPr>
            <a:spLocks/>
          </p:cNvSpPr>
          <p:nvPr/>
        </p:nvSpPr>
        <p:spPr bwMode="auto">
          <a:xfrm>
            <a:off x="5170488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14 h 56"/>
              <a:gd name="T16" fmla="*/ 42 w 42"/>
              <a:gd name="T17" fmla="*/ 0 h 56"/>
              <a:gd name="T18" fmla="*/ 42 w 42"/>
              <a:gd name="T19" fmla="*/ 14 h 56"/>
              <a:gd name="T20" fmla="*/ 28 w 42"/>
              <a:gd name="T21" fmla="*/ 28 h 56"/>
              <a:gd name="T22" fmla="*/ 28 w 42"/>
              <a:gd name="T23" fmla="*/ 56 h 56"/>
              <a:gd name="T24" fmla="*/ 14 w 42"/>
              <a:gd name="T2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4" name="Line 155"/>
          <p:cNvSpPr>
            <a:spLocks noChangeShapeType="1"/>
          </p:cNvSpPr>
          <p:nvPr/>
        </p:nvSpPr>
        <p:spPr bwMode="auto">
          <a:xfrm flipV="1">
            <a:off x="5192713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80" name="Picture 1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1" y="3152775"/>
            <a:ext cx="444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5" name="Freeform 157"/>
          <p:cNvSpPr>
            <a:spLocks/>
          </p:cNvSpPr>
          <p:nvPr/>
        </p:nvSpPr>
        <p:spPr bwMode="auto">
          <a:xfrm>
            <a:off x="6257926" y="3130550"/>
            <a:ext cx="66675" cy="88900"/>
          </a:xfrm>
          <a:custGeom>
            <a:avLst/>
            <a:gdLst>
              <a:gd name="T0" fmla="*/ 28 w 42"/>
              <a:gd name="T1" fmla="*/ 56 h 56"/>
              <a:gd name="T2" fmla="*/ 14 w 42"/>
              <a:gd name="T3" fmla="*/ 28 h 56"/>
              <a:gd name="T4" fmla="*/ 14 w 42"/>
              <a:gd name="T5" fmla="*/ 14 h 56"/>
              <a:gd name="T6" fmla="*/ 0 w 42"/>
              <a:gd name="T7" fmla="*/ 0 h 56"/>
              <a:gd name="T8" fmla="*/ 14 w 42"/>
              <a:gd name="T9" fmla="*/ 14 h 56"/>
              <a:gd name="T10" fmla="*/ 28 w 42"/>
              <a:gd name="T11" fmla="*/ 14 h 56"/>
              <a:gd name="T12" fmla="*/ 42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6">
                <a:moveTo>
                  <a:pt x="28" y="56"/>
                </a:moveTo>
                <a:lnTo>
                  <a:pt x="14" y="28"/>
                </a:lnTo>
                <a:lnTo>
                  <a:pt x="14" y="14"/>
                </a:lnTo>
                <a:lnTo>
                  <a:pt x="0" y="0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6" name="Line 158"/>
          <p:cNvSpPr>
            <a:spLocks noChangeShapeType="1"/>
          </p:cNvSpPr>
          <p:nvPr/>
        </p:nvSpPr>
        <p:spPr bwMode="auto">
          <a:xfrm flipV="1">
            <a:off x="6302376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83" name="Picture 1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7" name="Freeform 160"/>
          <p:cNvSpPr>
            <a:spLocks/>
          </p:cNvSpPr>
          <p:nvPr/>
        </p:nvSpPr>
        <p:spPr bwMode="auto">
          <a:xfrm>
            <a:off x="6745288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14 h 56"/>
              <a:gd name="T16" fmla="*/ 42 w 42"/>
              <a:gd name="T17" fmla="*/ 0 h 56"/>
              <a:gd name="T18" fmla="*/ 42 w 42"/>
              <a:gd name="T19" fmla="*/ 14 h 56"/>
              <a:gd name="T20" fmla="*/ 28 w 42"/>
              <a:gd name="T21" fmla="*/ 28 h 56"/>
              <a:gd name="T22" fmla="*/ 28 w 42"/>
              <a:gd name="T23" fmla="*/ 56 h 56"/>
              <a:gd name="T24" fmla="*/ 14 w 42"/>
              <a:gd name="T2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8" name="Line 161"/>
          <p:cNvSpPr>
            <a:spLocks noChangeShapeType="1"/>
          </p:cNvSpPr>
          <p:nvPr/>
        </p:nvSpPr>
        <p:spPr bwMode="auto">
          <a:xfrm flipV="1">
            <a:off x="6767513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24" name="Freeform 167"/>
          <p:cNvSpPr>
            <a:spLocks/>
          </p:cNvSpPr>
          <p:nvPr/>
        </p:nvSpPr>
        <p:spPr bwMode="auto">
          <a:xfrm>
            <a:off x="776288" y="3729038"/>
            <a:ext cx="420688" cy="973138"/>
          </a:xfrm>
          <a:custGeom>
            <a:avLst/>
            <a:gdLst>
              <a:gd name="T0" fmla="*/ 0 w 265"/>
              <a:gd name="T1" fmla="*/ 613 h 613"/>
              <a:gd name="T2" fmla="*/ 0 w 265"/>
              <a:gd name="T3" fmla="*/ 0 h 613"/>
              <a:gd name="T4" fmla="*/ 265 w 265"/>
              <a:gd name="T5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613">
                <a:moveTo>
                  <a:pt x="0" y="613"/>
                </a:moveTo>
                <a:lnTo>
                  <a:pt x="0" y="0"/>
                </a:lnTo>
                <a:lnTo>
                  <a:pt x="265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A4442F-F115-49BA-B32F-CF33F3431E95}" type="slidenum">
              <a:rPr lang="en-US" altLang="fa-IR" sz="1300" b="0">
                <a:latin typeface="Arial" panose="020B0604020202020204" pitchFamily="34" charset="0"/>
              </a:rPr>
              <a:pPr/>
              <a:t>19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Adder/Subtractor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041400" y="1412875"/>
            <a:ext cx="30416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>
                <a:latin typeface="Arial" panose="020B0604020202020204" pitchFamily="34" charset="0"/>
              </a:rPr>
              <a:t>A - B = A + (-B) = A + B’ + 1</a:t>
            </a:r>
          </a:p>
        </p:txBody>
      </p:sp>
      <p:pic>
        <p:nvPicPr>
          <p:cNvPr id="167117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111375"/>
            <a:ext cx="823277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جبرانی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mtClean="0"/>
              <a:t>شنبه، ساعت 16:30</a:t>
            </a:r>
          </a:p>
          <a:p>
            <a:pPr algn="r" rtl="1"/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D10A-F678-4249-860C-6E5E487B99D8}" type="slidenum">
              <a:rPr lang="en-US" altLang="fa-IR" smtClean="0"/>
              <a:pPr>
                <a:defRPr/>
              </a:pPr>
              <a:t>2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037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14BA79-0E23-4C4F-BBBA-01919FB187D6}" type="slidenum">
              <a:rPr lang="en-US" altLang="fa-IR" sz="1300" b="0">
                <a:latin typeface="Arial" panose="020B0604020202020204" pitchFamily="34" charset="0"/>
              </a:rPr>
              <a:pPr/>
              <a:t>20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fa-IR" sz="3200" smtClean="0"/>
              <a:t>4-bit Binary Adder/Subtractor (cont.)</a:t>
            </a:r>
          </a:p>
        </p:txBody>
      </p:sp>
      <p:pic>
        <p:nvPicPr>
          <p:cNvPr id="3277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984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S=0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3238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6019800" y="360045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356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800" b="0">
                <a:latin typeface="Comic Sans MS" panose="030F0702030302020204" pitchFamily="66" charset="0"/>
              </a:rPr>
              <a:t>S=0 selects addition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4572000" y="3581400"/>
            <a:ext cx="3968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31242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6764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AC47C7D-7A1F-40AE-95E2-45C20E2D3559}" type="slidenum">
              <a:rPr lang="en-US" altLang="fa-IR" sz="1300" b="0">
                <a:latin typeface="Arial" panose="020B0604020202020204" pitchFamily="34" charset="0"/>
              </a:rPr>
              <a:pPr/>
              <a:t>21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fa-IR" sz="3200" smtClean="0"/>
              <a:t>4-bit Binary Adder/Subtractor (cont.)</a:t>
            </a:r>
          </a:p>
        </p:txBody>
      </p:sp>
      <p:pic>
        <p:nvPicPr>
          <p:cNvPr id="3482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61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S=1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2873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937250" y="360045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0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4083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800" b="0">
                <a:latin typeface="Comic Sans MS" panose="030F0702030302020204" pitchFamily="66" charset="0"/>
              </a:rPr>
              <a:t>S=1 selects subtraction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4495800" y="3581400"/>
            <a:ext cx="4381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9718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2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15240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3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7A50B20-3C1E-4F17-A132-4B3925826C2D}" type="slidenum">
              <a:rPr lang="en-US" altLang="fa-IR" sz="1300" b="0">
                <a:latin typeface="Arial" panose="020B0604020202020204" pitchFamily="34" charset="0"/>
              </a:rPr>
              <a:pPr/>
              <a:t>22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z="3600" smtClean="0"/>
              <a:t>Overflow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2800" smtClean="0"/>
              <a:t>Overflow can occur ONLY when both numbers have the same sign. 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z="2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2800" smtClean="0"/>
              <a:t>This condition can be detected when the carry out (C</a:t>
            </a:r>
            <a:r>
              <a:rPr lang="en-US" altLang="fa-IR" sz="2800" baseline="-25000" smtClean="0"/>
              <a:t>n</a:t>
            </a:r>
            <a:r>
              <a:rPr lang="en-US" altLang="fa-IR" sz="2800" smtClean="0"/>
              <a:t>) is </a:t>
            </a:r>
            <a:r>
              <a:rPr lang="en-US" altLang="fa-IR" sz="2800" u="sng" smtClean="0"/>
              <a:t>different</a:t>
            </a:r>
            <a:r>
              <a:rPr lang="en-US" altLang="fa-IR" sz="2800" smtClean="0"/>
              <a:t> than the carry at the previous position (C</a:t>
            </a:r>
            <a:r>
              <a:rPr lang="en-US" altLang="fa-IR" sz="2800" baseline="-25000" smtClean="0"/>
              <a:t>n-1</a:t>
            </a:r>
            <a:r>
              <a:rPr lang="en-US" altLang="fa-IR" sz="2800" smtClean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31E1070-1616-47D4-9F85-5E15CC90816B}" type="slidenum">
              <a:rPr lang="en-US" altLang="fa-IR" sz="1300" b="0">
                <a:latin typeface="Arial" panose="020B0604020202020204" pitchFamily="34" charset="0"/>
              </a:rPr>
              <a:pPr/>
              <a:t>23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The Overflow problem in </a:t>
            </a:r>
            <a:br>
              <a:rPr lang="en-US" altLang="fa-IR" sz="3600" smtClean="0"/>
            </a:br>
            <a:r>
              <a:rPr lang="en-US" altLang="fa-IR" sz="3600" smtClean="0"/>
              <a:t>Signed-2’s Complement (cont.)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3200" smtClean="0"/>
              <a:t>Example 1: M=65</a:t>
            </a:r>
            <a:r>
              <a:rPr lang="en-US" altLang="fa-IR" sz="3200" baseline="-25000" smtClean="0"/>
              <a:t>10</a:t>
            </a:r>
            <a:r>
              <a:rPr lang="en-US" altLang="fa-IR" sz="3200" smtClean="0"/>
              <a:t> and N=65</a:t>
            </a:r>
            <a:r>
              <a:rPr lang="en-US" altLang="fa-IR" sz="3200" baseline="-25000" smtClean="0"/>
              <a:t>10</a:t>
            </a:r>
            <a:r>
              <a:rPr lang="en-US" altLang="fa-IR" sz="3200" smtClean="0"/>
              <a:t> </a:t>
            </a:r>
            <a:r>
              <a:rPr lang="en-US" altLang="fa-IR" sz="1800" smtClean="0"/>
              <a:t>(In an 8-bit 2’s complement system).</a:t>
            </a:r>
            <a:endParaRPr lang="en-US" altLang="fa-IR" sz="320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 = N = 01000001</a:t>
            </a:r>
            <a:r>
              <a:rPr lang="en-US" altLang="fa-IR" sz="2400" baseline="-25000" smtClean="0"/>
              <a:t>2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M+N = 10000010 with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=0. (clearly wrong!)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Bring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 as the MSB to get 010000010</a:t>
            </a:r>
            <a:r>
              <a:rPr lang="en-US" altLang="fa-IR" sz="2400" baseline="-25000" smtClean="0"/>
              <a:t>2</a:t>
            </a:r>
            <a:r>
              <a:rPr lang="en-US" altLang="fa-IR" sz="2400" smtClean="0"/>
              <a:t> (130</a:t>
            </a:r>
            <a:r>
              <a:rPr lang="en-US" altLang="fa-IR" sz="2400" baseline="-25000" smtClean="0"/>
              <a:t>10</a:t>
            </a:r>
            <a:r>
              <a:rPr lang="en-US" altLang="fa-IR" sz="2400" smtClean="0"/>
              <a:t>) which is correct, but requires 9-bits </a:t>
            </a:r>
            <a:r>
              <a:rPr lang="en-US" altLang="fa-IR" sz="2400" smtClean="0">
                <a:sym typeface="Wingdings" panose="05000000000000000000" pitchFamily="2" charset="2"/>
              </a:rPr>
              <a:t> </a:t>
            </a:r>
            <a:r>
              <a:rPr lang="en-US" altLang="fa-IR" sz="2400" smtClean="0">
                <a:solidFill>
                  <a:schemeClr val="tx1"/>
                </a:solidFill>
                <a:sym typeface="Wingdings" panose="05000000000000000000" pitchFamily="2" charset="2"/>
              </a:rPr>
              <a:t>overflow occurs</a:t>
            </a:r>
            <a:r>
              <a:rPr lang="en-US" altLang="fa-IR" sz="2400" smtClean="0">
                <a:sym typeface="Wingdings" panose="05000000000000000000" pitchFamily="2" charset="2"/>
              </a:rPr>
              <a:t>.</a:t>
            </a:r>
            <a:endParaRPr lang="en-US" altLang="fa-IR" sz="24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3200" smtClean="0"/>
              <a:t>Example 2: M=-65</a:t>
            </a:r>
            <a:r>
              <a:rPr lang="en-US" altLang="fa-IR" sz="3200" baseline="-25000" smtClean="0"/>
              <a:t>10</a:t>
            </a:r>
            <a:r>
              <a:rPr lang="en-US" altLang="fa-IR" sz="3200" smtClean="0"/>
              <a:t> and N=-65</a:t>
            </a:r>
            <a:r>
              <a:rPr lang="en-US" altLang="fa-IR" sz="3200" baseline="-25000" smtClean="0"/>
              <a:t>10</a:t>
            </a:r>
            <a:endParaRPr lang="en-US" altLang="fa-IR" sz="320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 = N = 10111111</a:t>
            </a:r>
            <a:r>
              <a:rPr lang="en-US" altLang="fa-IR" sz="2400" baseline="-25000" smtClean="0"/>
              <a:t>2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M+N = 01111110 with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=1. (wrong again!)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Bring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 as the MSB to get 101111110</a:t>
            </a:r>
            <a:r>
              <a:rPr lang="en-US" altLang="fa-IR" sz="2400" baseline="-25000" smtClean="0"/>
              <a:t>2</a:t>
            </a:r>
            <a:r>
              <a:rPr lang="en-US" altLang="fa-IR" sz="2400" smtClean="0"/>
              <a:t> (-130</a:t>
            </a:r>
            <a:r>
              <a:rPr lang="en-US" altLang="fa-IR" sz="2400" baseline="-25000" smtClean="0"/>
              <a:t>10</a:t>
            </a:r>
            <a:r>
              <a:rPr lang="en-US" altLang="fa-IR" sz="2400" smtClean="0"/>
              <a:t>)  which is correct, but also requires 9-bits </a:t>
            </a:r>
            <a:r>
              <a:rPr lang="en-US" altLang="fa-IR" sz="2400" smtClean="0">
                <a:sym typeface="Wingdings" panose="05000000000000000000" pitchFamily="2" charset="2"/>
              </a:rPr>
              <a:t> </a:t>
            </a:r>
            <a:r>
              <a:rPr lang="en-US" altLang="fa-IR" sz="2400" smtClean="0">
                <a:solidFill>
                  <a:schemeClr val="tx1"/>
                </a:solidFill>
                <a:sym typeface="Wingdings" panose="05000000000000000000" pitchFamily="2" charset="2"/>
              </a:rPr>
              <a:t>overflow occurs</a:t>
            </a:r>
            <a:r>
              <a:rPr lang="en-US" altLang="fa-IR" sz="2400" smtClean="0">
                <a:sym typeface="Wingdings" panose="05000000000000000000" pitchFamily="2" charset="2"/>
              </a:rPr>
              <a:t>.</a:t>
            </a:r>
            <a:endParaRPr lang="en-US" altLang="fa-IR" sz="2400" baseline="-25000" smtClean="0"/>
          </a:p>
          <a:p>
            <a:pPr eaLnBrk="1" hangingPunct="1">
              <a:lnSpc>
                <a:spcPct val="80000"/>
              </a:lnSpc>
            </a:pPr>
            <a:endParaRPr lang="en-US" altLang="fa-IR" sz="3200" baseline="-250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380163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917A3E0-D21C-48F6-AC7B-B8B0089A21D0}" type="slidenum">
              <a:rPr lang="en-US" altLang="fa-IR" sz="1300" b="0">
                <a:latin typeface="Arial" panose="020B0604020202020204" pitchFamily="34" charset="0"/>
              </a:rPr>
              <a:pPr/>
              <a:t>24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828800" y="2733675"/>
            <a:ext cx="5410200" cy="1752600"/>
          </a:xfrm>
          <a:prstGeom prst="rect">
            <a:avLst/>
          </a:prstGeom>
          <a:solidFill>
            <a:srgbClr val="66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949325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Overflow Detection in </a:t>
            </a:r>
            <a:br>
              <a:rPr lang="en-US" altLang="fa-IR" sz="3600" smtClean="0"/>
            </a:br>
            <a:r>
              <a:rPr lang="en-US" altLang="fa-IR" sz="3600" smtClean="0"/>
              <a:t>Signed-2’s Complement </a:t>
            </a: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eaLnBrk="1" hangingPunct="1"/>
            <a:endParaRPr lang="fa-IR" altLang="fa-IR" sz="2800" smtClean="0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191000" y="3571875"/>
            <a:ext cx="2819400" cy="6270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4191000" y="3662363"/>
            <a:ext cx="2895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n-bit Adder/Subtractor</a:t>
            </a:r>
          </a:p>
        </p:txBody>
      </p:sp>
      <p:sp>
        <p:nvSpPr>
          <p:cNvPr id="40968" name="AutoShape 7"/>
          <p:cNvSpPr>
            <a:spLocks noChangeArrowheads="1"/>
          </p:cNvSpPr>
          <p:nvPr/>
        </p:nvSpPr>
        <p:spPr bwMode="auto">
          <a:xfrm rot="10800000" flipH="1">
            <a:off x="2546350" y="2871788"/>
            <a:ext cx="654050" cy="623887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69" name="Freeform 8"/>
          <p:cNvSpPr>
            <a:spLocks/>
          </p:cNvSpPr>
          <p:nvPr/>
        </p:nvSpPr>
        <p:spPr bwMode="auto">
          <a:xfrm>
            <a:off x="3200400" y="2886075"/>
            <a:ext cx="76200" cy="609600"/>
          </a:xfrm>
          <a:custGeom>
            <a:avLst/>
            <a:gdLst>
              <a:gd name="T0" fmla="*/ 2147483646 w 48"/>
              <a:gd name="T1" fmla="*/ 0 h 384"/>
              <a:gd name="T2" fmla="*/ 0 w 48"/>
              <a:gd name="T3" fmla="*/ 2147483646 h 384"/>
              <a:gd name="T4" fmla="*/ 2147483646 w 48"/>
              <a:gd name="T5" fmla="*/ 2147483646 h 384"/>
              <a:gd name="T6" fmla="*/ 0 60000 65536"/>
              <a:gd name="T7" fmla="*/ 0 60000 65536"/>
              <a:gd name="T8" fmla="*/ 0 60000 65536"/>
              <a:gd name="T9" fmla="*/ 0 w 48"/>
              <a:gd name="T10" fmla="*/ 0 h 384"/>
              <a:gd name="T11" fmla="*/ 48 w 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84">
                <a:moveTo>
                  <a:pt x="48" y="0"/>
                </a:moveTo>
                <a:cubicBezTo>
                  <a:pt x="24" y="64"/>
                  <a:pt x="0" y="128"/>
                  <a:pt x="0" y="192"/>
                </a:cubicBezTo>
                <a:cubicBezTo>
                  <a:pt x="0" y="256"/>
                  <a:pt x="24" y="320"/>
                  <a:pt x="48" y="38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 flipH="1">
            <a:off x="3200400" y="3038475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H="1">
            <a:off x="2133600" y="3800475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 flipH="1" flipV="1">
            <a:off x="4419600" y="30384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 flipH="1" flipV="1">
            <a:off x="3581400" y="334327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 flipH="1" flipV="1">
            <a:off x="3200400" y="33432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 flipH="1" flipV="1">
            <a:off x="2133600" y="31908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6" name="Oval 15"/>
          <p:cNvSpPr>
            <a:spLocks noChangeArrowheads="1"/>
          </p:cNvSpPr>
          <p:nvPr/>
        </p:nvSpPr>
        <p:spPr bwMode="auto">
          <a:xfrm>
            <a:off x="3505200" y="37242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1870075" y="29622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1860550" y="35718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3733800" y="3419475"/>
            <a:ext cx="4222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C</a:t>
            </a:r>
            <a:r>
              <a:rPr lang="en-US" altLang="fa-IR" sz="2000" b="0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43400" y="3190875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 C</a:t>
            </a:r>
            <a:r>
              <a:rPr lang="en-US" altLang="fa-IR" sz="2000" b="0" baseline="-25000">
                <a:latin typeface="Comic Sans MS" panose="030F0702030302020204" pitchFamily="66" charset="0"/>
              </a:rPr>
              <a:t>n-1 </a:t>
            </a:r>
          </a:p>
        </p:txBody>
      </p:sp>
      <p:sp>
        <p:nvSpPr>
          <p:cNvPr id="1680405" name="Text Box 21"/>
          <p:cNvSpPr txBox="1">
            <a:spLocks noChangeArrowheads="1"/>
          </p:cNvSpPr>
          <p:nvPr/>
        </p:nvSpPr>
        <p:spPr bwMode="auto">
          <a:xfrm>
            <a:off x="685800" y="4584700"/>
            <a:ext cx="838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C =1 indicates overflow condition when adding/</a:t>
            </a:r>
            <a:r>
              <a:rPr lang="en-US" sz="1800" b="0" dirty="0" err="1">
                <a:latin typeface="+mj-lt"/>
              </a:rPr>
              <a:t>subtr</a:t>
            </a:r>
            <a:r>
              <a:rPr lang="en-US" sz="1800" b="0" dirty="0">
                <a:latin typeface="+mj-lt"/>
              </a:rPr>
              <a:t>. unsigned numbers.</a:t>
            </a:r>
          </a:p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V=1 indicates overflow condition when adding/</a:t>
            </a:r>
            <a:r>
              <a:rPr lang="en-US" sz="1800" b="0" dirty="0" err="1">
                <a:latin typeface="+mj-lt"/>
              </a:rPr>
              <a:t>subtr</a:t>
            </a:r>
            <a:r>
              <a:rPr lang="en-US" sz="1800" b="0" dirty="0">
                <a:latin typeface="+mj-lt"/>
              </a:rPr>
              <a:t>. signed-2’s 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   complement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D63122C-57FA-45D4-835E-A8811EB68765}" type="slidenum">
              <a:rPr lang="en-US" altLang="fa-IR" sz="1300" b="0">
                <a:latin typeface="Arial" panose="020B0604020202020204" pitchFamily="34" charset="0"/>
              </a:rPr>
              <a:pPr/>
              <a:t>25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00867" name="Rectangle 3"/>
          <p:cNvSpPr>
            <a:spLocks noChangeArrowheads="1"/>
          </p:cNvSpPr>
          <p:nvPr/>
        </p:nvSpPr>
        <p:spPr bwMode="auto">
          <a:xfrm>
            <a:off x="5260975" y="5516563"/>
            <a:ext cx="2205038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8795" tIns="26626" rIns="18795" bIns="26626"/>
          <a:lstStyle/>
          <a:p>
            <a:pPr algn="ctr" defTabSz="901700">
              <a:lnSpc>
                <a:spcPts val="1775"/>
              </a:lnSpc>
              <a:defRPr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4-variable K-map</a:t>
            </a:r>
          </a:p>
          <a:p>
            <a:pPr algn="ctr" defTabSz="901700">
              <a:lnSpc>
                <a:spcPts val="1775"/>
              </a:lnSpc>
              <a:defRPr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for each of the 4</a:t>
            </a:r>
          </a:p>
          <a:p>
            <a:pPr algn="ctr" defTabSz="901700">
              <a:lnSpc>
                <a:spcPts val="1775"/>
              </a:lnSpc>
              <a:defRPr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output functions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4729163" y="1968500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6113463" y="1762125"/>
            <a:ext cx="0" cy="3484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729163" y="2782888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778375" y="3586163"/>
            <a:ext cx="308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778375" y="4400550"/>
            <a:ext cx="3106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735513" y="1755775"/>
            <a:ext cx="3230562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A2	A1	B2	B1	P8	P4	P2	P1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0	0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0	1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0	1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0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0	0	1	1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1	0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1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0	1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1	1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1	1</a:t>
            </a:r>
            <a:b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1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1	0	0	1</a:t>
            </a:r>
          </a:p>
          <a:p>
            <a:pPr eaLnBrk="1" hangingPunct="1">
              <a:lnSpc>
                <a:spcPts val="1575"/>
              </a:lnSpc>
            </a:pPr>
            <a:endParaRPr lang="en-US" altLang="fa-IR" sz="1600" b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mtClean="0"/>
              <a:t>2x2-bit Multiplier</a:t>
            </a: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1127125" y="2620963"/>
            <a:ext cx="2555875" cy="1341437"/>
            <a:chOff x="384" y="3080"/>
            <a:chExt cx="1632" cy="856"/>
          </a:xfrm>
        </p:grpSpPr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P1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P2</a:t>
              </a:r>
              <a:b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P4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P8</a:t>
              </a: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  <a:b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B2</a:t>
              </a: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5F6F2BE-6244-46D3-B5C9-4676D3DE9858}" type="slidenum">
              <a:rPr lang="en-US" altLang="fa-IR" sz="1300" b="0">
                <a:latin typeface="Arial" panose="020B0604020202020204" pitchFamily="34" charset="0"/>
              </a:rPr>
              <a:pPr/>
              <a:t>26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02914" name="Rectangle 2"/>
          <p:cNvSpPr>
            <a:spLocks noChangeArrowheads="1"/>
          </p:cNvSpPr>
          <p:nvPr/>
        </p:nvSpPr>
        <p:spPr bwMode="auto">
          <a:xfrm>
            <a:off x="2579688" y="1604963"/>
            <a:ext cx="17049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P8</a:t>
            </a:r>
          </a:p>
        </p:txBody>
      </p:sp>
      <p:sp>
        <p:nvSpPr>
          <p:cNvPr id="1702915" name="Rectangle 3"/>
          <p:cNvSpPr>
            <a:spLocks noChangeArrowheads="1"/>
          </p:cNvSpPr>
          <p:nvPr/>
        </p:nvSpPr>
        <p:spPr bwMode="auto">
          <a:xfrm>
            <a:off x="4684713" y="1579563"/>
            <a:ext cx="17033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P4</a:t>
            </a:r>
          </a:p>
        </p:txBody>
      </p:sp>
      <p:sp>
        <p:nvSpPr>
          <p:cNvPr id="1702916" name="Rectangle 4"/>
          <p:cNvSpPr>
            <a:spLocks noChangeArrowheads="1"/>
          </p:cNvSpPr>
          <p:nvPr/>
        </p:nvSpPr>
        <p:spPr bwMode="auto">
          <a:xfrm>
            <a:off x="2605088" y="4087813"/>
            <a:ext cx="16795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P2</a:t>
            </a:r>
          </a:p>
        </p:txBody>
      </p:sp>
      <p:sp>
        <p:nvSpPr>
          <p:cNvPr id="1702917" name="Rectangle 5"/>
          <p:cNvSpPr>
            <a:spLocks noChangeArrowheads="1"/>
          </p:cNvSpPr>
          <p:nvPr/>
        </p:nvSpPr>
        <p:spPr bwMode="auto">
          <a:xfrm>
            <a:off x="4684713" y="4110038"/>
            <a:ext cx="17033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P1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mtClean="0"/>
              <a:t>2x2-bit Multiplier (cont’d)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49950" y="1428750"/>
            <a:ext cx="2784475" cy="2335213"/>
            <a:chOff x="3800" y="912"/>
            <a:chExt cx="1778" cy="1490"/>
          </a:xfrm>
        </p:grpSpPr>
        <p:sp>
          <p:nvSpPr>
            <p:cNvPr id="45159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60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61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62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3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4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5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6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167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168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69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0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1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72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1</a:t>
              </a:r>
            </a:p>
          </p:txBody>
        </p:sp>
        <p:sp>
          <p:nvSpPr>
            <p:cNvPr id="45173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74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5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6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7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8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79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80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81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82" name="Text Box 31"/>
            <p:cNvSpPr txBox="1">
              <a:spLocks noChangeArrowheads="1"/>
            </p:cNvSpPr>
            <p:nvPr/>
          </p:nvSpPr>
          <p:spPr bwMode="auto">
            <a:xfrm>
              <a:off x="3800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934075" y="3933825"/>
            <a:ext cx="2784475" cy="2335213"/>
            <a:chOff x="3790" y="2496"/>
            <a:chExt cx="1778" cy="1490"/>
          </a:xfrm>
        </p:grpSpPr>
        <p:sp>
          <p:nvSpPr>
            <p:cNvPr id="45135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</p:txBody>
        </p:sp>
        <p:sp>
          <p:nvSpPr>
            <p:cNvPr id="45136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</p:txBody>
        </p:sp>
        <p:sp>
          <p:nvSpPr>
            <p:cNvPr id="45137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38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9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0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1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2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143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144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45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6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7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48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49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50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1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2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3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4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55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56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7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8" name="Text Box 56"/>
            <p:cNvSpPr txBox="1">
              <a:spLocks noChangeArrowheads="1"/>
            </p:cNvSpPr>
            <p:nvPr/>
          </p:nvSpPr>
          <p:spPr bwMode="auto">
            <a:xfrm>
              <a:off x="3790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22288" y="3911600"/>
            <a:ext cx="2800350" cy="2335213"/>
            <a:chOff x="334" y="2496"/>
            <a:chExt cx="1788" cy="1490"/>
          </a:xfrm>
        </p:grpSpPr>
        <p:sp>
          <p:nvSpPr>
            <p:cNvPr id="45111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12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1</a:t>
              </a:r>
            </a:p>
          </p:txBody>
        </p:sp>
        <p:sp>
          <p:nvSpPr>
            <p:cNvPr id="45113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14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5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6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7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8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119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120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21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2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3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</p:txBody>
        </p:sp>
        <p:sp>
          <p:nvSpPr>
            <p:cNvPr id="45124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</p:txBody>
        </p:sp>
        <p:sp>
          <p:nvSpPr>
            <p:cNvPr id="45125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26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7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8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9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0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31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32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3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4" name="Text Box 81"/>
            <p:cNvSpPr txBox="1">
              <a:spLocks noChangeArrowheads="1"/>
            </p:cNvSpPr>
            <p:nvPr/>
          </p:nvSpPr>
          <p:spPr bwMode="auto">
            <a:xfrm>
              <a:off x="334" y="3408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22288" y="1428750"/>
            <a:ext cx="2800350" cy="2335213"/>
            <a:chOff x="334" y="912"/>
            <a:chExt cx="1788" cy="1490"/>
          </a:xfrm>
        </p:grpSpPr>
        <p:sp>
          <p:nvSpPr>
            <p:cNvPr id="45087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088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089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090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1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2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3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4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095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096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097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8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9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00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01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02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3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4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5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6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07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08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9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0" name="Text Box 106"/>
            <p:cNvSpPr txBox="1">
              <a:spLocks noChangeArrowheads="1"/>
            </p:cNvSpPr>
            <p:nvPr/>
          </p:nvSpPr>
          <p:spPr bwMode="auto">
            <a:xfrm>
              <a:off x="334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sp>
        <p:nvSpPr>
          <p:cNvPr id="1703019" name="Rectangle 107"/>
          <p:cNvSpPr>
            <a:spLocks noChangeArrowheads="1"/>
          </p:cNvSpPr>
          <p:nvPr/>
        </p:nvSpPr>
        <p:spPr bwMode="auto">
          <a:xfrm>
            <a:off x="2733675" y="2862263"/>
            <a:ext cx="1879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P8 = A2A1B2B1</a:t>
            </a:r>
          </a:p>
        </p:txBody>
      </p:sp>
      <p:sp>
        <p:nvSpPr>
          <p:cNvPr id="1703020" name="AutoShape 108"/>
          <p:cNvSpPr>
            <a:spLocks noChangeArrowheads="1"/>
          </p:cNvSpPr>
          <p:nvPr/>
        </p:nvSpPr>
        <p:spPr bwMode="auto">
          <a:xfrm>
            <a:off x="1847850" y="2647950"/>
            <a:ext cx="300038" cy="3016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1" name="AutoShape 109"/>
          <p:cNvSpPr>
            <a:spLocks noChangeArrowheads="1"/>
          </p:cNvSpPr>
          <p:nvPr/>
        </p:nvSpPr>
        <p:spPr bwMode="auto">
          <a:xfrm>
            <a:off x="1868488" y="4648200"/>
            <a:ext cx="717550" cy="2857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2" name="AutoShape 110"/>
          <p:cNvSpPr>
            <a:spLocks noChangeArrowheads="1"/>
          </p:cNvSpPr>
          <p:nvPr/>
        </p:nvSpPr>
        <p:spPr bwMode="auto">
          <a:xfrm>
            <a:off x="1384300" y="5567363"/>
            <a:ext cx="750888" cy="300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3" name="AutoShape 111"/>
          <p:cNvSpPr>
            <a:spLocks noChangeArrowheads="1"/>
          </p:cNvSpPr>
          <p:nvPr/>
        </p:nvSpPr>
        <p:spPr bwMode="auto">
          <a:xfrm>
            <a:off x="2286000" y="4664075"/>
            <a:ext cx="311150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4" name="AutoShape 112"/>
          <p:cNvSpPr>
            <a:spLocks noChangeArrowheads="1"/>
          </p:cNvSpPr>
          <p:nvPr/>
        </p:nvSpPr>
        <p:spPr bwMode="auto">
          <a:xfrm>
            <a:off x="1397000" y="5114925"/>
            <a:ext cx="300038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5" name="AutoShape 113"/>
          <p:cNvSpPr>
            <a:spLocks noChangeArrowheads="1"/>
          </p:cNvSpPr>
          <p:nvPr/>
        </p:nvSpPr>
        <p:spPr bwMode="auto">
          <a:xfrm>
            <a:off x="6775450" y="4648200"/>
            <a:ext cx="777875" cy="7794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 rot="-5400000">
            <a:off x="7249319" y="2651919"/>
            <a:ext cx="752475" cy="750887"/>
            <a:chOff x="980" y="3360"/>
            <a:chExt cx="480" cy="480"/>
          </a:xfrm>
        </p:grpSpPr>
        <p:sp>
          <p:nvSpPr>
            <p:cNvPr id="45085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086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703029" name="Rectangle 117"/>
          <p:cNvSpPr>
            <a:spLocks noChangeArrowheads="1"/>
          </p:cNvSpPr>
          <p:nvPr/>
        </p:nvSpPr>
        <p:spPr bwMode="auto">
          <a:xfrm>
            <a:off x="4481513" y="2036763"/>
            <a:ext cx="1716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  P4	= A2B2B1'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A2A1'B2</a:t>
            </a:r>
          </a:p>
        </p:txBody>
      </p:sp>
      <p:sp>
        <p:nvSpPr>
          <p:cNvPr id="1703030" name="Rectangle 118"/>
          <p:cNvSpPr>
            <a:spLocks noChangeArrowheads="1"/>
          </p:cNvSpPr>
          <p:nvPr/>
        </p:nvSpPr>
        <p:spPr bwMode="auto">
          <a:xfrm>
            <a:off x="2681288" y="5300663"/>
            <a:ext cx="167798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P2	= A2'A1B2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A1B2B1'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A2B2'B1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A2A1'B1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altLang="fa-IR" sz="1800" b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03031" name="Rectangle 119"/>
          <p:cNvSpPr>
            <a:spLocks noChangeArrowheads="1"/>
          </p:cNvSpPr>
          <p:nvPr/>
        </p:nvSpPr>
        <p:spPr bwMode="auto">
          <a:xfrm>
            <a:off x="4584700" y="4487863"/>
            <a:ext cx="16287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P1	= A1B1</a:t>
            </a:r>
          </a:p>
        </p:txBody>
      </p:sp>
      <p:sp>
        <p:nvSpPr>
          <p:cNvPr id="1703032" name="Line 120"/>
          <p:cNvSpPr>
            <a:spLocks noChangeShapeType="1"/>
          </p:cNvSpPr>
          <p:nvPr/>
        </p:nvSpPr>
        <p:spPr bwMode="auto">
          <a:xfrm flipH="1" flipV="1">
            <a:off x="1703388" y="5402263"/>
            <a:ext cx="1639887" cy="160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3" name="Line 121"/>
          <p:cNvSpPr>
            <a:spLocks noChangeShapeType="1"/>
          </p:cNvSpPr>
          <p:nvPr/>
        </p:nvSpPr>
        <p:spPr bwMode="auto">
          <a:xfrm flipH="1" flipV="1">
            <a:off x="2133600" y="5737225"/>
            <a:ext cx="1033463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4" name="Line 122"/>
          <p:cNvSpPr>
            <a:spLocks noChangeShapeType="1"/>
          </p:cNvSpPr>
          <p:nvPr/>
        </p:nvSpPr>
        <p:spPr bwMode="auto">
          <a:xfrm flipH="1" flipV="1">
            <a:off x="2133600" y="4940300"/>
            <a:ext cx="1033463" cy="1100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5" name="Line 123"/>
          <p:cNvSpPr>
            <a:spLocks noChangeShapeType="1"/>
          </p:cNvSpPr>
          <p:nvPr/>
        </p:nvSpPr>
        <p:spPr bwMode="auto">
          <a:xfrm flipH="1" flipV="1">
            <a:off x="2466975" y="5418138"/>
            <a:ext cx="700088" cy="8778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6" name="Line 124"/>
          <p:cNvSpPr>
            <a:spLocks noChangeShapeType="1"/>
          </p:cNvSpPr>
          <p:nvPr/>
        </p:nvSpPr>
        <p:spPr bwMode="auto">
          <a:xfrm>
            <a:off x="6192838" y="2232025"/>
            <a:ext cx="1052512" cy="971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7" name="Line 125"/>
          <p:cNvSpPr>
            <a:spLocks noChangeShapeType="1"/>
          </p:cNvSpPr>
          <p:nvPr/>
        </p:nvSpPr>
        <p:spPr bwMode="auto">
          <a:xfrm>
            <a:off x="6192838" y="2486025"/>
            <a:ext cx="1512887" cy="4302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0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0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0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0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0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0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0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0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0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0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0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0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0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0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0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70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4" grpId="0"/>
      <p:bldP spid="1702915" grpId="0"/>
      <p:bldP spid="1702916" grpId="0"/>
      <p:bldP spid="1702917" grpId="0"/>
      <p:bldP spid="1703019" grpId="0"/>
      <p:bldP spid="1703020" grpId="0" animBg="1"/>
      <p:bldP spid="1703021" grpId="0" animBg="1"/>
      <p:bldP spid="1703022" grpId="0" animBg="1"/>
      <p:bldP spid="1703023" grpId="0" animBg="1"/>
      <p:bldP spid="1703024" grpId="0" animBg="1"/>
      <p:bldP spid="1703025" grpId="0" animBg="1"/>
      <p:bldP spid="1703029" grpId="0"/>
      <p:bldP spid="1703030" grpId="0"/>
      <p:bldP spid="1703031" grpId="0"/>
      <p:bldP spid="1703032" grpId="0" animBg="1"/>
      <p:bldP spid="1703033" grpId="0" animBg="1"/>
      <p:bldP spid="1703034" grpId="0" animBg="1"/>
      <p:bldP spid="1703035" grpId="0" animBg="1"/>
      <p:bldP spid="1703036" grpId="0" animBg="1"/>
      <p:bldP spid="17030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1DB8C3-9530-427B-BF5E-FD81DEC39CAB}" type="slidenum">
              <a:rPr lang="en-US" altLang="fa-IR" sz="1300" b="0">
                <a:latin typeface="Arial" panose="020B0604020202020204" pitchFamily="34" charset="0"/>
              </a:rPr>
              <a:pPr/>
              <a:t>27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23850" y="333375"/>
            <a:ext cx="5472113" cy="4175125"/>
            <a:chOff x="204" y="210"/>
            <a:chExt cx="3447" cy="2630"/>
          </a:xfrm>
        </p:grpSpPr>
        <p:grpSp>
          <p:nvGrpSpPr>
            <p:cNvPr id="47127" name="Group 22"/>
            <p:cNvGrpSpPr>
              <a:grpSpLocks/>
            </p:cNvGrpSpPr>
            <p:nvPr/>
          </p:nvGrpSpPr>
          <p:grpSpPr bwMode="auto">
            <a:xfrm>
              <a:off x="204" y="210"/>
              <a:ext cx="3106" cy="2630"/>
              <a:chOff x="768" y="359"/>
              <a:chExt cx="4512" cy="3602"/>
            </a:xfrm>
          </p:grpSpPr>
          <p:pic>
            <p:nvPicPr>
              <p:cNvPr id="47129" name="Picture 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359"/>
                <a:ext cx="4224" cy="3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3601" y="3312"/>
                <a:ext cx="1583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fa-IR" altLang="fa-IR" sz="2400">
                  <a:cs typeface="Lotus" panose="00000400000000000000" pitchFamily="2" charset="-78"/>
                </a:endParaRPr>
              </a:p>
            </p:txBody>
          </p:sp>
          <p:pic>
            <p:nvPicPr>
              <p:cNvPr id="47131" name="Picture 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1135"/>
                <a:ext cx="230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2" name="Rectangle 26"/>
              <p:cNvSpPr>
                <a:spLocks noChangeArrowheads="1"/>
              </p:cNvSpPr>
              <p:nvPr/>
            </p:nvSpPr>
            <p:spPr bwMode="auto">
              <a:xfrm>
                <a:off x="2784" y="1128"/>
                <a:ext cx="2256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3" name="Rectangle 27"/>
              <p:cNvSpPr>
                <a:spLocks noChangeArrowheads="1"/>
              </p:cNvSpPr>
              <p:nvPr/>
            </p:nvSpPr>
            <p:spPr bwMode="auto">
              <a:xfrm>
                <a:off x="32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4" name="Rectangle 28"/>
              <p:cNvSpPr>
                <a:spLocks noChangeArrowheads="1"/>
              </p:cNvSpPr>
              <p:nvPr/>
            </p:nvSpPr>
            <p:spPr bwMode="auto">
              <a:xfrm>
                <a:off x="3800" y="1208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5" name="Rectangle 29"/>
              <p:cNvSpPr>
                <a:spLocks noChangeArrowheads="1"/>
              </p:cNvSpPr>
              <p:nvPr/>
            </p:nvSpPr>
            <p:spPr bwMode="auto">
              <a:xfrm>
                <a:off x="44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6" name="Text Box 30"/>
              <p:cNvSpPr txBox="1">
                <a:spLocks noChangeArrowheads="1"/>
              </p:cNvSpPr>
              <p:nvPr/>
            </p:nvSpPr>
            <p:spPr bwMode="auto">
              <a:xfrm>
                <a:off x="4944" y="1152"/>
                <a:ext cx="33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fa-IR" sz="1000">
                    <a:cs typeface="Lotus" panose="00000400000000000000" pitchFamily="2" charset="-78"/>
                  </a:rPr>
                  <a:t>Y0</a:t>
                </a:r>
              </a:p>
            </p:txBody>
          </p:sp>
        </p:grpSp>
        <p:sp>
          <p:nvSpPr>
            <p:cNvPr id="47128" name="Rectangle 31"/>
            <p:cNvSpPr>
              <a:spLocks noChangeArrowheads="1"/>
            </p:cNvSpPr>
            <p:nvPr/>
          </p:nvSpPr>
          <p:spPr bwMode="auto">
            <a:xfrm>
              <a:off x="204" y="255"/>
              <a:ext cx="3447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Multiplier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7942263" y="3622675"/>
            <a:ext cx="6111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Y0</a:t>
            </a: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6862763" y="3622675"/>
            <a:ext cx="6111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Y1</a:t>
            </a:r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5757863" y="3635375"/>
            <a:ext cx="61118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Y2</a:t>
            </a:r>
          </a:p>
        </p:txBody>
      </p:sp>
      <p:sp>
        <p:nvSpPr>
          <p:cNvPr id="47113" name="Rectangle 7"/>
          <p:cNvSpPr>
            <a:spLocks noChangeArrowheads="1"/>
          </p:cNvSpPr>
          <p:nvPr/>
        </p:nvSpPr>
        <p:spPr bwMode="auto">
          <a:xfrm>
            <a:off x="4651614" y="3635375"/>
            <a:ext cx="613886" cy="206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Y3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 smtClean="0">
                <a:latin typeface="Arial" panose="020B0604020202020204" pitchFamily="34" charset="0"/>
              </a:rPr>
              <a:t>X3 </a:t>
            </a:r>
            <a:r>
              <a:rPr lang="en-US" altLang="fa-IR" sz="1400">
                <a:latin typeface="Arial" panose="020B0604020202020204" pitchFamily="34" charset="0"/>
              </a:rPr>
              <a:t>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Y3</a:t>
            </a:r>
          </a:p>
        </p:txBody>
      </p:sp>
      <p:sp>
        <p:nvSpPr>
          <p:cNvPr id="47114" name="Rectangle 8"/>
          <p:cNvSpPr>
            <a:spLocks noChangeArrowheads="1"/>
          </p:cNvSpPr>
          <p:nvPr/>
        </p:nvSpPr>
        <p:spPr bwMode="auto">
          <a:xfrm>
            <a:off x="3522663" y="36607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 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Y3</a:t>
            </a:r>
          </a:p>
        </p:txBody>
      </p:sp>
      <p:sp>
        <p:nvSpPr>
          <p:cNvPr id="47115" name="Rectangle 9"/>
          <p:cNvSpPr>
            <a:spLocks noChangeArrowheads="1"/>
          </p:cNvSpPr>
          <p:nvPr/>
        </p:nvSpPr>
        <p:spPr bwMode="auto">
          <a:xfrm>
            <a:off x="2392363" y="36861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 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Y3</a:t>
            </a:r>
          </a:p>
        </p:txBody>
      </p:sp>
      <p:sp>
        <p:nvSpPr>
          <p:cNvPr id="47116" name="Rectangle 10"/>
          <p:cNvSpPr>
            <a:spLocks noChangeArrowheads="1"/>
          </p:cNvSpPr>
          <p:nvPr/>
        </p:nvSpPr>
        <p:spPr bwMode="auto">
          <a:xfrm>
            <a:off x="1350963" y="36734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 Y3</a:t>
            </a:r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>
            <a:off x="4305300" y="4283075"/>
            <a:ext cx="433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8" name="Rectangle 12"/>
          <p:cNvSpPr>
            <a:spLocks noChangeArrowheads="1"/>
          </p:cNvSpPr>
          <p:nvPr/>
        </p:nvSpPr>
        <p:spPr bwMode="auto">
          <a:xfrm>
            <a:off x="14478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47119" name="Rectangle 13"/>
          <p:cNvSpPr>
            <a:spLocks noChangeArrowheads="1"/>
          </p:cNvSpPr>
          <p:nvPr/>
        </p:nvSpPr>
        <p:spPr bwMode="auto">
          <a:xfrm>
            <a:off x="25146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47120" name="Rectangle 14"/>
          <p:cNvSpPr>
            <a:spLocks noChangeArrowheads="1"/>
          </p:cNvSpPr>
          <p:nvPr/>
        </p:nvSpPr>
        <p:spPr bwMode="auto">
          <a:xfrm>
            <a:off x="3619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47121" name="Rectangle 15"/>
          <p:cNvSpPr>
            <a:spLocks noChangeArrowheads="1"/>
          </p:cNvSpPr>
          <p:nvPr/>
        </p:nvSpPr>
        <p:spPr bwMode="auto">
          <a:xfrm>
            <a:off x="47625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Z3</a:t>
            </a:r>
          </a:p>
        </p:txBody>
      </p:sp>
      <p:sp>
        <p:nvSpPr>
          <p:cNvPr id="47122" name="Rectangle 16"/>
          <p:cNvSpPr>
            <a:spLocks noChangeArrowheads="1"/>
          </p:cNvSpPr>
          <p:nvPr/>
        </p:nvSpPr>
        <p:spPr bwMode="auto">
          <a:xfrm>
            <a:off x="58674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Z2</a:t>
            </a:r>
          </a:p>
        </p:txBody>
      </p:sp>
      <p:sp>
        <p:nvSpPr>
          <p:cNvPr id="47123" name="Rectangle 17"/>
          <p:cNvSpPr>
            <a:spLocks noChangeArrowheads="1"/>
          </p:cNvSpPr>
          <p:nvPr/>
        </p:nvSpPr>
        <p:spPr bwMode="auto">
          <a:xfrm>
            <a:off x="68961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Z1</a:t>
            </a:r>
          </a:p>
        </p:txBody>
      </p:sp>
      <p:sp>
        <p:nvSpPr>
          <p:cNvPr id="47124" name="Rectangle 18"/>
          <p:cNvSpPr>
            <a:spLocks noChangeArrowheads="1"/>
          </p:cNvSpPr>
          <p:nvPr/>
        </p:nvSpPr>
        <p:spPr bwMode="auto">
          <a:xfrm>
            <a:off x="80518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Z0</a:t>
            </a:r>
          </a:p>
        </p:txBody>
      </p:sp>
      <p:sp>
        <p:nvSpPr>
          <p:cNvPr id="47125" name="Line 19"/>
          <p:cNvSpPr>
            <a:spLocks noChangeShapeType="1"/>
          </p:cNvSpPr>
          <p:nvPr/>
        </p:nvSpPr>
        <p:spPr bwMode="auto">
          <a:xfrm>
            <a:off x="368300" y="5794375"/>
            <a:ext cx="831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6" name="Rectangle 20"/>
          <p:cNvSpPr>
            <a:spLocks noChangeArrowheads="1"/>
          </p:cNvSpPr>
          <p:nvPr/>
        </p:nvSpPr>
        <p:spPr bwMode="auto">
          <a:xfrm>
            <a:off x="444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9FA9AC8-8AD7-4B8A-A11A-CDB9C4F805C8}" type="slidenum">
              <a:rPr lang="en-US" altLang="fa-IR" sz="1300" b="0">
                <a:latin typeface="Arial" panose="020B0604020202020204" pitchFamily="34" charset="0"/>
              </a:rPr>
              <a:pPr/>
              <a:t>28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ALU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16335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74181 TTL ALU</a:t>
            </a:r>
          </a:p>
          <a:p>
            <a:pPr lvl="1" eaLnBrk="1" hangingPunct="1"/>
            <a:r>
              <a:rPr lang="en-US" altLang="fa-IR" sz="2000" smtClean="0"/>
              <a:t>Arithmetic-Logic Unit</a:t>
            </a:r>
          </a:p>
        </p:txBody>
      </p:sp>
      <p:pic>
        <p:nvPicPr>
          <p:cNvPr id="49157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28825"/>
            <a:ext cx="85217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01661A-E9EB-49C9-8CC1-A76F06F09AF4}" type="slidenum">
              <a:rPr lang="en-US" altLang="fa-IR" sz="1300" b="0">
                <a:latin typeface="Arial" panose="020B0604020202020204" pitchFamily="34" charset="0"/>
              </a:rPr>
              <a:pPr/>
              <a:t>29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ALU</a:t>
            </a: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7263" y="1219200"/>
            <a:ext cx="2147887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74C6EC-D695-431A-A569-DCA831413BAF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Half Adder (HA)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6910387" cy="11303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Add single bits</a:t>
            </a: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1379538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Ai </a:t>
            </a:r>
            <a:endParaRPr lang="en-US" altLang="fa-IR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416050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1416050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1416050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1416050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1782763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Bi </a:t>
            </a:r>
            <a:endParaRPr lang="en-US" altLang="fa-IR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18192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18192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18192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18192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60" name="Rectangle 19"/>
          <p:cNvSpPr>
            <a:spLocks noChangeArrowheads="1"/>
          </p:cNvSpPr>
          <p:nvPr/>
        </p:nvSpPr>
        <p:spPr bwMode="auto">
          <a:xfrm>
            <a:off x="2149475" y="1952625"/>
            <a:ext cx="5286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Sum </a:t>
            </a:r>
            <a:endParaRPr lang="en-US" altLang="fa-IR"/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233362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233362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3" name="Rectangle 22"/>
          <p:cNvSpPr>
            <a:spLocks noChangeArrowheads="1"/>
          </p:cNvSpPr>
          <p:nvPr/>
        </p:nvSpPr>
        <p:spPr bwMode="auto">
          <a:xfrm>
            <a:off x="233362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4" name="Rectangle 23"/>
          <p:cNvSpPr>
            <a:spLocks noChangeArrowheads="1"/>
          </p:cNvSpPr>
          <p:nvPr/>
        </p:nvSpPr>
        <p:spPr bwMode="auto">
          <a:xfrm>
            <a:off x="233362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fa-IR"/>
          </a:p>
        </p:txBody>
      </p:sp>
      <p:sp>
        <p:nvSpPr>
          <p:cNvPr id="6165" name="Rectangle 24"/>
          <p:cNvSpPr>
            <a:spLocks noChangeArrowheads="1"/>
          </p:cNvSpPr>
          <p:nvPr/>
        </p:nvSpPr>
        <p:spPr bwMode="auto">
          <a:xfrm>
            <a:off x="2754313" y="1952625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Carry </a:t>
            </a:r>
            <a:endParaRPr lang="en-US" altLang="fa-IR"/>
          </a:p>
        </p:txBody>
      </p:sp>
      <p:sp>
        <p:nvSpPr>
          <p:cNvPr id="6166" name="Rectangle 25"/>
          <p:cNvSpPr>
            <a:spLocks noChangeArrowheads="1"/>
          </p:cNvSpPr>
          <p:nvPr/>
        </p:nvSpPr>
        <p:spPr bwMode="auto">
          <a:xfrm>
            <a:off x="29749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7" name="Rectangle 26"/>
          <p:cNvSpPr>
            <a:spLocks noChangeArrowheads="1"/>
          </p:cNvSpPr>
          <p:nvPr/>
        </p:nvSpPr>
        <p:spPr bwMode="auto">
          <a:xfrm>
            <a:off x="29749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8" name="Rectangle 27"/>
          <p:cNvSpPr>
            <a:spLocks noChangeArrowheads="1"/>
          </p:cNvSpPr>
          <p:nvPr/>
        </p:nvSpPr>
        <p:spPr bwMode="auto">
          <a:xfrm>
            <a:off x="29749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9" name="Rectangle 28"/>
          <p:cNvSpPr>
            <a:spLocks noChangeArrowheads="1"/>
          </p:cNvSpPr>
          <p:nvPr/>
        </p:nvSpPr>
        <p:spPr bwMode="auto">
          <a:xfrm>
            <a:off x="29749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>
            <a:off x="1306513" y="2205038"/>
            <a:ext cx="2108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71" name="Line 30"/>
          <p:cNvSpPr>
            <a:spLocks noChangeShapeType="1"/>
          </p:cNvSpPr>
          <p:nvPr/>
        </p:nvSpPr>
        <p:spPr bwMode="auto">
          <a:xfrm>
            <a:off x="2076450" y="1970088"/>
            <a:ext cx="1588" cy="1250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9189043-FC65-49A7-87FE-29255DE32ABF}" type="slidenum">
              <a:rPr lang="en-US" altLang="fa-IR" sz="1300" b="0">
                <a:latin typeface="Arial" panose="020B0604020202020204" pitchFamily="34" charset="0"/>
              </a:rPr>
              <a:pPr/>
              <a:t>30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Addition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028700" y="1651000"/>
            <a:ext cx="1130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Addition: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1612900" y="2133600"/>
            <a:ext cx="16573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3  =  0011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  1000  =  8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2159000" y="281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4648200" y="2159000"/>
            <a:ext cx="18605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  1101  =  13!</a:t>
            </a:r>
          </a:p>
        </p:txBody>
      </p:sp>
      <p:sp>
        <p:nvSpPr>
          <p:cNvPr id="1690632" name="Line 8"/>
          <p:cNvSpPr>
            <a:spLocks noChangeShapeType="1"/>
          </p:cNvSpPr>
          <p:nvPr/>
        </p:nvSpPr>
        <p:spPr bwMode="auto">
          <a:xfrm>
            <a:off x="5156200" y="284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3" name="Rectangle 9"/>
          <p:cNvSpPr>
            <a:spLocks noChangeArrowheads="1"/>
          </p:cNvSpPr>
          <p:nvPr/>
        </p:nvSpPr>
        <p:spPr bwMode="auto">
          <a:xfrm>
            <a:off x="6769100" y="2374900"/>
            <a:ext cx="1752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Problem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when digit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sum exceeds 9</a:t>
            </a:r>
          </a:p>
        </p:txBody>
      </p:sp>
      <p:sp>
        <p:nvSpPr>
          <p:cNvPr id="1690634" name="Rectangle 10"/>
          <p:cNvSpPr>
            <a:spLocks noChangeArrowheads="1"/>
          </p:cNvSpPr>
          <p:nvPr/>
        </p:nvSpPr>
        <p:spPr bwMode="auto">
          <a:xfrm>
            <a:off x="1536700" y="3606800"/>
            <a:ext cx="4470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Solution: add 6 (0110) if sum exceeds 9!</a:t>
            </a:r>
          </a:p>
        </p:txBody>
      </p:sp>
      <p:sp>
        <p:nvSpPr>
          <p:cNvPr id="1690635" name="Rectangle 11"/>
          <p:cNvSpPr>
            <a:spLocks noChangeArrowheads="1"/>
          </p:cNvSpPr>
          <p:nvPr/>
        </p:nvSpPr>
        <p:spPr bwMode="auto">
          <a:xfrm>
            <a:off x="1574800" y="4127500"/>
            <a:ext cx="2609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  1101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1 0011 = 1 3 in BCD</a:t>
            </a:r>
          </a:p>
        </p:txBody>
      </p:sp>
      <p:sp>
        <p:nvSpPr>
          <p:cNvPr id="1690636" name="Line 12"/>
          <p:cNvSpPr>
            <a:spLocks noChangeShapeType="1"/>
          </p:cNvSpPr>
          <p:nvPr/>
        </p:nvSpPr>
        <p:spPr bwMode="auto">
          <a:xfrm>
            <a:off x="20828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7" name="Line 13"/>
          <p:cNvSpPr>
            <a:spLocks noChangeShapeType="1"/>
          </p:cNvSpPr>
          <p:nvPr/>
        </p:nvSpPr>
        <p:spPr bwMode="auto">
          <a:xfrm>
            <a:off x="21209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8" name="Rectangle 14"/>
          <p:cNvSpPr>
            <a:spLocks noChangeArrowheads="1"/>
          </p:cNvSpPr>
          <p:nvPr/>
        </p:nvSpPr>
        <p:spPr bwMode="auto">
          <a:xfrm>
            <a:off x="5029200" y="4127500"/>
            <a:ext cx="2736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9  =  1001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7  =  0111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1 0000 = 16 in binary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1 0110 = 1 6 in BCD</a:t>
            </a:r>
          </a:p>
        </p:txBody>
      </p:sp>
      <p:sp>
        <p:nvSpPr>
          <p:cNvPr id="1690639" name="Line 15"/>
          <p:cNvSpPr>
            <a:spLocks noChangeShapeType="1"/>
          </p:cNvSpPr>
          <p:nvPr/>
        </p:nvSpPr>
        <p:spPr bwMode="auto">
          <a:xfrm>
            <a:off x="55372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40" name="Line 16"/>
          <p:cNvSpPr>
            <a:spLocks noChangeShapeType="1"/>
          </p:cNvSpPr>
          <p:nvPr/>
        </p:nvSpPr>
        <p:spPr bwMode="auto">
          <a:xfrm>
            <a:off x="55753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9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9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9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9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9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9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9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9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9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  <p:bldP spid="1690632" grpId="0" animBg="1"/>
      <p:bldP spid="1690633" grpId="0"/>
      <p:bldP spid="1690634" grpId="0"/>
      <p:bldP spid="1690635" grpId="0"/>
      <p:bldP spid="1690636" grpId="0" animBg="1"/>
      <p:bldP spid="1690637" grpId="0" animBg="1"/>
      <p:bldP spid="1690638" grpId="0"/>
      <p:bldP spid="1690639" grpId="0" animBg="1"/>
      <p:bldP spid="16906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2BACB5-590E-427F-8E80-16266633809C}" type="slidenum">
              <a:rPr lang="en-US" altLang="fa-IR" sz="1300" b="0">
                <a:latin typeface="Arial" panose="020B0604020202020204" pitchFamily="34" charset="0"/>
              </a:rPr>
              <a:pPr/>
              <a:t>31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اعداد در مبناهاي مختلف</a:t>
            </a:r>
            <a:endParaRPr lang="en-US" altLang="fa-IR" sz="3600" smtClean="0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835150" y="4076700"/>
            <a:ext cx="2016125" cy="14398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a-IR" altLang="fa-IR">
              <a:solidFill>
                <a:srgbClr val="FF0000"/>
              </a:solidFill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355199-7963-4CC0-8233-06A586344184}" type="slidenum">
              <a:rPr lang="en-US" altLang="fa-IR" sz="1300" b="0">
                <a:latin typeface="Arial" panose="020B0604020202020204" pitchFamily="34" charset="0"/>
              </a:rPr>
              <a:pPr/>
              <a:t>32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Adder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  <p:sp>
        <p:nvSpPr>
          <p:cNvPr id="57349" name="AutoShape 6"/>
          <p:cNvSpPr>
            <a:spLocks noChangeAspect="1" noChangeArrowheads="1" noTextEdit="1"/>
          </p:cNvSpPr>
          <p:nvPr/>
        </p:nvSpPr>
        <p:spPr bwMode="auto">
          <a:xfrm>
            <a:off x="1463675" y="1082675"/>
            <a:ext cx="6178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54" name="Group 21"/>
          <p:cNvGrpSpPr>
            <a:grpSpLocks/>
          </p:cNvGrpSpPr>
          <p:nvPr/>
        </p:nvGrpSpPr>
        <p:grpSpPr bwMode="auto">
          <a:xfrm>
            <a:off x="7034213" y="2089150"/>
            <a:ext cx="76200" cy="57150"/>
            <a:chOff x="4431" y="1316"/>
            <a:chExt cx="48" cy="36"/>
          </a:xfrm>
        </p:grpSpPr>
        <p:pic>
          <p:nvPicPr>
            <p:cNvPr id="57550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316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1" name="Freeform 20"/>
            <p:cNvSpPr>
              <a:spLocks/>
            </p:cNvSpPr>
            <p:nvPr/>
          </p:nvSpPr>
          <p:spPr bwMode="auto">
            <a:xfrm>
              <a:off x="4431" y="1316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5" name="Line 22"/>
          <p:cNvSpPr>
            <a:spLocks noChangeShapeType="1"/>
          </p:cNvSpPr>
          <p:nvPr/>
        </p:nvSpPr>
        <p:spPr bwMode="auto">
          <a:xfrm flipH="1">
            <a:off x="7072313" y="2108200"/>
            <a:ext cx="246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Rectangle 23"/>
          <p:cNvSpPr>
            <a:spLocks noChangeArrowheads="1"/>
          </p:cNvSpPr>
          <p:nvPr/>
        </p:nvSpPr>
        <p:spPr bwMode="auto">
          <a:xfrm>
            <a:off x="2443163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57" name="Group 26"/>
          <p:cNvGrpSpPr>
            <a:grpSpLocks/>
          </p:cNvGrpSpPr>
          <p:nvPr/>
        </p:nvGrpSpPr>
        <p:grpSpPr bwMode="auto">
          <a:xfrm>
            <a:off x="2794000" y="1974850"/>
            <a:ext cx="220663" cy="182563"/>
            <a:chOff x="1760" y="1244"/>
            <a:chExt cx="139" cy="115"/>
          </a:xfrm>
        </p:grpSpPr>
        <p:sp>
          <p:nvSpPr>
            <p:cNvPr id="57548" name="Rectangle 24"/>
            <p:cNvSpPr>
              <a:spLocks noChangeArrowheads="1"/>
            </p:cNvSpPr>
            <p:nvPr/>
          </p:nvSpPr>
          <p:spPr bwMode="auto">
            <a:xfrm>
              <a:off x="1760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9" name="Rectangle 25"/>
            <p:cNvSpPr>
              <a:spLocks noChangeArrowheads="1"/>
            </p:cNvSpPr>
            <p:nvPr/>
          </p:nvSpPr>
          <p:spPr bwMode="auto">
            <a:xfrm>
              <a:off x="1808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58" name="Line 27"/>
          <p:cNvSpPr>
            <a:spLocks noChangeShapeType="1"/>
          </p:cNvSpPr>
          <p:nvPr/>
        </p:nvSpPr>
        <p:spPr bwMode="auto">
          <a:xfrm>
            <a:off x="26416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9" name="Line 28"/>
          <p:cNvSpPr>
            <a:spLocks noChangeShapeType="1"/>
          </p:cNvSpPr>
          <p:nvPr/>
        </p:nvSpPr>
        <p:spPr bwMode="auto">
          <a:xfrm>
            <a:off x="30988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Line 29"/>
          <p:cNvSpPr>
            <a:spLocks noChangeShapeType="1"/>
          </p:cNvSpPr>
          <p:nvPr/>
        </p:nvSpPr>
        <p:spPr bwMode="auto">
          <a:xfrm flipH="1">
            <a:off x="1558925" y="2108200"/>
            <a:ext cx="874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1" name="Line 30"/>
          <p:cNvSpPr>
            <a:spLocks noChangeShapeType="1"/>
          </p:cNvSpPr>
          <p:nvPr/>
        </p:nvSpPr>
        <p:spPr bwMode="auto">
          <a:xfrm>
            <a:off x="2870200" y="2582864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Rectangle 31"/>
          <p:cNvSpPr>
            <a:spLocks noChangeArrowheads="1"/>
          </p:cNvSpPr>
          <p:nvPr/>
        </p:nvSpPr>
        <p:spPr bwMode="auto">
          <a:xfrm>
            <a:off x="3678238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3" name="Group 34"/>
          <p:cNvGrpSpPr>
            <a:grpSpLocks/>
          </p:cNvGrpSpPr>
          <p:nvPr/>
        </p:nvGrpSpPr>
        <p:grpSpPr bwMode="auto">
          <a:xfrm>
            <a:off x="3992563" y="1974850"/>
            <a:ext cx="239712" cy="182563"/>
            <a:chOff x="2515" y="1244"/>
            <a:chExt cx="151" cy="115"/>
          </a:xfrm>
        </p:grpSpPr>
        <p:sp>
          <p:nvSpPr>
            <p:cNvPr id="57546" name="Rectangle 32"/>
            <p:cNvSpPr>
              <a:spLocks noChangeArrowheads="1"/>
            </p:cNvSpPr>
            <p:nvPr/>
          </p:nvSpPr>
          <p:spPr bwMode="auto">
            <a:xfrm>
              <a:off x="2515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7" name="Rectangle 33"/>
            <p:cNvSpPr>
              <a:spLocks noChangeArrowheads="1"/>
            </p:cNvSpPr>
            <p:nvPr/>
          </p:nvSpPr>
          <p:spPr bwMode="auto">
            <a:xfrm>
              <a:off x="2575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64" name="Line 35"/>
          <p:cNvSpPr>
            <a:spLocks noChangeShapeType="1"/>
          </p:cNvSpPr>
          <p:nvPr/>
        </p:nvSpPr>
        <p:spPr bwMode="auto">
          <a:xfrm>
            <a:off x="3878263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5" name="Line 36"/>
          <p:cNvSpPr>
            <a:spLocks noChangeShapeType="1"/>
          </p:cNvSpPr>
          <p:nvPr/>
        </p:nvSpPr>
        <p:spPr bwMode="auto">
          <a:xfrm>
            <a:off x="4333875" y="1292225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6" name="Line 37"/>
          <p:cNvSpPr>
            <a:spLocks noChangeShapeType="1"/>
          </p:cNvSpPr>
          <p:nvPr/>
        </p:nvSpPr>
        <p:spPr bwMode="auto">
          <a:xfrm flipH="1">
            <a:off x="3402013" y="2108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7" name="Line 38"/>
          <p:cNvSpPr>
            <a:spLocks noChangeShapeType="1"/>
          </p:cNvSpPr>
          <p:nvPr/>
        </p:nvSpPr>
        <p:spPr bwMode="auto">
          <a:xfrm>
            <a:off x="4087813" y="2582863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8" name="Rectangle 39"/>
          <p:cNvSpPr>
            <a:spLocks noChangeArrowheads="1"/>
          </p:cNvSpPr>
          <p:nvPr/>
        </p:nvSpPr>
        <p:spPr bwMode="auto">
          <a:xfrm>
            <a:off x="4876800" y="1681163"/>
            <a:ext cx="9112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9" name="Group 42"/>
          <p:cNvGrpSpPr>
            <a:grpSpLocks/>
          </p:cNvGrpSpPr>
          <p:nvPr/>
        </p:nvGrpSpPr>
        <p:grpSpPr bwMode="auto">
          <a:xfrm>
            <a:off x="5208588" y="1974850"/>
            <a:ext cx="220662" cy="182563"/>
            <a:chOff x="3281" y="1244"/>
            <a:chExt cx="139" cy="115"/>
          </a:xfrm>
        </p:grpSpPr>
        <p:sp>
          <p:nvSpPr>
            <p:cNvPr id="57544" name="Rectangle 40"/>
            <p:cNvSpPr>
              <a:spLocks noChangeArrowheads="1"/>
            </p:cNvSpPr>
            <p:nvPr/>
          </p:nvSpPr>
          <p:spPr bwMode="auto">
            <a:xfrm>
              <a:off x="3281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5" name="Rectangle 41"/>
            <p:cNvSpPr>
              <a:spLocks noChangeArrowheads="1"/>
            </p:cNvSpPr>
            <p:nvPr/>
          </p:nvSpPr>
          <p:spPr bwMode="auto">
            <a:xfrm>
              <a:off x="332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0" name="Line 43"/>
          <p:cNvSpPr>
            <a:spLocks noChangeShapeType="1"/>
          </p:cNvSpPr>
          <p:nvPr/>
        </p:nvSpPr>
        <p:spPr bwMode="auto">
          <a:xfrm>
            <a:off x="50942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1" name="Line 44"/>
          <p:cNvSpPr>
            <a:spLocks noChangeShapeType="1"/>
          </p:cNvSpPr>
          <p:nvPr/>
        </p:nvSpPr>
        <p:spPr bwMode="auto">
          <a:xfrm>
            <a:off x="55514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2" name="Line 45"/>
          <p:cNvSpPr>
            <a:spLocks noChangeShapeType="1"/>
          </p:cNvSpPr>
          <p:nvPr/>
        </p:nvSpPr>
        <p:spPr bwMode="auto">
          <a:xfrm flipH="1">
            <a:off x="4581525" y="21082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3" name="Rectangle 46"/>
          <p:cNvSpPr>
            <a:spLocks noChangeArrowheads="1"/>
          </p:cNvSpPr>
          <p:nvPr/>
        </p:nvSpPr>
        <p:spPr bwMode="auto">
          <a:xfrm>
            <a:off x="6130925" y="1681163"/>
            <a:ext cx="912813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74" name="Group 49"/>
          <p:cNvGrpSpPr>
            <a:grpSpLocks/>
          </p:cNvGrpSpPr>
          <p:nvPr/>
        </p:nvGrpSpPr>
        <p:grpSpPr bwMode="auto">
          <a:xfrm>
            <a:off x="6464300" y="1974850"/>
            <a:ext cx="219075" cy="182563"/>
            <a:chOff x="4072" y="1244"/>
            <a:chExt cx="138" cy="115"/>
          </a:xfrm>
        </p:grpSpPr>
        <p:sp>
          <p:nvSpPr>
            <p:cNvPr id="57542" name="Rectangle 47"/>
            <p:cNvSpPr>
              <a:spLocks noChangeArrowheads="1"/>
            </p:cNvSpPr>
            <p:nvPr/>
          </p:nvSpPr>
          <p:spPr bwMode="auto">
            <a:xfrm>
              <a:off x="4072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3" name="Rectangle 48"/>
            <p:cNvSpPr>
              <a:spLocks noChangeArrowheads="1"/>
            </p:cNvSpPr>
            <p:nvPr/>
          </p:nvSpPr>
          <p:spPr bwMode="auto">
            <a:xfrm>
              <a:off x="411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5" name="Line 50"/>
          <p:cNvSpPr>
            <a:spLocks noChangeShapeType="1"/>
          </p:cNvSpPr>
          <p:nvPr/>
        </p:nvSpPr>
        <p:spPr bwMode="auto">
          <a:xfrm>
            <a:off x="633095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6" name="Line 51"/>
          <p:cNvSpPr>
            <a:spLocks noChangeShapeType="1"/>
          </p:cNvSpPr>
          <p:nvPr/>
        </p:nvSpPr>
        <p:spPr bwMode="auto">
          <a:xfrm>
            <a:off x="6786563" y="1292225"/>
            <a:ext cx="1587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7" name="Line 52"/>
          <p:cNvSpPr>
            <a:spLocks noChangeShapeType="1"/>
          </p:cNvSpPr>
          <p:nvPr/>
        </p:nvSpPr>
        <p:spPr bwMode="auto">
          <a:xfrm flipH="1">
            <a:off x="5816600" y="2108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8" name="Line 53"/>
          <p:cNvSpPr>
            <a:spLocks noChangeShapeType="1"/>
          </p:cNvSpPr>
          <p:nvPr/>
        </p:nvSpPr>
        <p:spPr bwMode="auto">
          <a:xfrm>
            <a:off x="6557964" y="2582863"/>
            <a:ext cx="0" cy="3032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2" name="Line 59"/>
          <p:cNvSpPr>
            <a:spLocks noChangeShapeType="1"/>
          </p:cNvSpPr>
          <p:nvPr/>
        </p:nvSpPr>
        <p:spPr bwMode="auto">
          <a:xfrm>
            <a:off x="4087813" y="4616450"/>
            <a:ext cx="1587" cy="722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6" name="Line 65"/>
          <p:cNvSpPr>
            <a:spLocks noChangeShapeType="1"/>
          </p:cNvSpPr>
          <p:nvPr/>
        </p:nvSpPr>
        <p:spPr bwMode="auto">
          <a:xfrm>
            <a:off x="5303838" y="4578350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7" name="Rectangle 66"/>
          <p:cNvSpPr>
            <a:spLocks noChangeArrowheads="1"/>
          </p:cNvSpPr>
          <p:nvPr/>
        </p:nvSpPr>
        <p:spPr bwMode="auto">
          <a:xfrm>
            <a:off x="7375525" y="1993900"/>
            <a:ext cx="269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Cin </a:t>
            </a:r>
            <a:endParaRPr lang="en-US" altLang="fa-IR"/>
          </a:p>
        </p:txBody>
      </p:sp>
      <p:grpSp>
        <p:nvGrpSpPr>
          <p:cNvPr id="57388" name="Group 69"/>
          <p:cNvGrpSpPr>
            <a:grpSpLocks/>
          </p:cNvGrpSpPr>
          <p:nvPr/>
        </p:nvGrpSpPr>
        <p:grpSpPr bwMode="auto">
          <a:xfrm>
            <a:off x="2586038" y="1063625"/>
            <a:ext cx="207962" cy="231775"/>
            <a:chOff x="1629" y="670"/>
            <a:chExt cx="131" cy="146"/>
          </a:xfrm>
        </p:grpSpPr>
        <p:sp>
          <p:nvSpPr>
            <p:cNvPr id="57536" name="Rectangle 67"/>
            <p:cNvSpPr>
              <a:spLocks noChangeArrowheads="1"/>
            </p:cNvSpPr>
            <p:nvPr/>
          </p:nvSpPr>
          <p:spPr bwMode="auto">
            <a:xfrm>
              <a:off x="162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7" name="Rectangle 68"/>
            <p:cNvSpPr>
              <a:spLocks noChangeArrowheads="1"/>
            </p:cNvSpPr>
            <p:nvPr/>
          </p:nvSpPr>
          <p:spPr bwMode="auto">
            <a:xfrm>
              <a:off x="1700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89" name="Group 72"/>
          <p:cNvGrpSpPr>
            <a:grpSpLocks/>
          </p:cNvGrpSpPr>
          <p:nvPr/>
        </p:nvGrpSpPr>
        <p:grpSpPr bwMode="auto">
          <a:xfrm>
            <a:off x="3802063" y="1063625"/>
            <a:ext cx="209550" cy="231775"/>
            <a:chOff x="2395" y="670"/>
            <a:chExt cx="132" cy="146"/>
          </a:xfrm>
        </p:grpSpPr>
        <p:sp>
          <p:nvSpPr>
            <p:cNvPr id="57534" name="Rectangle 70"/>
            <p:cNvSpPr>
              <a:spLocks noChangeArrowheads="1"/>
            </p:cNvSpPr>
            <p:nvPr/>
          </p:nvSpPr>
          <p:spPr bwMode="auto">
            <a:xfrm>
              <a:off x="2395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5" name="Rectangle 71"/>
            <p:cNvSpPr>
              <a:spLocks noChangeArrowheads="1"/>
            </p:cNvSpPr>
            <p:nvPr/>
          </p:nvSpPr>
          <p:spPr bwMode="auto">
            <a:xfrm>
              <a:off x="2467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0" name="Group 75"/>
          <p:cNvGrpSpPr>
            <a:grpSpLocks/>
          </p:cNvGrpSpPr>
          <p:nvPr/>
        </p:nvGrpSpPr>
        <p:grpSpPr bwMode="auto">
          <a:xfrm>
            <a:off x="5018088" y="1063625"/>
            <a:ext cx="209550" cy="231775"/>
            <a:chOff x="3161" y="670"/>
            <a:chExt cx="132" cy="146"/>
          </a:xfrm>
        </p:grpSpPr>
        <p:sp>
          <p:nvSpPr>
            <p:cNvPr id="57532" name="Rectangle 73"/>
            <p:cNvSpPr>
              <a:spLocks noChangeArrowheads="1"/>
            </p:cNvSpPr>
            <p:nvPr/>
          </p:nvSpPr>
          <p:spPr bwMode="auto">
            <a:xfrm>
              <a:off x="3161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3" name="Rectangle 74"/>
            <p:cNvSpPr>
              <a:spLocks noChangeArrowheads="1"/>
            </p:cNvSpPr>
            <p:nvPr/>
          </p:nvSpPr>
          <p:spPr bwMode="auto">
            <a:xfrm>
              <a:off x="3233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1" name="Group 78"/>
          <p:cNvGrpSpPr>
            <a:grpSpLocks/>
          </p:cNvGrpSpPr>
          <p:nvPr/>
        </p:nvGrpSpPr>
        <p:grpSpPr bwMode="auto">
          <a:xfrm>
            <a:off x="6254750" y="1063625"/>
            <a:ext cx="209550" cy="231775"/>
            <a:chOff x="3940" y="670"/>
            <a:chExt cx="132" cy="146"/>
          </a:xfrm>
        </p:grpSpPr>
        <p:sp>
          <p:nvSpPr>
            <p:cNvPr id="57530" name="Rectangle 76"/>
            <p:cNvSpPr>
              <a:spLocks noChangeArrowheads="1"/>
            </p:cNvSpPr>
            <p:nvPr/>
          </p:nvSpPr>
          <p:spPr bwMode="auto">
            <a:xfrm>
              <a:off x="3940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1" name="Rectangle 77"/>
            <p:cNvSpPr>
              <a:spLocks noChangeArrowheads="1"/>
            </p:cNvSpPr>
            <p:nvPr/>
          </p:nvSpPr>
          <p:spPr bwMode="auto">
            <a:xfrm>
              <a:off x="401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grpSp>
        <p:nvGrpSpPr>
          <p:cNvPr id="57392" name="Group 81"/>
          <p:cNvGrpSpPr>
            <a:grpSpLocks/>
          </p:cNvGrpSpPr>
          <p:nvPr/>
        </p:nvGrpSpPr>
        <p:grpSpPr bwMode="auto">
          <a:xfrm>
            <a:off x="3022600" y="1063625"/>
            <a:ext cx="209550" cy="231775"/>
            <a:chOff x="1904" y="670"/>
            <a:chExt cx="132" cy="146"/>
          </a:xfrm>
        </p:grpSpPr>
        <p:sp>
          <p:nvSpPr>
            <p:cNvPr id="57528" name="Rectangle 79"/>
            <p:cNvSpPr>
              <a:spLocks noChangeArrowheads="1"/>
            </p:cNvSpPr>
            <p:nvPr/>
          </p:nvSpPr>
          <p:spPr bwMode="auto">
            <a:xfrm>
              <a:off x="1904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9" name="Rectangle 80"/>
            <p:cNvSpPr>
              <a:spLocks noChangeArrowheads="1"/>
            </p:cNvSpPr>
            <p:nvPr/>
          </p:nvSpPr>
          <p:spPr bwMode="auto">
            <a:xfrm>
              <a:off x="1976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93" name="Group 84"/>
          <p:cNvGrpSpPr>
            <a:grpSpLocks/>
          </p:cNvGrpSpPr>
          <p:nvPr/>
        </p:nvGrpSpPr>
        <p:grpSpPr bwMode="auto">
          <a:xfrm>
            <a:off x="4257675" y="1063625"/>
            <a:ext cx="190500" cy="231775"/>
            <a:chOff x="2682" y="670"/>
            <a:chExt cx="120" cy="146"/>
          </a:xfrm>
        </p:grpSpPr>
        <p:sp>
          <p:nvSpPr>
            <p:cNvPr id="57526" name="Rectangle 82"/>
            <p:cNvSpPr>
              <a:spLocks noChangeArrowheads="1"/>
            </p:cNvSpPr>
            <p:nvPr/>
          </p:nvSpPr>
          <p:spPr bwMode="auto">
            <a:xfrm>
              <a:off x="2682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7" name="Rectangle 83"/>
            <p:cNvSpPr>
              <a:spLocks noChangeArrowheads="1"/>
            </p:cNvSpPr>
            <p:nvPr/>
          </p:nvSpPr>
          <p:spPr bwMode="auto">
            <a:xfrm>
              <a:off x="274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4" name="Group 87"/>
          <p:cNvGrpSpPr>
            <a:grpSpLocks/>
          </p:cNvGrpSpPr>
          <p:nvPr/>
        </p:nvGrpSpPr>
        <p:grpSpPr bwMode="auto">
          <a:xfrm>
            <a:off x="5475288" y="1063625"/>
            <a:ext cx="190500" cy="231775"/>
            <a:chOff x="3449" y="670"/>
            <a:chExt cx="120" cy="146"/>
          </a:xfrm>
        </p:grpSpPr>
        <p:sp>
          <p:nvSpPr>
            <p:cNvPr id="57524" name="Rectangle 85"/>
            <p:cNvSpPr>
              <a:spLocks noChangeArrowheads="1"/>
            </p:cNvSpPr>
            <p:nvPr/>
          </p:nvSpPr>
          <p:spPr bwMode="auto">
            <a:xfrm>
              <a:off x="344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5" name="Rectangle 86"/>
            <p:cNvSpPr>
              <a:spLocks noChangeArrowheads="1"/>
            </p:cNvSpPr>
            <p:nvPr/>
          </p:nvSpPr>
          <p:spPr bwMode="auto">
            <a:xfrm>
              <a:off x="350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5" name="Group 90"/>
          <p:cNvGrpSpPr>
            <a:grpSpLocks/>
          </p:cNvGrpSpPr>
          <p:nvPr/>
        </p:nvGrpSpPr>
        <p:grpSpPr bwMode="auto">
          <a:xfrm>
            <a:off x="6729413" y="1063625"/>
            <a:ext cx="190500" cy="231775"/>
            <a:chOff x="4239" y="670"/>
            <a:chExt cx="120" cy="146"/>
          </a:xfrm>
        </p:grpSpPr>
        <p:sp>
          <p:nvSpPr>
            <p:cNvPr id="57522" name="Rectangle 88"/>
            <p:cNvSpPr>
              <a:spLocks noChangeArrowheads="1"/>
            </p:cNvSpPr>
            <p:nvPr/>
          </p:nvSpPr>
          <p:spPr bwMode="auto">
            <a:xfrm>
              <a:off x="423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3" name="Rectangle 89"/>
            <p:cNvSpPr>
              <a:spLocks noChangeArrowheads="1"/>
            </p:cNvSpPr>
            <p:nvPr/>
          </p:nvSpPr>
          <p:spPr bwMode="auto">
            <a:xfrm>
              <a:off x="429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398" name="Line 93"/>
          <p:cNvSpPr>
            <a:spLocks noChangeShapeType="1"/>
          </p:cNvSpPr>
          <p:nvPr/>
        </p:nvSpPr>
        <p:spPr bwMode="auto">
          <a:xfrm>
            <a:off x="2946400" y="5053013"/>
            <a:ext cx="1588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0" name="Line 95"/>
          <p:cNvSpPr>
            <a:spLocks noChangeShapeType="1"/>
          </p:cNvSpPr>
          <p:nvPr/>
        </p:nvSpPr>
        <p:spPr bwMode="auto">
          <a:xfrm>
            <a:off x="1673225" y="5014913"/>
            <a:ext cx="1588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1" name="Rectangle 96"/>
          <p:cNvSpPr>
            <a:spLocks noChangeArrowheads="1"/>
          </p:cNvSpPr>
          <p:nvPr/>
        </p:nvSpPr>
        <p:spPr bwMode="auto">
          <a:xfrm>
            <a:off x="1520825" y="533717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Cout </a:t>
            </a:r>
            <a:endParaRPr lang="en-US" altLang="fa-IR"/>
          </a:p>
        </p:txBody>
      </p:sp>
      <p:grpSp>
        <p:nvGrpSpPr>
          <p:cNvPr id="57402" name="Group 99"/>
          <p:cNvGrpSpPr>
            <a:grpSpLocks/>
          </p:cNvGrpSpPr>
          <p:nvPr/>
        </p:nvGrpSpPr>
        <p:grpSpPr bwMode="auto">
          <a:xfrm>
            <a:off x="2870200" y="5337175"/>
            <a:ext cx="190500" cy="231775"/>
            <a:chOff x="1808" y="3362"/>
            <a:chExt cx="120" cy="146"/>
          </a:xfrm>
        </p:grpSpPr>
        <p:sp>
          <p:nvSpPr>
            <p:cNvPr id="57520" name="Rectangle 97"/>
            <p:cNvSpPr>
              <a:spLocks noChangeArrowheads="1"/>
            </p:cNvSpPr>
            <p:nvPr/>
          </p:nvSpPr>
          <p:spPr bwMode="auto">
            <a:xfrm>
              <a:off x="1808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21" name="Rectangle 98"/>
            <p:cNvSpPr>
              <a:spLocks noChangeArrowheads="1"/>
            </p:cNvSpPr>
            <p:nvPr/>
          </p:nvSpPr>
          <p:spPr bwMode="auto">
            <a:xfrm>
              <a:off x="1868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403" name="Group 102"/>
          <p:cNvGrpSpPr>
            <a:grpSpLocks/>
          </p:cNvGrpSpPr>
          <p:nvPr/>
        </p:nvGrpSpPr>
        <p:grpSpPr bwMode="auto">
          <a:xfrm>
            <a:off x="4011613" y="5337175"/>
            <a:ext cx="190500" cy="231775"/>
            <a:chOff x="2527" y="3362"/>
            <a:chExt cx="120" cy="146"/>
          </a:xfrm>
        </p:grpSpPr>
        <p:sp>
          <p:nvSpPr>
            <p:cNvPr id="57518" name="Rectangle 100"/>
            <p:cNvSpPr>
              <a:spLocks noChangeArrowheads="1"/>
            </p:cNvSpPr>
            <p:nvPr/>
          </p:nvSpPr>
          <p:spPr bwMode="auto">
            <a:xfrm>
              <a:off x="2527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9" name="Rectangle 101"/>
            <p:cNvSpPr>
              <a:spLocks noChangeArrowheads="1"/>
            </p:cNvSpPr>
            <p:nvPr/>
          </p:nvSpPr>
          <p:spPr bwMode="auto">
            <a:xfrm>
              <a:off x="2587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404" name="Group 105"/>
          <p:cNvGrpSpPr>
            <a:grpSpLocks/>
          </p:cNvGrpSpPr>
          <p:nvPr/>
        </p:nvGrpSpPr>
        <p:grpSpPr bwMode="auto">
          <a:xfrm>
            <a:off x="5227638" y="5337175"/>
            <a:ext cx="190500" cy="231775"/>
            <a:chOff x="3293" y="3362"/>
            <a:chExt cx="120" cy="146"/>
          </a:xfrm>
        </p:grpSpPr>
        <p:sp>
          <p:nvSpPr>
            <p:cNvPr id="57516" name="Rectangle 103"/>
            <p:cNvSpPr>
              <a:spLocks noChangeArrowheads="1"/>
            </p:cNvSpPr>
            <p:nvPr/>
          </p:nvSpPr>
          <p:spPr bwMode="auto">
            <a:xfrm>
              <a:off x="3293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7" name="Rectangle 104"/>
            <p:cNvSpPr>
              <a:spLocks noChangeArrowheads="1"/>
            </p:cNvSpPr>
            <p:nvPr/>
          </p:nvSpPr>
          <p:spPr bwMode="auto">
            <a:xfrm>
              <a:off x="3353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405" name="Group 108"/>
          <p:cNvGrpSpPr>
            <a:grpSpLocks/>
          </p:cNvGrpSpPr>
          <p:nvPr/>
        </p:nvGrpSpPr>
        <p:grpSpPr bwMode="auto">
          <a:xfrm>
            <a:off x="6464300" y="5356225"/>
            <a:ext cx="188913" cy="231775"/>
            <a:chOff x="4072" y="3374"/>
            <a:chExt cx="119" cy="146"/>
          </a:xfrm>
        </p:grpSpPr>
        <p:sp>
          <p:nvSpPr>
            <p:cNvPr id="57514" name="Rectangle 106"/>
            <p:cNvSpPr>
              <a:spLocks noChangeArrowheads="1"/>
            </p:cNvSpPr>
            <p:nvPr/>
          </p:nvSpPr>
          <p:spPr bwMode="auto">
            <a:xfrm>
              <a:off x="4072" y="33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5" name="Rectangle 107"/>
            <p:cNvSpPr>
              <a:spLocks noChangeArrowheads="1"/>
            </p:cNvSpPr>
            <p:nvPr/>
          </p:nvSpPr>
          <p:spPr bwMode="auto">
            <a:xfrm>
              <a:off x="4131" y="343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408" name="Rectangle 111"/>
          <p:cNvSpPr>
            <a:spLocks noChangeArrowheads="1"/>
          </p:cNvSpPr>
          <p:nvPr/>
        </p:nvSpPr>
        <p:spPr bwMode="auto">
          <a:xfrm>
            <a:off x="2471738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09" name="Rectangle 112"/>
          <p:cNvSpPr>
            <a:spLocks noChangeArrowheads="1"/>
          </p:cNvSpPr>
          <p:nvPr/>
        </p:nvSpPr>
        <p:spPr bwMode="auto">
          <a:xfrm>
            <a:off x="3175000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0" name="Rectangle 113"/>
          <p:cNvSpPr>
            <a:spLocks noChangeArrowheads="1"/>
          </p:cNvSpPr>
          <p:nvPr/>
        </p:nvSpPr>
        <p:spPr bwMode="auto">
          <a:xfrm>
            <a:off x="2851150" y="23558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1" name="Rectangle 114"/>
          <p:cNvSpPr>
            <a:spLocks noChangeArrowheads="1"/>
          </p:cNvSpPr>
          <p:nvPr/>
        </p:nvSpPr>
        <p:spPr bwMode="auto">
          <a:xfrm>
            <a:off x="3687763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2" name="Rectangle 115"/>
          <p:cNvSpPr>
            <a:spLocks noChangeArrowheads="1"/>
          </p:cNvSpPr>
          <p:nvPr/>
        </p:nvSpPr>
        <p:spPr bwMode="auto">
          <a:xfrm>
            <a:off x="4391025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3" name="Rectangle 116"/>
          <p:cNvSpPr>
            <a:spLocks noChangeArrowheads="1"/>
          </p:cNvSpPr>
          <p:nvPr/>
        </p:nvSpPr>
        <p:spPr bwMode="auto">
          <a:xfrm>
            <a:off x="4068763" y="23749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4" name="Rectangle 117"/>
          <p:cNvSpPr>
            <a:spLocks noChangeArrowheads="1"/>
          </p:cNvSpPr>
          <p:nvPr/>
        </p:nvSpPr>
        <p:spPr bwMode="auto">
          <a:xfrm>
            <a:off x="4886325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5" name="Rectangle 118"/>
          <p:cNvSpPr>
            <a:spLocks noChangeArrowheads="1"/>
          </p:cNvSpPr>
          <p:nvPr/>
        </p:nvSpPr>
        <p:spPr bwMode="auto">
          <a:xfrm>
            <a:off x="5589588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6" name="Rectangle 119"/>
          <p:cNvSpPr>
            <a:spLocks noChangeArrowheads="1"/>
          </p:cNvSpPr>
          <p:nvPr/>
        </p:nvSpPr>
        <p:spPr bwMode="auto">
          <a:xfrm>
            <a:off x="5265738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7" name="Rectangle 120"/>
          <p:cNvSpPr>
            <a:spLocks noChangeArrowheads="1"/>
          </p:cNvSpPr>
          <p:nvPr/>
        </p:nvSpPr>
        <p:spPr bwMode="auto">
          <a:xfrm>
            <a:off x="6140450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8" name="Rectangle 121"/>
          <p:cNvSpPr>
            <a:spLocks noChangeArrowheads="1"/>
          </p:cNvSpPr>
          <p:nvPr/>
        </p:nvSpPr>
        <p:spPr bwMode="auto">
          <a:xfrm>
            <a:off x="6824663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9" name="Rectangle 122"/>
          <p:cNvSpPr>
            <a:spLocks noChangeArrowheads="1"/>
          </p:cNvSpPr>
          <p:nvPr/>
        </p:nvSpPr>
        <p:spPr bwMode="auto">
          <a:xfrm>
            <a:off x="6519863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34" name="Freeform 139"/>
          <p:cNvSpPr>
            <a:spLocks/>
          </p:cNvSpPr>
          <p:nvPr/>
        </p:nvSpPr>
        <p:spPr bwMode="auto">
          <a:xfrm>
            <a:off x="5303838" y="2582863"/>
            <a:ext cx="45719" cy="303212"/>
          </a:xfrm>
          <a:custGeom>
            <a:avLst/>
            <a:gdLst>
              <a:gd name="T0" fmla="*/ 0 w 156"/>
              <a:gd name="T1" fmla="*/ 0 h 671"/>
              <a:gd name="T2" fmla="*/ 0 w 156"/>
              <a:gd name="T3" fmla="*/ 2147483646 h 671"/>
              <a:gd name="T4" fmla="*/ 2147483646 w 156"/>
              <a:gd name="T5" fmla="*/ 2147483646 h 671"/>
              <a:gd name="T6" fmla="*/ 2147483646 w 156"/>
              <a:gd name="T7" fmla="*/ 2147483646 h 671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671"/>
              <a:gd name="T14" fmla="*/ 156 w 156"/>
              <a:gd name="T15" fmla="*/ 671 h 6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671">
                <a:moveTo>
                  <a:pt x="0" y="0"/>
                </a:moveTo>
                <a:lnTo>
                  <a:pt x="0" y="180"/>
                </a:lnTo>
                <a:lnTo>
                  <a:pt x="156" y="180"/>
                </a:lnTo>
                <a:lnTo>
                  <a:pt x="156" y="6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37" name="Group 144"/>
          <p:cNvGrpSpPr>
            <a:grpSpLocks/>
          </p:cNvGrpSpPr>
          <p:nvPr/>
        </p:nvGrpSpPr>
        <p:grpSpPr bwMode="auto">
          <a:xfrm>
            <a:off x="6767513" y="1576388"/>
            <a:ext cx="57150" cy="76200"/>
            <a:chOff x="4263" y="993"/>
            <a:chExt cx="36" cy="48"/>
          </a:xfrm>
        </p:grpSpPr>
        <p:pic>
          <p:nvPicPr>
            <p:cNvPr id="57510" name="Picture 1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11" name="Freeform 143"/>
            <p:cNvSpPr>
              <a:spLocks/>
            </p:cNvSpPr>
            <p:nvPr/>
          </p:nvSpPr>
          <p:spPr bwMode="auto">
            <a:xfrm>
              <a:off x="4263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8" name="Group 147"/>
          <p:cNvGrpSpPr>
            <a:grpSpLocks/>
          </p:cNvGrpSpPr>
          <p:nvPr/>
        </p:nvGrpSpPr>
        <p:grpSpPr bwMode="auto">
          <a:xfrm>
            <a:off x="6311900" y="1576388"/>
            <a:ext cx="57150" cy="76200"/>
            <a:chOff x="3976" y="993"/>
            <a:chExt cx="36" cy="48"/>
          </a:xfrm>
        </p:grpSpPr>
        <p:pic>
          <p:nvPicPr>
            <p:cNvPr id="57508" name="Picture 1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9" name="Freeform 146"/>
            <p:cNvSpPr>
              <a:spLocks/>
            </p:cNvSpPr>
            <p:nvPr/>
          </p:nvSpPr>
          <p:spPr bwMode="auto">
            <a:xfrm>
              <a:off x="3976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9" name="Group 150"/>
          <p:cNvGrpSpPr>
            <a:grpSpLocks/>
          </p:cNvGrpSpPr>
          <p:nvPr/>
        </p:nvGrpSpPr>
        <p:grpSpPr bwMode="auto">
          <a:xfrm>
            <a:off x="5513388" y="1576388"/>
            <a:ext cx="57150" cy="76200"/>
            <a:chOff x="3473" y="993"/>
            <a:chExt cx="36" cy="48"/>
          </a:xfrm>
        </p:grpSpPr>
        <p:pic>
          <p:nvPicPr>
            <p:cNvPr id="57506" name="Picture 14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7" name="Freeform 149"/>
            <p:cNvSpPr>
              <a:spLocks/>
            </p:cNvSpPr>
            <p:nvPr/>
          </p:nvSpPr>
          <p:spPr bwMode="auto">
            <a:xfrm>
              <a:off x="3473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0" name="Group 153"/>
          <p:cNvGrpSpPr>
            <a:grpSpLocks/>
          </p:cNvGrpSpPr>
          <p:nvPr/>
        </p:nvGrpSpPr>
        <p:grpSpPr bwMode="auto">
          <a:xfrm>
            <a:off x="5056188" y="1576388"/>
            <a:ext cx="57150" cy="76200"/>
            <a:chOff x="3185" y="993"/>
            <a:chExt cx="36" cy="48"/>
          </a:xfrm>
        </p:grpSpPr>
        <p:pic>
          <p:nvPicPr>
            <p:cNvPr id="57504" name="Picture 15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5" name="Freeform 152"/>
            <p:cNvSpPr>
              <a:spLocks/>
            </p:cNvSpPr>
            <p:nvPr/>
          </p:nvSpPr>
          <p:spPr bwMode="auto">
            <a:xfrm>
              <a:off x="3185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1" name="Group 156"/>
          <p:cNvGrpSpPr>
            <a:grpSpLocks/>
          </p:cNvGrpSpPr>
          <p:nvPr/>
        </p:nvGrpSpPr>
        <p:grpSpPr bwMode="auto">
          <a:xfrm>
            <a:off x="4295775" y="1576388"/>
            <a:ext cx="57150" cy="76200"/>
            <a:chOff x="2706" y="993"/>
            <a:chExt cx="36" cy="48"/>
          </a:xfrm>
        </p:grpSpPr>
        <p:pic>
          <p:nvPicPr>
            <p:cNvPr id="57502" name="Picture 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3" name="Freeform 155"/>
            <p:cNvSpPr>
              <a:spLocks/>
            </p:cNvSpPr>
            <p:nvPr/>
          </p:nvSpPr>
          <p:spPr bwMode="auto">
            <a:xfrm>
              <a:off x="2706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2" name="Group 159"/>
          <p:cNvGrpSpPr>
            <a:grpSpLocks/>
          </p:cNvGrpSpPr>
          <p:nvPr/>
        </p:nvGrpSpPr>
        <p:grpSpPr bwMode="auto">
          <a:xfrm>
            <a:off x="3840163" y="1576388"/>
            <a:ext cx="57150" cy="76200"/>
            <a:chOff x="2419" y="993"/>
            <a:chExt cx="36" cy="48"/>
          </a:xfrm>
        </p:grpSpPr>
        <p:pic>
          <p:nvPicPr>
            <p:cNvPr id="57500" name="Picture 1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1" name="Freeform 158"/>
            <p:cNvSpPr>
              <a:spLocks/>
            </p:cNvSpPr>
            <p:nvPr/>
          </p:nvSpPr>
          <p:spPr bwMode="auto">
            <a:xfrm>
              <a:off x="2419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3" name="Group 162"/>
          <p:cNvGrpSpPr>
            <a:grpSpLocks/>
          </p:cNvGrpSpPr>
          <p:nvPr/>
        </p:nvGrpSpPr>
        <p:grpSpPr bwMode="auto">
          <a:xfrm>
            <a:off x="3079750" y="1576388"/>
            <a:ext cx="57150" cy="76200"/>
            <a:chOff x="1940" y="993"/>
            <a:chExt cx="36" cy="48"/>
          </a:xfrm>
        </p:grpSpPr>
        <p:pic>
          <p:nvPicPr>
            <p:cNvPr id="57498" name="Picture 16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9" name="Freeform 161"/>
            <p:cNvSpPr>
              <a:spLocks/>
            </p:cNvSpPr>
            <p:nvPr/>
          </p:nvSpPr>
          <p:spPr bwMode="auto">
            <a:xfrm>
              <a:off x="1940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4" name="Group 165"/>
          <p:cNvGrpSpPr>
            <a:grpSpLocks/>
          </p:cNvGrpSpPr>
          <p:nvPr/>
        </p:nvGrpSpPr>
        <p:grpSpPr bwMode="auto">
          <a:xfrm>
            <a:off x="2622550" y="1576388"/>
            <a:ext cx="57150" cy="76200"/>
            <a:chOff x="1652" y="993"/>
            <a:chExt cx="36" cy="48"/>
          </a:xfrm>
        </p:grpSpPr>
        <p:pic>
          <p:nvPicPr>
            <p:cNvPr id="57496" name="Picture 16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7" name="Freeform 164"/>
            <p:cNvSpPr>
              <a:spLocks/>
            </p:cNvSpPr>
            <p:nvPr/>
          </p:nvSpPr>
          <p:spPr bwMode="auto">
            <a:xfrm>
              <a:off x="1652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5" name="Group 168"/>
          <p:cNvGrpSpPr>
            <a:grpSpLocks/>
          </p:cNvGrpSpPr>
          <p:nvPr/>
        </p:nvGrpSpPr>
        <p:grpSpPr bwMode="auto">
          <a:xfrm>
            <a:off x="1539875" y="2070100"/>
            <a:ext cx="76200" cy="57150"/>
            <a:chOff x="970" y="1304"/>
            <a:chExt cx="48" cy="36"/>
          </a:xfrm>
        </p:grpSpPr>
        <p:pic>
          <p:nvPicPr>
            <p:cNvPr id="57494" name="Picture 1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5" name="Freeform 167"/>
            <p:cNvSpPr>
              <a:spLocks/>
            </p:cNvSpPr>
            <p:nvPr/>
          </p:nvSpPr>
          <p:spPr bwMode="auto">
            <a:xfrm>
              <a:off x="970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6" name="Group 171"/>
          <p:cNvGrpSpPr>
            <a:grpSpLocks/>
          </p:cNvGrpSpPr>
          <p:nvPr/>
        </p:nvGrpSpPr>
        <p:grpSpPr bwMode="auto">
          <a:xfrm>
            <a:off x="3346450" y="2070100"/>
            <a:ext cx="74613" cy="57150"/>
            <a:chOff x="2108" y="1304"/>
            <a:chExt cx="47" cy="36"/>
          </a:xfrm>
        </p:grpSpPr>
        <p:pic>
          <p:nvPicPr>
            <p:cNvPr id="57492" name="Picture 16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" y="1304"/>
              <a:ext cx="35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3" name="Freeform 170"/>
            <p:cNvSpPr>
              <a:spLocks/>
            </p:cNvSpPr>
            <p:nvPr/>
          </p:nvSpPr>
          <p:spPr bwMode="auto">
            <a:xfrm>
              <a:off x="2108" y="1304"/>
              <a:ext cx="47" cy="36"/>
            </a:xfrm>
            <a:custGeom>
              <a:avLst/>
              <a:gdLst>
                <a:gd name="T0" fmla="*/ 12 w 47"/>
                <a:gd name="T1" fmla="*/ 12 h 36"/>
                <a:gd name="T2" fmla="*/ 35 w 47"/>
                <a:gd name="T3" fmla="*/ 0 h 36"/>
                <a:gd name="T4" fmla="*/ 47 w 47"/>
                <a:gd name="T5" fmla="*/ 0 h 36"/>
                <a:gd name="T6" fmla="*/ 47 w 47"/>
                <a:gd name="T7" fmla="*/ 12 h 36"/>
                <a:gd name="T8" fmla="*/ 47 w 47"/>
                <a:gd name="T9" fmla="*/ 24 h 36"/>
                <a:gd name="T10" fmla="*/ 47 w 47"/>
                <a:gd name="T11" fmla="*/ 36 h 36"/>
                <a:gd name="T12" fmla="*/ 35 w 47"/>
                <a:gd name="T13" fmla="*/ 24 h 36"/>
                <a:gd name="T14" fmla="*/ 12 w 47"/>
                <a:gd name="T15" fmla="*/ 24 h 36"/>
                <a:gd name="T16" fmla="*/ 0 w 47"/>
                <a:gd name="T17" fmla="*/ 12 h 36"/>
                <a:gd name="T18" fmla="*/ 12 w 47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36"/>
                <a:gd name="T32" fmla="*/ 47 w 47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36">
                  <a:moveTo>
                    <a:pt x="12" y="12"/>
                  </a:moveTo>
                  <a:lnTo>
                    <a:pt x="35" y="0"/>
                  </a:lnTo>
                  <a:lnTo>
                    <a:pt x="47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6"/>
                  </a:lnTo>
                  <a:lnTo>
                    <a:pt x="35" y="24"/>
                  </a:lnTo>
                  <a:lnTo>
                    <a:pt x="12" y="24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7" name="Group 174"/>
          <p:cNvGrpSpPr>
            <a:grpSpLocks/>
          </p:cNvGrpSpPr>
          <p:nvPr/>
        </p:nvGrpSpPr>
        <p:grpSpPr bwMode="auto">
          <a:xfrm>
            <a:off x="4581525" y="2070100"/>
            <a:ext cx="76200" cy="57150"/>
            <a:chOff x="2886" y="1304"/>
            <a:chExt cx="48" cy="36"/>
          </a:xfrm>
        </p:grpSpPr>
        <p:pic>
          <p:nvPicPr>
            <p:cNvPr id="57490" name="Picture 1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1" name="Freeform 173"/>
            <p:cNvSpPr>
              <a:spLocks/>
            </p:cNvSpPr>
            <p:nvPr/>
          </p:nvSpPr>
          <p:spPr bwMode="auto">
            <a:xfrm>
              <a:off x="2886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8" name="Group 177"/>
          <p:cNvGrpSpPr>
            <a:grpSpLocks/>
          </p:cNvGrpSpPr>
          <p:nvPr/>
        </p:nvGrpSpPr>
        <p:grpSpPr bwMode="auto">
          <a:xfrm>
            <a:off x="5778500" y="2070100"/>
            <a:ext cx="76200" cy="57150"/>
            <a:chOff x="3640" y="1304"/>
            <a:chExt cx="48" cy="36"/>
          </a:xfrm>
        </p:grpSpPr>
        <p:pic>
          <p:nvPicPr>
            <p:cNvPr id="57488" name="Picture 17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1304"/>
              <a:ext cx="36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9" name="Freeform 176"/>
            <p:cNvSpPr>
              <a:spLocks/>
            </p:cNvSpPr>
            <p:nvPr/>
          </p:nvSpPr>
          <p:spPr bwMode="auto">
            <a:xfrm>
              <a:off x="3640" y="1304"/>
              <a:ext cx="48" cy="36"/>
            </a:xfrm>
            <a:custGeom>
              <a:avLst/>
              <a:gdLst>
                <a:gd name="T0" fmla="*/ 12 w 48"/>
                <a:gd name="T1" fmla="*/ 12 h 36"/>
                <a:gd name="T2" fmla="*/ 36 w 48"/>
                <a:gd name="T3" fmla="*/ 0 h 36"/>
                <a:gd name="T4" fmla="*/ 48 w 48"/>
                <a:gd name="T5" fmla="*/ 0 h 36"/>
                <a:gd name="T6" fmla="*/ 48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36 w 48"/>
                <a:gd name="T13" fmla="*/ 24 h 36"/>
                <a:gd name="T14" fmla="*/ 0 w 48"/>
                <a:gd name="T15" fmla="*/ 24 h 36"/>
                <a:gd name="T16" fmla="*/ 12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12" y="12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36" y="24"/>
                  </a:lnTo>
                  <a:lnTo>
                    <a:pt x="0" y="2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5" name="Group 196"/>
          <p:cNvGrpSpPr>
            <a:grpSpLocks/>
          </p:cNvGrpSpPr>
          <p:nvPr/>
        </p:nvGrpSpPr>
        <p:grpSpPr bwMode="auto">
          <a:xfrm>
            <a:off x="2927350" y="5281613"/>
            <a:ext cx="57150" cy="76200"/>
            <a:chOff x="1844" y="3327"/>
            <a:chExt cx="36" cy="48"/>
          </a:xfrm>
        </p:grpSpPr>
        <p:pic>
          <p:nvPicPr>
            <p:cNvPr id="57476" name="Picture 19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7" name="Freeform 195"/>
            <p:cNvSpPr>
              <a:spLocks/>
            </p:cNvSpPr>
            <p:nvPr/>
          </p:nvSpPr>
          <p:spPr bwMode="auto">
            <a:xfrm>
              <a:off x="1844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6" name="Group 199"/>
          <p:cNvGrpSpPr>
            <a:grpSpLocks/>
          </p:cNvGrpSpPr>
          <p:nvPr/>
        </p:nvGrpSpPr>
        <p:grpSpPr bwMode="auto">
          <a:xfrm>
            <a:off x="4068763" y="5281613"/>
            <a:ext cx="57150" cy="76200"/>
            <a:chOff x="2563" y="3327"/>
            <a:chExt cx="36" cy="48"/>
          </a:xfrm>
        </p:grpSpPr>
        <p:sp>
          <p:nvSpPr>
            <p:cNvPr id="57474" name="Rectangle 197"/>
            <p:cNvSpPr>
              <a:spLocks noChangeArrowheads="1"/>
            </p:cNvSpPr>
            <p:nvPr/>
          </p:nvSpPr>
          <p:spPr bwMode="auto">
            <a:xfrm>
              <a:off x="2575" y="3339"/>
              <a:ext cx="1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5" name="Freeform 198"/>
            <p:cNvSpPr>
              <a:spLocks/>
            </p:cNvSpPr>
            <p:nvPr/>
          </p:nvSpPr>
          <p:spPr bwMode="auto">
            <a:xfrm>
              <a:off x="2563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7" name="Group 202"/>
          <p:cNvGrpSpPr>
            <a:grpSpLocks/>
          </p:cNvGrpSpPr>
          <p:nvPr/>
        </p:nvGrpSpPr>
        <p:grpSpPr bwMode="auto">
          <a:xfrm>
            <a:off x="5284788" y="5281613"/>
            <a:ext cx="57150" cy="76200"/>
            <a:chOff x="3329" y="3327"/>
            <a:chExt cx="36" cy="48"/>
          </a:xfrm>
        </p:grpSpPr>
        <p:sp>
          <p:nvSpPr>
            <p:cNvPr id="57472" name="Rectangle 200"/>
            <p:cNvSpPr>
              <a:spLocks noChangeArrowheads="1"/>
            </p:cNvSpPr>
            <p:nvPr/>
          </p:nvSpPr>
          <p:spPr bwMode="auto">
            <a:xfrm>
              <a:off x="3341" y="3339"/>
              <a:ext cx="1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3" name="Freeform 201"/>
            <p:cNvSpPr>
              <a:spLocks/>
            </p:cNvSpPr>
            <p:nvPr/>
          </p:nvSpPr>
          <p:spPr bwMode="auto">
            <a:xfrm>
              <a:off x="3329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48"/>
                <a:gd name="T26" fmla="*/ 36 w 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8" name="Group 205"/>
          <p:cNvGrpSpPr>
            <a:grpSpLocks/>
          </p:cNvGrpSpPr>
          <p:nvPr/>
        </p:nvGrpSpPr>
        <p:grpSpPr bwMode="auto">
          <a:xfrm>
            <a:off x="6519863" y="5281613"/>
            <a:ext cx="57150" cy="76200"/>
            <a:chOff x="4107" y="3327"/>
            <a:chExt cx="36" cy="48"/>
          </a:xfrm>
        </p:grpSpPr>
        <p:pic>
          <p:nvPicPr>
            <p:cNvPr id="57470" name="Picture 20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3339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1" name="Freeform 204"/>
            <p:cNvSpPr>
              <a:spLocks/>
            </p:cNvSpPr>
            <p:nvPr/>
          </p:nvSpPr>
          <p:spPr bwMode="auto">
            <a:xfrm>
              <a:off x="4107" y="3327"/>
              <a:ext cx="36" cy="48"/>
            </a:xfrm>
            <a:custGeom>
              <a:avLst/>
              <a:gdLst>
                <a:gd name="T0" fmla="*/ 24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65" name="Group 216"/>
          <p:cNvGrpSpPr>
            <a:grpSpLocks/>
          </p:cNvGrpSpPr>
          <p:nvPr/>
        </p:nvGrpSpPr>
        <p:grpSpPr bwMode="auto">
          <a:xfrm>
            <a:off x="1654175" y="5281613"/>
            <a:ext cx="57150" cy="76200"/>
            <a:chOff x="1042" y="3327"/>
            <a:chExt cx="36" cy="48"/>
          </a:xfrm>
        </p:grpSpPr>
        <p:pic>
          <p:nvPicPr>
            <p:cNvPr id="57466" name="Picture 2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67" name="Freeform 215"/>
            <p:cNvSpPr>
              <a:spLocks/>
            </p:cNvSpPr>
            <p:nvPr/>
          </p:nvSpPr>
          <p:spPr bwMode="auto">
            <a:xfrm>
              <a:off x="1042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6540502" y="4606925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565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355199-7963-4CC0-8233-06A586344184}" type="slidenum">
              <a:rPr lang="en-US" altLang="fa-IR" sz="1300" b="0">
                <a:latin typeface="Arial" panose="020B0604020202020204" pitchFamily="34" charset="0"/>
              </a:rPr>
              <a:pPr/>
              <a:t>33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Adder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  <p:sp>
        <p:nvSpPr>
          <p:cNvPr id="57349" name="AutoShape 6"/>
          <p:cNvSpPr>
            <a:spLocks noChangeAspect="1" noChangeArrowheads="1" noTextEdit="1"/>
          </p:cNvSpPr>
          <p:nvPr/>
        </p:nvSpPr>
        <p:spPr bwMode="auto">
          <a:xfrm>
            <a:off x="1463675" y="1082675"/>
            <a:ext cx="6178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50" name="Group 10"/>
          <p:cNvGrpSpPr>
            <a:grpSpLocks/>
          </p:cNvGrpSpPr>
          <p:nvPr/>
        </p:nvGrpSpPr>
        <p:grpSpPr bwMode="auto">
          <a:xfrm>
            <a:off x="2014538" y="3438525"/>
            <a:ext cx="533400" cy="436563"/>
            <a:chOff x="1269" y="2166"/>
            <a:chExt cx="336" cy="275"/>
          </a:xfrm>
        </p:grpSpPr>
        <p:pic>
          <p:nvPicPr>
            <p:cNvPr id="5755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2166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8" name="Freeform 9"/>
            <p:cNvSpPr>
              <a:spLocks/>
            </p:cNvSpPr>
            <p:nvPr/>
          </p:nvSpPr>
          <p:spPr bwMode="auto">
            <a:xfrm>
              <a:off x="1269" y="2166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1" name="Group 13"/>
          <p:cNvGrpSpPr>
            <a:grpSpLocks/>
          </p:cNvGrpSpPr>
          <p:nvPr/>
        </p:nvGrpSpPr>
        <p:grpSpPr bwMode="auto">
          <a:xfrm>
            <a:off x="2014538" y="2849563"/>
            <a:ext cx="533400" cy="436562"/>
            <a:chOff x="1269" y="1795"/>
            <a:chExt cx="336" cy="275"/>
          </a:xfrm>
        </p:grpSpPr>
        <p:pic>
          <p:nvPicPr>
            <p:cNvPr id="5755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1795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6" name="Freeform 12"/>
            <p:cNvSpPr>
              <a:spLocks/>
            </p:cNvSpPr>
            <p:nvPr/>
          </p:nvSpPr>
          <p:spPr bwMode="auto">
            <a:xfrm>
              <a:off x="1269" y="1795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2" name="Oval 14"/>
          <p:cNvSpPr>
            <a:spLocks noChangeArrowheads="1"/>
          </p:cNvSpPr>
          <p:nvPr/>
        </p:nvSpPr>
        <p:spPr bwMode="auto">
          <a:xfrm>
            <a:off x="5532438" y="31337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53" name="Group 18"/>
          <p:cNvGrpSpPr>
            <a:grpSpLocks/>
          </p:cNvGrpSpPr>
          <p:nvPr/>
        </p:nvGrpSpPr>
        <p:grpSpPr bwMode="auto">
          <a:xfrm>
            <a:off x="2736850" y="4387850"/>
            <a:ext cx="438150" cy="665163"/>
            <a:chOff x="1724" y="2764"/>
            <a:chExt cx="276" cy="419"/>
          </a:xfrm>
        </p:grpSpPr>
        <p:sp>
          <p:nvSpPr>
            <p:cNvPr id="57552" name="Freeform 15"/>
            <p:cNvSpPr>
              <a:spLocks/>
            </p:cNvSpPr>
            <p:nvPr/>
          </p:nvSpPr>
          <p:spPr bwMode="auto">
            <a:xfrm>
              <a:off x="1724" y="2764"/>
              <a:ext cx="276" cy="36"/>
            </a:xfrm>
            <a:custGeom>
              <a:avLst/>
              <a:gdLst>
                <a:gd name="T0" fmla="*/ 276 w 276"/>
                <a:gd name="T1" fmla="*/ 0 h 36"/>
                <a:gd name="T2" fmla="*/ 132 w 276"/>
                <a:gd name="T3" fmla="*/ 36 h 36"/>
                <a:gd name="T4" fmla="*/ 0 w 276"/>
                <a:gd name="T5" fmla="*/ 0 h 36"/>
                <a:gd name="T6" fmla="*/ 0 60000 65536"/>
                <a:gd name="T7" fmla="*/ 0 60000 65536"/>
                <a:gd name="T8" fmla="*/ 0 60000 65536"/>
                <a:gd name="T9" fmla="*/ 0 w 276"/>
                <a:gd name="T10" fmla="*/ 0 h 36"/>
                <a:gd name="T11" fmla="*/ 276 w 27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36">
                  <a:moveTo>
                    <a:pt x="276" y="0"/>
                  </a:moveTo>
                  <a:lnTo>
                    <a:pt x="132" y="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57553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" y="2812"/>
              <a:ext cx="2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4" name="Freeform 17"/>
            <p:cNvSpPr>
              <a:spLocks/>
            </p:cNvSpPr>
            <p:nvPr/>
          </p:nvSpPr>
          <p:spPr bwMode="auto">
            <a:xfrm>
              <a:off x="1724" y="2812"/>
              <a:ext cx="276" cy="371"/>
            </a:xfrm>
            <a:custGeom>
              <a:avLst/>
              <a:gdLst>
                <a:gd name="T0" fmla="*/ 132 w 276"/>
                <a:gd name="T1" fmla="*/ 36 h 371"/>
                <a:gd name="T2" fmla="*/ 60 w 276"/>
                <a:gd name="T3" fmla="*/ 24 h 371"/>
                <a:gd name="T4" fmla="*/ 36 w 276"/>
                <a:gd name="T5" fmla="*/ 12 h 371"/>
                <a:gd name="T6" fmla="*/ 0 w 276"/>
                <a:gd name="T7" fmla="*/ 0 h 371"/>
                <a:gd name="T8" fmla="*/ 0 w 276"/>
                <a:gd name="T9" fmla="*/ 60 h 371"/>
                <a:gd name="T10" fmla="*/ 0 w 276"/>
                <a:gd name="T11" fmla="*/ 168 h 371"/>
                <a:gd name="T12" fmla="*/ 0 w 276"/>
                <a:gd name="T13" fmla="*/ 204 h 371"/>
                <a:gd name="T14" fmla="*/ 36 w 276"/>
                <a:gd name="T15" fmla="*/ 263 h 371"/>
                <a:gd name="T16" fmla="*/ 108 w 276"/>
                <a:gd name="T17" fmla="*/ 347 h 371"/>
                <a:gd name="T18" fmla="*/ 132 w 276"/>
                <a:gd name="T19" fmla="*/ 371 h 371"/>
                <a:gd name="T20" fmla="*/ 144 w 276"/>
                <a:gd name="T21" fmla="*/ 371 h 371"/>
                <a:gd name="T22" fmla="*/ 180 w 276"/>
                <a:gd name="T23" fmla="*/ 347 h 371"/>
                <a:gd name="T24" fmla="*/ 240 w 276"/>
                <a:gd name="T25" fmla="*/ 263 h 371"/>
                <a:gd name="T26" fmla="*/ 264 w 276"/>
                <a:gd name="T27" fmla="*/ 204 h 371"/>
                <a:gd name="T28" fmla="*/ 276 w 276"/>
                <a:gd name="T29" fmla="*/ 168 h 371"/>
                <a:gd name="T30" fmla="*/ 276 w 276"/>
                <a:gd name="T31" fmla="*/ 60 h 371"/>
                <a:gd name="T32" fmla="*/ 276 w 276"/>
                <a:gd name="T33" fmla="*/ 0 h 371"/>
                <a:gd name="T34" fmla="*/ 240 w 276"/>
                <a:gd name="T35" fmla="*/ 12 h 371"/>
                <a:gd name="T36" fmla="*/ 132 w 276"/>
                <a:gd name="T37" fmla="*/ 36 h 3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6"/>
                <a:gd name="T58" fmla="*/ 0 h 371"/>
                <a:gd name="T59" fmla="*/ 276 w 276"/>
                <a:gd name="T60" fmla="*/ 371 h 3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6" h="371">
                  <a:moveTo>
                    <a:pt x="132" y="36"/>
                  </a:moveTo>
                  <a:lnTo>
                    <a:pt x="60" y="24"/>
                  </a:lnTo>
                  <a:lnTo>
                    <a:pt x="36" y="12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3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40" y="263"/>
                  </a:lnTo>
                  <a:lnTo>
                    <a:pt x="264" y="204"/>
                  </a:lnTo>
                  <a:lnTo>
                    <a:pt x="276" y="168"/>
                  </a:lnTo>
                  <a:lnTo>
                    <a:pt x="276" y="60"/>
                  </a:lnTo>
                  <a:lnTo>
                    <a:pt x="276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4" name="Group 21"/>
          <p:cNvGrpSpPr>
            <a:grpSpLocks/>
          </p:cNvGrpSpPr>
          <p:nvPr/>
        </p:nvGrpSpPr>
        <p:grpSpPr bwMode="auto">
          <a:xfrm>
            <a:off x="7034213" y="2089150"/>
            <a:ext cx="76200" cy="57150"/>
            <a:chOff x="4431" y="1316"/>
            <a:chExt cx="48" cy="36"/>
          </a:xfrm>
        </p:grpSpPr>
        <p:pic>
          <p:nvPicPr>
            <p:cNvPr id="57550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316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1" name="Freeform 20"/>
            <p:cNvSpPr>
              <a:spLocks/>
            </p:cNvSpPr>
            <p:nvPr/>
          </p:nvSpPr>
          <p:spPr bwMode="auto">
            <a:xfrm>
              <a:off x="4431" y="1316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5" name="Line 22"/>
          <p:cNvSpPr>
            <a:spLocks noChangeShapeType="1"/>
          </p:cNvSpPr>
          <p:nvPr/>
        </p:nvSpPr>
        <p:spPr bwMode="auto">
          <a:xfrm flipH="1">
            <a:off x="7072313" y="2108200"/>
            <a:ext cx="246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Rectangle 23"/>
          <p:cNvSpPr>
            <a:spLocks noChangeArrowheads="1"/>
          </p:cNvSpPr>
          <p:nvPr/>
        </p:nvSpPr>
        <p:spPr bwMode="auto">
          <a:xfrm>
            <a:off x="2443163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57" name="Group 26"/>
          <p:cNvGrpSpPr>
            <a:grpSpLocks/>
          </p:cNvGrpSpPr>
          <p:nvPr/>
        </p:nvGrpSpPr>
        <p:grpSpPr bwMode="auto">
          <a:xfrm>
            <a:off x="2794000" y="1974850"/>
            <a:ext cx="220663" cy="182563"/>
            <a:chOff x="1760" y="1244"/>
            <a:chExt cx="139" cy="115"/>
          </a:xfrm>
        </p:grpSpPr>
        <p:sp>
          <p:nvSpPr>
            <p:cNvPr id="57548" name="Rectangle 24"/>
            <p:cNvSpPr>
              <a:spLocks noChangeArrowheads="1"/>
            </p:cNvSpPr>
            <p:nvPr/>
          </p:nvSpPr>
          <p:spPr bwMode="auto">
            <a:xfrm>
              <a:off x="1760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9" name="Rectangle 25"/>
            <p:cNvSpPr>
              <a:spLocks noChangeArrowheads="1"/>
            </p:cNvSpPr>
            <p:nvPr/>
          </p:nvSpPr>
          <p:spPr bwMode="auto">
            <a:xfrm>
              <a:off x="1808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58" name="Line 27"/>
          <p:cNvSpPr>
            <a:spLocks noChangeShapeType="1"/>
          </p:cNvSpPr>
          <p:nvPr/>
        </p:nvSpPr>
        <p:spPr bwMode="auto">
          <a:xfrm>
            <a:off x="26416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9" name="Line 28"/>
          <p:cNvSpPr>
            <a:spLocks noChangeShapeType="1"/>
          </p:cNvSpPr>
          <p:nvPr/>
        </p:nvSpPr>
        <p:spPr bwMode="auto">
          <a:xfrm>
            <a:off x="30988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Line 29"/>
          <p:cNvSpPr>
            <a:spLocks noChangeShapeType="1"/>
          </p:cNvSpPr>
          <p:nvPr/>
        </p:nvSpPr>
        <p:spPr bwMode="auto">
          <a:xfrm flipH="1">
            <a:off x="1558925" y="2108200"/>
            <a:ext cx="874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1" name="Line 30"/>
          <p:cNvSpPr>
            <a:spLocks noChangeShapeType="1"/>
          </p:cNvSpPr>
          <p:nvPr/>
        </p:nvSpPr>
        <p:spPr bwMode="auto">
          <a:xfrm>
            <a:off x="2870200" y="2582863"/>
            <a:ext cx="1588" cy="1843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Rectangle 31"/>
          <p:cNvSpPr>
            <a:spLocks noChangeArrowheads="1"/>
          </p:cNvSpPr>
          <p:nvPr/>
        </p:nvSpPr>
        <p:spPr bwMode="auto">
          <a:xfrm>
            <a:off x="3678238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3" name="Group 34"/>
          <p:cNvGrpSpPr>
            <a:grpSpLocks/>
          </p:cNvGrpSpPr>
          <p:nvPr/>
        </p:nvGrpSpPr>
        <p:grpSpPr bwMode="auto">
          <a:xfrm>
            <a:off x="3992563" y="1974850"/>
            <a:ext cx="239712" cy="182563"/>
            <a:chOff x="2515" y="1244"/>
            <a:chExt cx="151" cy="115"/>
          </a:xfrm>
        </p:grpSpPr>
        <p:sp>
          <p:nvSpPr>
            <p:cNvPr id="57546" name="Rectangle 32"/>
            <p:cNvSpPr>
              <a:spLocks noChangeArrowheads="1"/>
            </p:cNvSpPr>
            <p:nvPr/>
          </p:nvSpPr>
          <p:spPr bwMode="auto">
            <a:xfrm>
              <a:off x="2515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7" name="Rectangle 33"/>
            <p:cNvSpPr>
              <a:spLocks noChangeArrowheads="1"/>
            </p:cNvSpPr>
            <p:nvPr/>
          </p:nvSpPr>
          <p:spPr bwMode="auto">
            <a:xfrm>
              <a:off x="2575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64" name="Line 35"/>
          <p:cNvSpPr>
            <a:spLocks noChangeShapeType="1"/>
          </p:cNvSpPr>
          <p:nvPr/>
        </p:nvSpPr>
        <p:spPr bwMode="auto">
          <a:xfrm>
            <a:off x="3878263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5" name="Line 36"/>
          <p:cNvSpPr>
            <a:spLocks noChangeShapeType="1"/>
          </p:cNvSpPr>
          <p:nvPr/>
        </p:nvSpPr>
        <p:spPr bwMode="auto">
          <a:xfrm>
            <a:off x="4333875" y="1292225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6" name="Line 37"/>
          <p:cNvSpPr>
            <a:spLocks noChangeShapeType="1"/>
          </p:cNvSpPr>
          <p:nvPr/>
        </p:nvSpPr>
        <p:spPr bwMode="auto">
          <a:xfrm flipH="1">
            <a:off x="3402013" y="2108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7" name="Line 38"/>
          <p:cNvSpPr>
            <a:spLocks noChangeShapeType="1"/>
          </p:cNvSpPr>
          <p:nvPr/>
        </p:nvSpPr>
        <p:spPr bwMode="auto">
          <a:xfrm>
            <a:off x="4087813" y="2582863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8" name="Rectangle 39"/>
          <p:cNvSpPr>
            <a:spLocks noChangeArrowheads="1"/>
          </p:cNvSpPr>
          <p:nvPr/>
        </p:nvSpPr>
        <p:spPr bwMode="auto">
          <a:xfrm>
            <a:off x="4876800" y="1681163"/>
            <a:ext cx="9112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9" name="Group 42"/>
          <p:cNvGrpSpPr>
            <a:grpSpLocks/>
          </p:cNvGrpSpPr>
          <p:nvPr/>
        </p:nvGrpSpPr>
        <p:grpSpPr bwMode="auto">
          <a:xfrm>
            <a:off x="5208588" y="1974850"/>
            <a:ext cx="220662" cy="182563"/>
            <a:chOff x="3281" y="1244"/>
            <a:chExt cx="139" cy="115"/>
          </a:xfrm>
        </p:grpSpPr>
        <p:sp>
          <p:nvSpPr>
            <p:cNvPr id="57544" name="Rectangle 40"/>
            <p:cNvSpPr>
              <a:spLocks noChangeArrowheads="1"/>
            </p:cNvSpPr>
            <p:nvPr/>
          </p:nvSpPr>
          <p:spPr bwMode="auto">
            <a:xfrm>
              <a:off x="3281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5" name="Rectangle 41"/>
            <p:cNvSpPr>
              <a:spLocks noChangeArrowheads="1"/>
            </p:cNvSpPr>
            <p:nvPr/>
          </p:nvSpPr>
          <p:spPr bwMode="auto">
            <a:xfrm>
              <a:off x="332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0" name="Line 43"/>
          <p:cNvSpPr>
            <a:spLocks noChangeShapeType="1"/>
          </p:cNvSpPr>
          <p:nvPr/>
        </p:nvSpPr>
        <p:spPr bwMode="auto">
          <a:xfrm>
            <a:off x="50942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1" name="Line 44"/>
          <p:cNvSpPr>
            <a:spLocks noChangeShapeType="1"/>
          </p:cNvSpPr>
          <p:nvPr/>
        </p:nvSpPr>
        <p:spPr bwMode="auto">
          <a:xfrm>
            <a:off x="55514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2" name="Line 45"/>
          <p:cNvSpPr>
            <a:spLocks noChangeShapeType="1"/>
          </p:cNvSpPr>
          <p:nvPr/>
        </p:nvSpPr>
        <p:spPr bwMode="auto">
          <a:xfrm flipH="1">
            <a:off x="4581525" y="21082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3" name="Rectangle 46"/>
          <p:cNvSpPr>
            <a:spLocks noChangeArrowheads="1"/>
          </p:cNvSpPr>
          <p:nvPr/>
        </p:nvSpPr>
        <p:spPr bwMode="auto">
          <a:xfrm>
            <a:off x="6130925" y="1681163"/>
            <a:ext cx="912813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74" name="Group 49"/>
          <p:cNvGrpSpPr>
            <a:grpSpLocks/>
          </p:cNvGrpSpPr>
          <p:nvPr/>
        </p:nvGrpSpPr>
        <p:grpSpPr bwMode="auto">
          <a:xfrm>
            <a:off x="6464300" y="1974850"/>
            <a:ext cx="219075" cy="182563"/>
            <a:chOff x="4072" y="1244"/>
            <a:chExt cx="138" cy="115"/>
          </a:xfrm>
        </p:grpSpPr>
        <p:sp>
          <p:nvSpPr>
            <p:cNvPr id="57542" name="Rectangle 47"/>
            <p:cNvSpPr>
              <a:spLocks noChangeArrowheads="1"/>
            </p:cNvSpPr>
            <p:nvPr/>
          </p:nvSpPr>
          <p:spPr bwMode="auto">
            <a:xfrm>
              <a:off x="4072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3" name="Rectangle 48"/>
            <p:cNvSpPr>
              <a:spLocks noChangeArrowheads="1"/>
            </p:cNvSpPr>
            <p:nvPr/>
          </p:nvSpPr>
          <p:spPr bwMode="auto">
            <a:xfrm>
              <a:off x="411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5" name="Line 50"/>
          <p:cNvSpPr>
            <a:spLocks noChangeShapeType="1"/>
          </p:cNvSpPr>
          <p:nvPr/>
        </p:nvSpPr>
        <p:spPr bwMode="auto">
          <a:xfrm>
            <a:off x="633095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6" name="Line 51"/>
          <p:cNvSpPr>
            <a:spLocks noChangeShapeType="1"/>
          </p:cNvSpPr>
          <p:nvPr/>
        </p:nvSpPr>
        <p:spPr bwMode="auto">
          <a:xfrm>
            <a:off x="6786563" y="1292225"/>
            <a:ext cx="1587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7" name="Line 52"/>
          <p:cNvSpPr>
            <a:spLocks noChangeShapeType="1"/>
          </p:cNvSpPr>
          <p:nvPr/>
        </p:nvSpPr>
        <p:spPr bwMode="auto">
          <a:xfrm flipH="1">
            <a:off x="5816600" y="2108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8" name="Line 53"/>
          <p:cNvSpPr>
            <a:spLocks noChangeShapeType="1"/>
          </p:cNvSpPr>
          <p:nvPr/>
        </p:nvSpPr>
        <p:spPr bwMode="auto">
          <a:xfrm>
            <a:off x="6557963" y="2582863"/>
            <a:ext cx="1587" cy="2736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9" name="Rectangle 54"/>
          <p:cNvSpPr>
            <a:spLocks noChangeArrowheads="1"/>
          </p:cNvSpPr>
          <p:nvPr/>
        </p:nvSpPr>
        <p:spPr bwMode="auto">
          <a:xfrm>
            <a:off x="3678238" y="3713163"/>
            <a:ext cx="912812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80" name="Group 57"/>
          <p:cNvGrpSpPr>
            <a:grpSpLocks/>
          </p:cNvGrpSpPr>
          <p:nvPr/>
        </p:nvGrpSpPr>
        <p:grpSpPr bwMode="auto">
          <a:xfrm>
            <a:off x="3992563" y="4008438"/>
            <a:ext cx="239712" cy="182562"/>
            <a:chOff x="2515" y="2525"/>
            <a:chExt cx="151" cy="115"/>
          </a:xfrm>
        </p:grpSpPr>
        <p:sp>
          <p:nvSpPr>
            <p:cNvPr id="57540" name="Rectangle 55"/>
            <p:cNvSpPr>
              <a:spLocks noChangeArrowheads="1"/>
            </p:cNvSpPr>
            <p:nvPr/>
          </p:nvSpPr>
          <p:spPr bwMode="auto">
            <a:xfrm>
              <a:off x="2515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1" name="Rectangle 56"/>
            <p:cNvSpPr>
              <a:spLocks noChangeArrowheads="1"/>
            </p:cNvSpPr>
            <p:nvPr/>
          </p:nvSpPr>
          <p:spPr bwMode="auto">
            <a:xfrm>
              <a:off x="2575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81" name="Line 58"/>
          <p:cNvSpPr>
            <a:spLocks noChangeShapeType="1"/>
          </p:cNvSpPr>
          <p:nvPr/>
        </p:nvSpPr>
        <p:spPr bwMode="auto">
          <a:xfrm>
            <a:off x="3878263" y="3324225"/>
            <a:ext cx="1587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2" name="Line 59"/>
          <p:cNvSpPr>
            <a:spLocks noChangeShapeType="1"/>
          </p:cNvSpPr>
          <p:nvPr/>
        </p:nvSpPr>
        <p:spPr bwMode="auto">
          <a:xfrm>
            <a:off x="4087813" y="4616450"/>
            <a:ext cx="1587" cy="722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3" name="Rectangle 60"/>
          <p:cNvSpPr>
            <a:spLocks noChangeArrowheads="1"/>
          </p:cNvSpPr>
          <p:nvPr/>
        </p:nvSpPr>
        <p:spPr bwMode="auto">
          <a:xfrm>
            <a:off x="4876800" y="3713163"/>
            <a:ext cx="911225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84" name="Group 63"/>
          <p:cNvGrpSpPr>
            <a:grpSpLocks/>
          </p:cNvGrpSpPr>
          <p:nvPr/>
        </p:nvGrpSpPr>
        <p:grpSpPr bwMode="auto">
          <a:xfrm>
            <a:off x="5208588" y="4008438"/>
            <a:ext cx="220662" cy="182562"/>
            <a:chOff x="3281" y="2525"/>
            <a:chExt cx="139" cy="115"/>
          </a:xfrm>
        </p:grpSpPr>
        <p:sp>
          <p:nvSpPr>
            <p:cNvPr id="57538" name="Rectangle 61"/>
            <p:cNvSpPr>
              <a:spLocks noChangeArrowheads="1"/>
            </p:cNvSpPr>
            <p:nvPr/>
          </p:nvSpPr>
          <p:spPr bwMode="auto">
            <a:xfrm>
              <a:off x="3281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39" name="Rectangle 62"/>
            <p:cNvSpPr>
              <a:spLocks noChangeArrowheads="1"/>
            </p:cNvSpPr>
            <p:nvPr/>
          </p:nvSpPr>
          <p:spPr bwMode="auto">
            <a:xfrm>
              <a:off x="3329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85" name="Line 64"/>
          <p:cNvSpPr>
            <a:spLocks noChangeShapeType="1"/>
          </p:cNvSpPr>
          <p:nvPr/>
        </p:nvSpPr>
        <p:spPr bwMode="auto">
          <a:xfrm flipH="1">
            <a:off x="4600575" y="4160838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6" name="Line 65"/>
          <p:cNvSpPr>
            <a:spLocks noChangeShapeType="1"/>
          </p:cNvSpPr>
          <p:nvPr/>
        </p:nvSpPr>
        <p:spPr bwMode="auto">
          <a:xfrm>
            <a:off x="5303838" y="4597400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7" name="Rectangle 66"/>
          <p:cNvSpPr>
            <a:spLocks noChangeArrowheads="1"/>
          </p:cNvSpPr>
          <p:nvPr/>
        </p:nvSpPr>
        <p:spPr bwMode="auto">
          <a:xfrm>
            <a:off x="7375525" y="1993900"/>
            <a:ext cx="269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Cin </a:t>
            </a:r>
            <a:endParaRPr lang="en-US" altLang="fa-IR"/>
          </a:p>
        </p:txBody>
      </p:sp>
      <p:grpSp>
        <p:nvGrpSpPr>
          <p:cNvPr id="57388" name="Group 69"/>
          <p:cNvGrpSpPr>
            <a:grpSpLocks/>
          </p:cNvGrpSpPr>
          <p:nvPr/>
        </p:nvGrpSpPr>
        <p:grpSpPr bwMode="auto">
          <a:xfrm>
            <a:off x="2586038" y="1063625"/>
            <a:ext cx="207962" cy="231775"/>
            <a:chOff x="1629" y="670"/>
            <a:chExt cx="131" cy="146"/>
          </a:xfrm>
        </p:grpSpPr>
        <p:sp>
          <p:nvSpPr>
            <p:cNvPr id="57536" name="Rectangle 67"/>
            <p:cNvSpPr>
              <a:spLocks noChangeArrowheads="1"/>
            </p:cNvSpPr>
            <p:nvPr/>
          </p:nvSpPr>
          <p:spPr bwMode="auto">
            <a:xfrm>
              <a:off x="162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7" name="Rectangle 68"/>
            <p:cNvSpPr>
              <a:spLocks noChangeArrowheads="1"/>
            </p:cNvSpPr>
            <p:nvPr/>
          </p:nvSpPr>
          <p:spPr bwMode="auto">
            <a:xfrm>
              <a:off x="1700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89" name="Group 72"/>
          <p:cNvGrpSpPr>
            <a:grpSpLocks/>
          </p:cNvGrpSpPr>
          <p:nvPr/>
        </p:nvGrpSpPr>
        <p:grpSpPr bwMode="auto">
          <a:xfrm>
            <a:off x="3802063" y="1063625"/>
            <a:ext cx="209550" cy="231775"/>
            <a:chOff x="2395" y="670"/>
            <a:chExt cx="132" cy="146"/>
          </a:xfrm>
        </p:grpSpPr>
        <p:sp>
          <p:nvSpPr>
            <p:cNvPr id="57534" name="Rectangle 70"/>
            <p:cNvSpPr>
              <a:spLocks noChangeArrowheads="1"/>
            </p:cNvSpPr>
            <p:nvPr/>
          </p:nvSpPr>
          <p:spPr bwMode="auto">
            <a:xfrm>
              <a:off x="2395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5" name="Rectangle 71"/>
            <p:cNvSpPr>
              <a:spLocks noChangeArrowheads="1"/>
            </p:cNvSpPr>
            <p:nvPr/>
          </p:nvSpPr>
          <p:spPr bwMode="auto">
            <a:xfrm>
              <a:off x="2467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0" name="Group 75"/>
          <p:cNvGrpSpPr>
            <a:grpSpLocks/>
          </p:cNvGrpSpPr>
          <p:nvPr/>
        </p:nvGrpSpPr>
        <p:grpSpPr bwMode="auto">
          <a:xfrm>
            <a:off x="5018088" y="1063625"/>
            <a:ext cx="209550" cy="231775"/>
            <a:chOff x="3161" y="670"/>
            <a:chExt cx="132" cy="146"/>
          </a:xfrm>
        </p:grpSpPr>
        <p:sp>
          <p:nvSpPr>
            <p:cNvPr id="57532" name="Rectangle 73"/>
            <p:cNvSpPr>
              <a:spLocks noChangeArrowheads="1"/>
            </p:cNvSpPr>
            <p:nvPr/>
          </p:nvSpPr>
          <p:spPr bwMode="auto">
            <a:xfrm>
              <a:off x="3161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3" name="Rectangle 74"/>
            <p:cNvSpPr>
              <a:spLocks noChangeArrowheads="1"/>
            </p:cNvSpPr>
            <p:nvPr/>
          </p:nvSpPr>
          <p:spPr bwMode="auto">
            <a:xfrm>
              <a:off x="3233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1" name="Group 78"/>
          <p:cNvGrpSpPr>
            <a:grpSpLocks/>
          </p:cNvGrpSpPr>
          <p:nvPr/>
        </p:nvGrpSpPr>
        <p:grpSpPr bwMode="auto">
          <a:xfrm>
            <a:off x="6254750" y="1063625"/>
            <a:ext cx="209550" cy="231775"/>
            <a:chOff x="3940" y="670"/>
            <a:chExt cx="132" cy="146"/>
          </a:xfrm>
        </p:grpSpPr>
        <p:sp>
          <p:nvSpPr>
            <p:cNvPr id="57530" name="Rectangle 76"/>
            <p:cNvSpPr>
              <a:spLocks noChangeArrowheads="1"/>
            </p:cNvSpPr>
            <p:nvPr/>
          </p:nvSpPr>
          <p:spPr bwMode="auto">
            <a:xfrm>
              <a:off x="3940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1" name="Rectangle 77"/>
            <p:cNvSpPr>
              <a:spLocks noChangeArrowheads="1"/>
            </p:cNvSpPr>
            <p:nvPr/>
          </p:nvSpPr>
          <p:spPr bwMode="auto">
            <a:xfrm>
              <a:off x="401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grpSp>
        <p:nvGrpSpPr>
          <p:cNvPr id="57392" name="Group 81"/>
          <p:cNvGrpSpPr>
            <a:grpSpLocks/>
          </p:cNvGrpSpPr>
          <p:nvPr/>
        </p:nvGrpSpPr>
        <p:grpSpPr bwMode="auto">
          <a:xfrm>
            <a:off x="3022600" y="1063625"/>
            <a:ext cx="209550" cy="231775"/>
            <a:chOff x="1904" y="670"/>
            <a:chExt cx="132" cy="146"/>
          </a:xfrm>
        </p:grpSpPr>
        <p:sp>
          <p:nvSpPr>
            <p:cNvPr id="57528" name="Rectangle 79"/>
            <p:cNvSpPr>
              <a:spLocks noChangeArrowheads="1"/>
            </p:cNvSpPr>
            <p:nvPr/>
          </p:nvSpPr>
          <p:spPr bwMode="auto">
            <a:xfrm>
              <a:off x="1904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9" name="Rectangle 80"/>
            <p:cNvSpPr>
              <a:spLocks noChangeArrowheads="1"/>
            </p:cNvSpPr>
            <p:nvPr/>
          </p:nvSpPr>
          <p:spPr bwMode="auto">
            <a:xfrm>
              <a:off x="1976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93" name="Group 84"/>
          <p:cNvGrpSpPr>
            <a:grpSpLocks/>
          </p:cNvGrpSpPr>
          <p:nvPr/>
        </p:nvGrpSpPr>
        <p:grpSpPr bwMode="auto">
          <a:xfrm>
            <a:off x="4257675" y="1063625"/>
            <a:ext cx="190500" cy="231775"/>
            <a:chOff x="2682" y="670"/>
            <a:chExt cx="120" cy="146"/>
          </a:xfrm>
        </p:grpSpPr>
        <p:sp>
          <p:nvSpPr>
            <p:cNvPr id="57526" name="Rectangle 82"/>
            <p:cNvSpPr>
              <a:spLocks noChangeArrowheads="1"/>
            </p:cNvSpPr>
            <p:nvPr/>
          </p:nvSpPr>
          <p:spPr bwMode="auto">
            <a:xfrm>
              <a:off x="2682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7" name="Rectangle 83"/>
            <p:cNvSpPr>
              <a:spLocks noChangeArrowheads="1"/>
            </p:cNvSpPr>
            <p:nvPr/>
          </p:nvSpPr>
          <p:spPr bwMode="auto">
            <a:xfrm>
              <a:off x="274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4" name="Group 87"/>
          <p:cNvGrpSpPr>
            <a:grpSpLocks/>
          </p:cNvGrpSpPr>
          <p:nvPr/>
        </p:nvGrpSpPr>
        <p:grpSpPr bwMode="auto">
          <a:xfrm>
            <a:off x="5475288" y="1063625"/>
            <a:ext cx="190500" cy="231775"/>
            <a:chOff x="3449" y="670"/>
            <a:chExt cx="120" cy="146"/>
          </a:xfrm>
        </p:grpSpPr>
        <p:sp>
          <p:nvSpPr>
            <p:cNvPr id="57524" name="Rectangle 85"/>
            <p:cNvSpPr>
              <a:spLocks noChangeArrowheads="1"/>
            </p:cNvSpPr>
            <p:nvPr/>
          </p:nvSpPr>
          <p:spPr bwMode="auto">
            <a:xfrm>
              <a:off x="344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5" name="Rectangle 86"/>
            <p:cNvSpPr>
              <a:spLocks noChangeArrowheads="1"/>
            </p:cNvSpPr>
            <p:nvPr/>
          </p:nvSpPr>
          <p:spPr bwMode="auto">
            <a:xfrm>
              <a:off x="350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5" name="Group 90"/>
          <p:cNvGrpSpPr>
            <a:grpSpLocks/>
          </p:cNvGrpSpPr>
          <p:nvPr/>
        </p:nvGrpSpPr>
        <p:grpSpPr bwMode="auto">
          <a:xfrm>
            <a:off x="6729413" y="1063625"/>
            <a:ext cx="190500" cy="231775"/>
            <a:chOff x="4239" y="670"/>
            <a:chExt cx="120" cy="146"/>
          </a:xfrm>
        </p:grpSpPr>
        <p:sp>
          <p:nvSpPr>
            <p:cNvPr id="57522" name="Rectangle 88"/>
            <p:cNvSpPr>
              <a:spLocks noChangeArrowheads="1"/>
            </p:cNvSpPr>
            <p:nvPr/>
          </p:nvSpPr>
          <p:spPr bwMode="auto">
            <a:xfrm>
              <a:off x="423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3" name="Rectangle 89"/>
            <p:cNvSpPr>
              <a:spLocks noChangeArrowheads="1"/>
            </p:cNvSpPr>
            <p:nvPr/>
          </p:nvSpPr>
          <p:spPr bwMode="auto">
            <a:xfrm>
              <a:off x="429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396" name="Line 91"/>
          <p:cNvSpPr>
            <a:spLocks noChangeShapeType="1"/>
          </p:cNvSpPr>
          <p:nvPr/>
        </p:nvSpPr>
        <p:spPr bwMode="auto">
          <a:xfrm>
            <a:off x="2547938" y="3152775"/>
            <a:ext cx="3032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7" name="Line 92"/>
          <p:cNvSpPr>
            <a:spLocks noChangeShapeType="1"/>
          </p:cNvSpPr>
          <p:nvPr/>
        </p:nvSpPr>
        <p:spPr bwMode="auto">
          <a:xfrm>
            <a:off x="2547938" y="3741738"/>
            <a:ext cx="303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8" name="Line 93"/>
          <p:cNvSpPr>
            <a:spLocks noChangeShapeType="1"/>
          </p:cNvSpPr>
          <p:nvPr/>
        </p:nvSpPr>
        <p:spPr bwMode="auto">
          <a:xfrm>
            <a:off x="2946400" y="5053013"/>
            <a:ext cx="1588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9" name="Line 94"/>
          <p:cNvSpPr>
            <a:spLocks noChangeShapeType="1"/>
          </p:cNvSpPr>
          <p:nvPr/>
        </p:nvSpPr>
        <p:spPr bwMode="auto">
          <a:xfrm>
            <a:off x="1520825" y="2108200"/>
            <a:ext cx="1588" cy="2355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0" name="Line 95"/>
          <p:cNvSpPr>
            <a:spLocks noChangeShapeType="1"/>
          </p:cNvSpPr>
          <p:nvPr/>
        </p:nvSpPr>
        <p:spPr bwMode="auto">
          <a:xfrm>
            <a:off x="1673225" y="5014913"/>
            <a:ext cx="1588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1" name="Rectangle 96"/>
          <p:cNvSpPr>
            <a:spLocks noChangeArrowheads="1"/>
          </p:cNvSpPr>
          <p:nvPr/>
        </p:nvSpPr>
        <p:spPr bwMode="auto">
          <a:xfrm>
            <a:off x="1520825" y="533717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Cout </a:t>
            </a:r>
            <a:endParaRPr lang="en-US" altLang="fa-IR"/>
          </a:p>
        </p:txBody>
      </p:sp>
      <p:grpSp>
        <p:nvGrpSpPr>
          <p:cNvPr id="57402" name="Group 99"/>
          <p:cNvGrpSpPr>
            <a:grpSpLocks/>
          </p:cNvGrpSpPr>
          <p:nvPr/>
        </p:nvGrpSpPr>
        <p:grpSpPr bwMode="auto">
          <a:xfrm>
            <a:off x="2870200" y="5337175"/>
            <a:ext cx="190500" cy="231775"/>
            <a:chOff x="1808" y="3362"/>
            <a:chExt cx="120" cy="146"/>
          </a:xfrm>
        </p:grpSpPr>
        <p:sp>
          <p:nvSpPr>
            <p:cNvPr id="57520" name="Rectangle 97"/>
            <p:cNvSpPr>
              <a:spLocks noChangeArrowheads="1"/>
            </p:cNvSpPr>
            <p:nvPr/>
          </p:nvSpPr>
          <p:spPr bwMode="auto">
            <a:xfrm>
              <a:off x="1808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21" name="Rectangle 98"/>
            <p:cNvSpPr>
              <a:spLocks noChangeArrowheads="1"/>
            </p:cNvSpPr>
            <p:nvPr/>
          </p:nvSpPr>
          <p:spPr bwMode="auto">
            <a:xfrm>
              <a:off x="1868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403" name="Group 102"/>
          <p:cNvGrpSpPr>
            <a:grpSpLocks/>
          </p:cNvGrpSpPr>
          <p:nvPr/>
        </p:nvGrpSpPr>
        <p:grpSpPr bwMode="auto">
          <a:xfrm>
            <a:off x="4011613" y="5337175"/>
            <a:ext cx="190500" cy="231775"/>
            <a:chOff x="2527" y="3362"/>
            <a:chExt cx="120" cy="146"/>
          </a:xfrm>
        </p:grpSpPr>
        <p:sp>
          <p:nvSpPr>
            <p:cNvPr id="57518" name="Rectangle 100"/>
            <p:cNvSpPr>
              <a:spLocks noChangeArrowheads="1"/>
            </p:cNvSpPr>
            <p:nvPr/>
          </p:nvSpPr>
          <p:spPr bwMode="auto">
            <a:xfrm>
              <a:off x="2527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9" name="Rectangle 101"/>
            <p:cNvSpPr>
              <a:spLocks noChangeArrowheads="1"/>
            </p:cNvSpPr>
            <p:nvPr/>
          </p:nvSpPr>
          <p:spPr bwMode="auto">
            <a:xfrm>
              <a:off x="2587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404" name="Group 105"/>
          <p:cNvGrpSpPr>
            <a:grpSpLocks/>
          </p:cNvGrpSpPr>
          <p:nvPr/>
        </p:nvGrpSpPr>
        <p:grpSpPr bwMode="auto">
          <a:xfrm>
            <a:off x="5227638" y="5337175"/>
            <a:ext cx="190500" cy="231775"/>
            <a:chOff x="3293" y="3362"/>
            <a:chExt cx="120" cy="146"/>
          </a:xfrm>
        </p:grpSpPr>
        <p:sp>
          <p:nvSpPr>
            <p:cNvPr id="57516" name="Rectangle 103"/>
            <p:cNvSpPr>
              <a:spLocks noChangeArrowheads="1"/>
            </p:cNvSpPr>
            <p:nvPr/>
          </p:nvSpPr>
          <p:spPr bwMode="auto">
            <a:xfrm>
              <a:off x="3293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7" name="Rectangle 104"/>
            <p:cNvSpPr>
              <a:spLocks noChangeArrowheads="1"/>
            </p:cNvSpPr>
            <p:nvPr/>
          </p:nvSpPr>
          <p:spPr bwMode="auto">
            <a:xfrm>
              <a:off x="3353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405" name="Group 108"/>
          <p:cNvGrpSpPr>
            <a:grpSpLocks/>
          </p:cNvGrpSpPr>
          <p:nvPr/>
        </p:nvGrpSpPr>
        <p:grpSpPr bwMode="auto">
          <a:xfrm>
            <a:off x="6464300" y="5356225"/>
            <a:ext cx="188913" cy="231775"/>
            <a:chOff x="4072" y="3374"/>
            <a:chExt cx="119" cy="146"/>
          </a:xfrm>
        </p:grpSpPr>
        <p:sp>
          <p:nvSpPr>
            <p:cNvPr id="57514" name="Rectangle 106"/>
            <p:cNvSpPr>
              <a:spLocks noChangeArrowheads="1"/>
            </p:cNvSpPr>
            <p:nvPr/>
          </p:nvSpPr>
          <p:spPr bwMode="auto">
            <a:xfrm>
              <a:off x="4072" y="33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5" name="Rectangle 107"/>
            <p:cNvSpPr>
              <a:spLocks noChangeArrowheads="1"/>
            </p:cNvSpPr>
            <p:nvPr/>
          </p:nvSpPr>
          <p:spPr bwMode="auto">
            <a:xfrm>
              <a:off x="4131" y="343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406" name="Line 109"/>
          <p:cNvSpPr>
            <a:spLocks noChangeShapeType="1"/>
          </p:cNvSpPr>
          <p:nvPr/>
        </p:nvSpPr>
        <p:spPr bwMode="auto">
          <a:xfrm flipH="1">
            <a:off x="5816600" y="4160838"/>
            <a:ext cx="3238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7" name="Rectangle 110"/>
          <p:cNvSpPr>
            <a:spLocks noChangeArrowheads="1"/>
          </p:cNvSpPr>
          <p:nvPr/>
        </p:nvSpPr>
        <p:spPr bwMode="auto">
          <a:xfrm>
            <a:off x="6178550" y="4027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7408" name="Rectangle 111"/>
          <p:cNvSpPr>
            <a:spLocks noChangeArrowheads="1"/>
          </p:cNvSpPr>
          <p:nvPr/>
        </p:nvSpPr>
        <p:spPr bwMode="auto">
          <a:xfrm>
            <a:off x="2471738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09" name="Rectangle 112"/>
          <p:cNvSpPr>
            <a:spLocks noChangeArrowheads="1"/>
          </p:cNvSpPr>
          <p:nvPr/>
        </p:nvSpPr>
        <p:spPr bwMode="auto">
          <a:xfrm>
            <a:off x="3175000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0" name="Rectangle 113"/>
          <p:cNvSpPr>
            <a:spLocks noChangeArrowheads="1"/>
          </p:cNvSpPr>
          <p:nvPr/>
        </p:nvSpPr>
        <p:spPr bwMode="auto">
          <a:xfrm>
            <a:off x="2851150" y="23558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1" name="Rectangle 114"/>
          <p:cNvSpPr>
            <a:spLocks noChangeArrowheads="1"/>
          </p:cNvSpPr>
          <p:nvPr/>
        </p:nvSpPr>
        <p:spPr bwMode="auto">
          <a:xfrm>
            <a:off x="3687763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2" name="Rectangle 115"/>
          <p:cNvSpPr>
            <a:spLocks noChangeArrowheads="1"/>
          </p:cNvSpPr>
          <p:nvPr/>
        </p:nvSpPr>
        <p:spPr bwMode="auto">
          <a:xfrm>
            <a:off x="4391025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3" name="Rectangle 116"/>
          <p:cNvSpPr>
            <a:spLocks noChangeArrowheads="1"/>
          </p:cNvSpPr>
          <p:nvPr/>
        </p:nvSpPr>
        <p:spPr bwMode="auto">
          <a:xfrm>
            <a:off x="4068763" y="23749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4" name="Rectangle 117"/>
          <p:cNvSpPr>
            <a:spLocks noChangeArrowheads="1"/>
          </p:cNvSpPr>
          <p:nvPr/>
        </p:nvSpPr>
        <p:spPr bwMode="auto">
          <a:xfrm>
            <a:off x="4886325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5" name="Rectangle 118"/>
          <p:cNvSpPr>
            <a:spLocks noChangeArrowheads="1"/>
          </p:cNvSpPr>
          <p:nvPr/>
        </p:nvSpPr>
        <p:spPr bwMode="auto">
          <a:xfrm>
            <a:off x="5589588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6" name="Rectangle 119"/>
          <p:cNvSpPr>
            <a:spLocks noChangeArrowheads="1"/>
          </p:cNvSpPr>
          <p:nvPr/>
        </p:nvSpPr>
        <p:spPr bwMode="auto">
          <a:xfrm>
            <a:off x="5265738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7" name="Rectangle 120"/>
          <p:cNvSpPr>
            <a:spLocks noChangeArrowheads="1"/>
          </p:cNvSpPr>
          <p:nvPr/>
        </p:nvSpPr>
        <p:spPr bwMode="auto">
          <a:xfrm>
            <a:off x="6140450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8" name="Rectangle 121"/>
          <p:cNvSpPr>
            <a:spLocks noChangeArrowheads="1"/>
          </p:cNvSpPr>
          <p:nvPr/>
        </p:nvSpPr>
        <p:spPr bwMode="auto">
          <a:xfrm>
            <a:off x="6824663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9" name="Rectangle 122"/>
          <p:cNvSpPr>
            <a:spLocks noChangeArrowheads="1"/>
          </p:cNvSpPr>
          <p:nvPr/>
        </p:nvSpPr>
        <p:spPr bwMode="auto">
          <a:xfrm>
            <a:off x="6519863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20" name="Rectangle 123"/>
          <p:cNvSpPr>
            <a:spLocks noChangeArrowheads="1"/>
          </p:cNvSpPr>
          <p:nvPr/>
        </p:nvSpPr>
        <p:spPr bwMode="auto">
          <a:xfrm>
            <a:off x="3687763" y="4008438"/>
            <a:ext cx="271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21" name="Rectangle 124"/>
          <p:cNvSpPr>
            <a:spLocks noChangeArrowheads="1"/>
          </p:cNvSpPr>
          <p:nvPr/>
        </p:nvSpPr>
        <p:spPr bwMode="auto">
          <a:xfrm>
            <a:off x="4371975" y="4008438"/>
            <a:ext cx="1952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22" name="Rectangle 125"/>
          <p:cNvSpPr>
            <a:spLocks noChangeArrowheads="1"/>
          </p:cNvSpPr>
          <p:nvPr/>
        </p:nvSpPr>
        <p:spPr bwMode="auto">
          <a:xfrm>
            <a:off x="4049713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23" name="Rectangle 126"/>
          <p:cNvSpPr>
            <a:spLocks noChangeArrowheads="1"/>
          </p:cNvSpPr>
          <p:nvPr/>
        </p:nvSpPr>
        <p:spPr bwMode="auto">
          <a:xfrm>
            <a:off x="4886325" y="4008438"/>
            <a:ext cx="271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24" name="Rectangle 127"/>
          <p:cNvSpPr>
            <a:spLocks noChangeArrowheads="1"/>
          </p:cNvSpPr>
          <p:nvPr/>
        </p:nvSpPr>
        <p:spPr bwMode="auto">
          <a:xfrm>
            <a:off x="5589588" y="4008438"/>
            <a:ext cx="1952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25" name="Rectangle 128"/>
          <p:cNvSpPr>
            <a:spLocks noChangeArrowheads="1"/>
          </p:cNvSpPr>
          <p:nvPr/>
        </p:nvSpPr>
        <p:spPr bwMode="auto">
          <a:xfrm>
            <a:off x="5265738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grpSp>
        <p:nvGrpSpPr>
          <p:cNvPr id="57426" name="Group 131"/>
          <p:cNvGrpSpPr>
            <a:grpSpLocks/>
          </p:cNvGrpSpPr>
          <p:nvPr/>
        </p:nvGrpSpPr>
        <p:grpSpPr bwMode="auto">
          <a:xfrm>
            <a:off x="1619250" y="2852738"/>
            <a:ext cx="406400" cy="182562"/>
            <a:chOff x="1844" y="1867"/>
            <a:chExt cx="256" cy="115"/>
          </a:xfrm>
        </p:grpSpPr>
        <p:sp>
          <p:nvSpPr>
            <p:cNvPr id="57512" name="Rectangle 129"/>
            <p:cNvSpPr>
              <a:spLocks noChangeArrowheads="1"/>
            </p:cNvSpPr>
            <p:nvPr/>
          </p:nvSpPr>
          <p:spPr bwMode="auto">
            <a:xfrm>
              <a:off x="1844" y="186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7513" name="Rectangle 130"/>
            <p:cNvSpPr>
              <a:spLocks noChangeArrowheads="1"/>
            </p:cNvSpPr>
            <p:nvPr/>
          </p:nvSpPr>
          <p:spPr bwMode="auto">
            <a:xfrm>
              <a:off x="1892" y="1867"/>
              <a:ext cx="20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1XX </a:t>
              </a:r>
              <a:endParaRPr lang="en-US" altLang="fa-IR"/>
            </a:p>
          </p:txBody>
        </p:sp>
      </p:grpSp>
      <p:sp>
        <p:nvSpPr>
          <p:cNvPr id="57427" name="Rectangle 132"/>
          <p:cNvSpPr>
            <a:spLocks noChangeArrowheads="1"/>
          </p:cNvSpPr>
          <p:nvPr/>
        </p:nvSpPr>
        <p:spPr bwMode="auto">
          <a:xfrm>
            <a:off x="2224088" y="2944813"/>
            <a:ext cx="228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A1 </a:t>
            </a:r>
            <a:endParaRPr lang="en-US" altLang="fa-IR"/>
          </a:p>
        </p:txBody>
      </p:sp>
      <p:sp>
        <p:nvSpPr>
          <p:cNvPr id="57428" name="Rectangle 133"/>
          <p:cNvSpPr>
            <a:spLocks noChangeArrowheads="1"/>
          </p:cNvSpPr>
          <p:nvPr/>
        </p:nvSpPr>
        <p:spPr bwMode="auto">
          <a:xfrm>
            <a:off x="2224088" y="3533775"/>
            <a:ext cx="228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A2 </a:t>
            </a:r>
            <a:endParaRPr lang="en-US" altLang="fa-IR"/>
          </a:p>
        </p:txBody>
      </p:sp>
      <p:sp>
        <p:nvSpPr>
          <p:cNvPr id="57429" name="Rectangle 134"/>
          <p:cNvSpPr>
            <a:spLocks noChangeArrowheads="1"/>
          </p:cNvSpPr>
          <p:nvPr/>
        </p:nvSpPr>
        <p:spPr bwMode="auto">
          <a:xfrm>
            <a:off x="1692275" y="3357563"/>
            <a:ext cx="414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1X1X </a:t>
            </a:r>
            <a:endParaRPr lang="en-US" altLang="fa-IR"/>
          </a:p>
        </p:txBody>
      </p:sp>
      <p:sp>
        <p:nvSpPr>
          <p:cNvPr id="57430" name="Freeform 135"/>
          <p:cNvSpPr>
            <a:spLocks/>
          </p:cNvSpPr>
          <p:nvPr/>
        </p:nvSpPr>
        <p:spPr bwMode="auto">
          <a:xfrm>
            <a:off x="1673225" y="3059113"/>
            <a:ext cx="341313" cy="1443037"/>
          </a:xfrm>
          <a:custGeom>
            <a:avLst/>
            <a:gdLst>
              <a:gd name="T0" fmla="*/ 0 w 215"/>
              <a:gd name="T1" fmla="*/ 2147483646 h 909"/>
              <a:gd name="T2" fmla="*/ 2147483646 w 215"/>
              <a:gd name="T3" fmla="*/ 0 h 909"/>
              <a:gd name="T4" fmla="*/ 2147483646 w 215"/>
              <a:gd name="T5" fmla="*/ 0 h 909"/>
              <a:gd name="T6" fmla="*/ 0 60000 65536"/>
              <a:gd name="T7" fmla="*/ 0 60000 65536"/>
              <a:gd name="T8" fmla="*/ 0 60000 65536"/>
              <a:gd name="T9" fmla="*/ 0 w 215"/>
              <a:gd name="T10" fmla="*/ 0 h 909"/>
              <a:gd name="T11" fmla="*/ 215 w 215"/>
              <a:gd name="T12" fmla="*/ 909 h 9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909">
                <a:moveTo>
                  <a:pt x="0" y="909"/>
                </a:moveTo>
                <a:lnTo>
                  <a:pt x="12" y="0"/>
                </a:lnTo>
                <a:lnTo>
                  <a:pt x="21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1" name="Freeform 136"/>
          <p:cNvSpPr>
            <a:spLocks/>
          </p:cNvSpPr>
          <p:nvPr/>
        </p:nvSpPr>
        <p:spPr bwMode="auto">
          <a:xfrm>
            <a:off x="1844675" y="3648075"/>
            <a:ext cx="169863" cy="815975"/>
          </a:xfrm>
          <a:custGeom>
            <a:avLst/>
            <a:gdLst>
              <a:gd name="T0" fmla="*/ 0 w 107"/>
              <a:gd name="T1" fmla="*/ 2147483646 h 514"/>
              <a:gd name="T2" fmla="*/ 0 w 107"/>
              <a:gd name="T3" fmla="*/ 0 h 514"/>
              <a:gd name="T4" fmla="*/ 2147483646 w 107"/>
              <a:gd name="T5" fmla="*/ 0 h 514"/>
              <a:gd name="T6" fmla="*/ 0 60000 65536"/>
              <a:gd name="T7" fmla="*/ 0 60000 65536"/>
              <a:gd name="T8" fmla="*/ 0 60000 65536"/>
              <a:gd name="T9" fmla="*/ 0 w 107"/>
              <a:gd name="T10" fmla="*/ 0 h 514"/>
              <a:gd name="T11" fmla="*/ 107 w 107"/>
              <a:gd name="T12" fmla="*/ 514 h 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514">
                <a:moveTo>
                  <a:pt x="0" y="514"/>
                </a:moveTo>
                <a:lnTo>
                  <a:pt x="0" y="0"/>
                </a:lnTo>
                <a:lnTo>
                  <a:pt x="10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2" name="Freeform 137"/>
          <p:cNvSpPr>
            <a:spLocks/>
          </p:cNvSpPr>
          <p:nvPr/>
        </p:nvSpPr>
        <p:spPr bwMode="auto">
          <a:xfrm>
            <a:off x="2547938" y="3171825"/>
            <a:ext cx="3003550" cy="400050"/>
          </a:xfrm>
          <a:custGeom>
            <a:avLst/>
            <a:gdLst>
              <a:gd name="T0" fmla="*/ 0 w 1892"/>
              <a:gd name="T1" fmla="*/ 2147483646 h 252"/>
              <a:gd name="T2" fmla="*/ 2147483646 w 1892"/>
              <a:gd name="T3" fmla="*/ 2147483646 h 252"/>
              <a:gd name="T4" fmla="*/ 2147483646 w 1892"/>
              <a:gd name="T5" fmla="*/ 0 h 252"/>
              <a:gd name="T6" fmla="*/ 2147483646 w 1892"/>
              <a:gd name="T7" fmla="*/ 0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892"/>
              <a:gd name="T13" fmla="*/ 0 h 252"/>
              <a:gd name="T14" fmla="*/ 1892 w 1892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2" h="252">
                <a:moveTo>
                  <a:pt x="0" y="252"/>
                </a:moveTo>
                <a:lnTo>
                  <a:pt x="515" y="252"/>
                </a:lnTo>
                <a:lnTo>
                  <a:pt x="515" y="0"/>
                </a:lnTo>
                <a:lnTo>
                  <a:pt x="189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3" name="Freeform 138"/>
          <p:cNvSpPr>
            <a:spLocks/>
          </p:cNvSpPr>
          <p:nvPr/>
        </p:nvSpPr>
        <p:spPr bwMode="auto">
          <a:xfrm>
            <a:off x="2547938" y="2982913"/>
            <a:ext cx="1785937" cy="665162"/>
          </a:xfrm>
          <a:custGeom>
            <a:avLst/>
            <a:gdLst>
              <a:gd name="T0" fmla="*/ 0 w 1125"/>
              <a:gd name="T1" fmla="*/ 0 h 419"/>
              <a:gd name="T2" fmla="*/ 2147483646 w 1125"/>
              <a:gd name="T3" fmla="*/ 0 h 419"/>
              <a:gd name="T4" fmla="*/ 2147483646 w 1125"/>
              <a:gd name="T5" fmla="*/ 2147483646 h 419"/>
              <a:gd name="T6" fmla="*/ 0 60000 65536"/>
              <a:gd name="T7" fmla="*/ 0 60000 65536"/>
              <a:gd name="T8" fmla="*/ 0 60000 65536"/>
              <a:gd name="T9" fmla="*/ 0 w 1125"/>
              <a:gd name="T10" fmla="*/ 0 h 419"/>
              <a:gd name="T11" fmla="*/ 1125 w 1125"/>
              <a:gd name="T12" fmla="*/ 419 h 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5" h="419">
                <a:moveTo>
                  <a:pt x="0" y="0"/>
                </a:moveTo>
                <a:lnTo>
                  <a:pt x="1125" y="0"/>
                </a:lnTo>
                <a:lnTo>
                  <a:pt x="1125" y="41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4" name="Freeform 139"/>
          <p:cNvSpPr>
            <a:spLocks/>
          </p:cNvSpPr>
          <p:nvPr/>
        </p:nvSpPr>
        <p:spPr bwMode="auto">
          <a:xfrm>
            <a:off x="5303838" y="2582863"/>
            <a:ext cx="247650" cy="1065212"/>
          </a:xfrm>
          <a:custGeom>
            <a:avLst/>
            <a:gdLst>
              <a:gd name="T0" fmla="*/ 0 w 156"/>
              <a:gd name="T1" fmla="*/ 0 h 671"/>
              <a:gd name="T2" fmla="*/ 0 w 156"/>
              <a:gd name="T3" fmla="*/ 2147483646 h 671"/>
              <a:gd name="T4" fmla="*/ 2147483646 w 156"/>
              <a:gd name="T5" fmla="*/ 2147483646 h 671"/>
              <a:gd name="T6" fmla="*/ 2147483646 w 156"/>
              <a:gd name="T7" fmla="*/ 2147483646 h 671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671"/>
              <a:gd name="T14" fmla="*/ 156 w 156"/>
              <a:gd name="T15" fmla="*/ 671 h 6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671">
                <a:moveTo>
                  <a:pt x="0" y="0"/>
                </a:moveTo>
                <a:lnTo>
                  <a:pt x="0" y="180"/>
                </a:lnTo>
                <a:lnTo>
                  <a:pt x="156" y="180"/>
                </a:lnTo>
                <a:lnTo>
                  <a:pt x="156" y="6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5" name="Freeform 140"/>
          <p:cNvSpPr>
            <a:spLocks/>
          </p:cNvSpPr>
          <p:nvPr/>
        </p:nvSpPr>
        <p:spPr bwMode="auto">
          <a:xfrm>
            <a:off x="3041650" y="4122738"/>
            <a:ext cx="608013" cy="303212"/>
          </a:xfrm>
          <a:custGeom>
            <a:avLst/>
            <a:gdLst>
              <a:gd name="T0" fmla="*/ 2147483646 w 383"/>
              <a:gd name="T1" fmla="*/ 0 h 191"/>
              <a:gd name="T2" fmla="*/ 0 w 383"/>
              <a:gd name="T3" fmla="*/ 0 h 191"/>
              <a:gd name="T4" fmla="*/ 0 w 383"/>
              <a:gd name="T5" fmla="*/ 2147483646 h 191"/>
              <a:gd name="T6" fmla="*/ 0 60000 65536"/>
              <a:gd name="T7" fmla="*/ 0 60000 65536"/>
              <a:gd name="T8" fmla="*/ 0 60000 65536"/>
              <a:gd name="T9" fmla="*/ 0 w 383"/>
              <a:gd name="T10" fmla="*/ 0 h 191"/>
              <a:gd name="T11" fmla="*/ 383 w 383"/>
              <a:gd name="T12" fmla="*/ 191 h 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191">
                <a:moveTo>
                  <a:pt x="383" y="0"/>
                </a:moveTo>
                <a:lnTo>
                  <a:pt x="0" y="0"/>
                </a:lnTo>
                <a:lnTo>
                  <a:pt x="0" y="19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6" name="Freeform 141"/>
          <p:cNvSpPr>
            <a:spLocks/>
          </p:cNvSpPr>
          <p:nvPr/>
        </p:nvSpPr>
        <p:spPr bwMode="auto">
          <a:xfrm>
            <a:off x="1673225" y="3324225"/>
            <a:ext cx="3421063" cy="1766888"/>
          </a:xfrm>
          <a:custGeom>
            <a:avLst/>
            <a:gdLst>
              <a:gd name="T0" fmla="*/ 0 w 2155"/>
              <a:gd name="T1" fmla="*/ 2147483646 h 1113"/>
              <a:gd name="T2" fmla="*/ 2147483646 w 2155"/>
              <a:gd name="T3" fmla="*/ 2147483646 h 1113"/>
              <a:gd name="T4" fmla="*/ 2147483646 w 2155"/>
              <a:gd name="T5" fmla="*/ 2147483646 h 1113"/>
              <a:gd name="T6" fmla="*/ 2147483646 w 2155"/>
              <a:gd name="T7" fmla="*/ 2147483646 h 1113"/>
              <a:gd name="T8" fmla="*/ 2147483646 w 2155"/>
              <a:gd name="T9" fmla="*/ 0 h 1113"/>
              <a:gd name="T10" fmla="*/ 2147483646 w 2155"/>
              <a:gd name="T11" fmla="*/ 0 h 1113"/>
              <a:gd name="T12" fmla="*/ 2147483646 w 2155"/>
              <a:gd name="T13" fmla="*/ 2147483646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55"/>
              <a:gd name="T22" fmla="*/ 0 h 1113"/>
              <a:gd name="T23" fmla="*/ 2155 w 215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55" h="1113">
                <a:moveTo>
                  <a:pt x="0" y="1113"/>
                </a:moveTo>
                <a:lnTo>
                  <a:pt x="251" y="1113"/>
                </a:lnTo>
                <a:lnTo>
                  <a:pt x="251" y="407"/>
                </a:lnTo>
                <a:lnTo>
                  <a:pt x="1161" y="407"/>
                </a:lnTo>
                <a:lnTo>
                  <a:pt x="1161" y="0"/>
                </a:lnTo>
                <a:lnTo>
                  <a:pt x="2155" y="0"/>
                </a:lnTo>
                <a:lnTo>
                  <a:pt x="2155" y="20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37" name="Group 144"/>
          <p:cNvGrpSpPr>
            <a:grpSpLocks/>
          </p:cNvGrpSpPr>
          <p:nvPr/>
        </p:nvGrpSpPr>
        <p:grpSpPr bwMode="auto">
          <a:xfrm>
            <a:off x="6767513" y="1576388"/>
            <a:ext cx="57150" cy="76200"/>
            <a:chOff x="4263" y="993"/>
            <a:chExt cx="36" cy="48"/>
          </a:xfrm>
        </p:grpSpPr>
        <p:pic>
          <p:nvPicPr>
            <p:cNvPr id="57510" name="Picture 14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11" name="Freeform 143"/>
            <p:cNvSpPr>
              <a:spLocks/>
            </p:cNvSpPr>
            <p:nvPr/>
          </p:nvSpPr>
          <p:spPr bwMode="auto">
            <a:xfrm>
              <a:off x="4263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8" name="Group 147"/>
          <p:cNvGrpSpPr>
            <a:grpSpLocks/>
          </p:cNvGrpSpPr>
          <p:nvPr/>
        </p:nvGrpSpPr>
        <p:grpSpPr bwMode="auto">
          <a:xfrm>
            <a:off x="6311900" y="1576388"/>
            <a:ext cx="57150" cy="76200"/>
            <a:chOff x="3976" y="993"/>
            <a:chExt cx="36" cy="48"/>
          </a:xfrm>
        </p:grpSpPr>
        <p:pic>
          <p:nvPicPr>
            <p:cNvPr id="57508" name="Picture 14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9" name="Freeform 146"/>
            <p:cNvSpPr>
              <a:spLocks/>
            </p:cNvSpPr>
            <p:nvPr/>
          </p:nvSpPr>
          <p:spPr bwMode="auto">
            <a:xfrm>
              <a:off x="3976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9" name="Group 150"/>
          <p:cNvGrpSpPr>
            <a:grpSpLocks/>
          </p:cNvGrpSpPr>
          <p:nvPr/>
        </p:nvGrpSpPr>
        <p:grpSpPr bwMode="auto">
          <a:xfrm>
            <a:off x="5513388" y="1576388"/>
            <a:ext cx="57150" cy="76200"/>
            <a:chOff x="3473" y="993"/>
            <a:chExt cx="36" cy="48"/>
          </a:xfrm>
        </p:grpSpPr>
        <p:pic>
          <p:nvPicPr>
            <p:cNvPr id="57506" name="Picture 14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7" name="Freeform 149"/>
            <p:cNvSpPr>
              <a:spLocks/>
            </p:cNvSpPr>
            <p:nvPr/>
          </p:nvSpPr>
          <p:spPr bwMode="auto">
            <a:xfrm>
              <a:off x="3473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0" name="Group 153"/>
          <p:cNvGrpSpPr>
            <a:grpSpLocks/>
          </p:cNvGrpSpPr>
          <p:nvPr/>
        </p:nvGrpSpPr>
        <p:grpSpPr bwMode="auto">
          <a:xfrm>
            <a:off x="5056188" y="1576388"/>
            <a:ext cx="57150" cy="76200"/>
            <a:chOff x="3185" y="993"/>
            <a:chExt cx="36" cy="48"/>
          </a:xfrm>
        </p:grpSpPr>
        <p:pic>
          <p:nvPicPr>
            <p:cNvPr id="57504" name="Picture 15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5" name="Freeform 152"/>
            <p:cNvSpPr>
              <a:spLocks/>
            </p:cNvSpPr>
            <p:nvPr/>
          </p:nvSpPr>
          <p:spPr bwMode="auto">
            <a:xfrm>
              <a:off x="3185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1" name="Group 156"/>
          <p:cNvGrpSpPr>
            <a:grpSpLocks/>
          </p:cNvGrpSpPr>
          <p:nvPr/>
        </p:nvGrpSpPr>
        <p:grpSpPr bwMode="auto">
          <a:xfrm>
            <a:off x="4295775" y="1576388"/>
            <a:ext cx="57150" cy="76200"/>
            <a:chOff x="2706" y="993"/>
            <a:chExt cx="36" cy="48"/>
          </a:xfrm>
        </p:grpSpPr>
        <p:pic>
          <p:nvPicPr>
            <p:cNvPr id="57502" name="Picture 15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3" name="Freeform 155"/>
            <p:cNvSpPr>
              <a:spLocks/>
            </p:cNvSpPr>
            <p:nvPr/>
          </p:nvSpPr>
          <p:spPr bwMode="auto">
            <a:xfrm>
              <a:off x="2706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2" name="Group 159"/>
          <p:cNvGrpSpPr>
            <a:grpSpLocks/>
          </p:cNvGrpSpPr>
          <p:nvPr/>
        </p:nvGrpSpPr>
        <p:grpSpPr bwMode="auto">
          <a:xfrm>
            <a:off x="3840163" y="1576388"/>
            <a:ext cx="57150" cy="76200"/>
            <a:chOff x="2419" y="993"/>
            <a:chExt cx="36" cy="48"/>
          </a:xfrm>
        </p:grpSpPr>
        <p:pic>
          <p:nvPicPr>
            <p:cNvPr id="57500" name="Picture 15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1" name="Freeform 158"/>
            <p:cNvSpPr>
              <a:spLocks/>
            </p:cNvSpPr>
            <p:nvPr/>
          </p:nvSpPr>
          <p:spPr bwMode="auto">
            <a:xfrm>
              <a:off x="2419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3" name="Group 162"/>
          <p:cNvGrpSpPr>
            <a:grpSpLocks/>
          </p:cNvGrpSpPr>
          <p:nvPr/>
        </p:nvGrpSpPr>
        <p:grpSpPr bwMode="auto">
          <a:xfrm>
            <a:off x="3079750" y="1576388"/>
            <a:ext cx="57150" cy="76200"/>
            <a:chOff x="1940" y="993"/>
            <a:chExt cx="36" cy="48"/>
          </a:xfrm>
        </p:grpSpPr>
        <p:pic>
          <p:nvPicPr>
            <p:cNvPr id="57498" name="Picture 16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9" name="Freeform 161"/>
            <p:cNvSpPr>
              <a:spLocks/>
            </p:cNvSpPr>
            <p:nvPr/>
          </p:nvSpPr>
          <p:spPr bwMode="auto">
            <a:xfrm>
              <a:off x="1940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4" name="Group 165"/>
          <p:cNvGrpSpPr>
            <a:grpSpLocks/>
          </p:cNvGrpSpPr>
          <p:nvPr/>
        </p:nvGrpSpPr>
        <p:grpSpPr bwMode="auto">
          <a:xfrm>
            <a:off x="2622550" y="1576388"/>
            <a:ext cx="57150" cy="76200"/>
            <a:chOff x="1652" y="993"/>
            <a:chExt cx="36" cy="48"/>
          </a:xfrm>
        </p:grpSpPr>
        <p:pic>
          <p:nvPicPr>
            <p:cNvPr id="57496" name="Picture 16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7" name="Freeform 164"/>
            <p:cNvSpPr>
              <a:spLocks/>
            </p:cNvSpPr>
            <p:nvPr/>
          </p:nvSpPr>
          <p:spPr bwMode="auto">
            <a:xfrm>
              <a:off x="1652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5" name="Group 168"/>
          <p:cNvGrpSpPr>
            <a:grpSpLocks/>
          </p:cNvGrpSpPr>
          <p:nvPr/>
        </p:nvGrpSpPr>
        <p:grpSpPr bwMode="auto">
          <a:xfrm>
            <a:off x="1539875" y="2070100"/>
            <a:ext cx="76200" cy="57150"/>
            <a:chOff x="970" y="1304"/>
            <a:chExt cx="48" cy="36"/>
          </a:xfrm>
        </p:grpSpPr>
        <p:pic>
          <p:nvPicPr>
            <p:cNvPr id="57494" name="Picture 16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5" name="Freeform 167"/>
            <p:cNvSpPr>
              <a:spLocks/>
            </p:cNvSpPr>
            <p:nvPr/>
          </p:nvSpPr>
          <p:spPr bwMode="auto">
            <a:xfrm>
              <a:off x="970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6" name="Group 171"/>
          <p:cNvGrpSpPr>
            <a:grpSpLocks/>
          </p:cNvGrpSpPr>
          <p:nvPr/>
        </p:nvGrpSpPr>
        <p:grpSpPr bwMode="auto">
          <a:xfrm>
            <a:off x="3346450" y="2070100"/>
            <a:ext cx="74613" cy="57150"/>
            <a:chOff x="2108" y="1304"/>
            <a:chExt cx="47" cy="36"/>
          </a:xfrm>
        </p:grpSpPr>
        <p:pic>
          <p:nvPicPr>
            <p:cNvPr id="57492" name="Picture 16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" y="1304"/>
              <a:ext cx="35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3" name="Freeform 170"/>
            <p:cNvSpPr>
              <a:spLocks/>
            </p:cNvSpPr>
            <p:nvPr/>
          </p:nvSpPr>
          <p:spPr bwMode="auto">
            <a:xfrm>
              <a:off x="2108" y="1304"/>
              <a:ext cx="47" cy="36"/>
            </a:xfrm>
            <a:custGeom>
              <a:avLst/>
              <a:gdLst>
                <a:gd name="T0" fmla="*/ 12 w 47"/>
                <a:gd name="T1" fmla="*/ 12 h 36"/>
                <a:gd name="T2" fmla="*/ 35 w 47"/>
                <a:gd name="T3" fmla="*/ 0 h 36"/>
                <a:gd name="T4" fmla="*/ 47 w 47"/>
                <a:gd name="T5" fmla="*/ 0 h 36"/>
                <a:gd name="T6" fmla="*/ 47 w 47"/>
                <a:gd name="T7" fmla="*/ 12 h 36"/>
                <a:gd name="T8" fmla="*/ 47 w 47"/>
                <a:gd name="T9" fmla="*/ 24 h 36"/>
                <a:gd name="T10" fmla="*/ 47 w 47"/>
                <a:gd name="T11" fmla="*/ 36 h 36"/>
                <a:gd name="T12" fmla="*/ 35 w 47"/>
                <a:gd name="T13" fmla="*/ 24 h 36"/>
                <a:gd name="T14" fmla="*/ 12 w 47"/>
                <a:gd name="T15" fmla="*/ 24 h 36"/>
                <a:gd name="T16" fmla="*/ 0 w 47"/>
                <a:gd name="T17" fmla="*/ 12 h 36"/>
                <a:gd name="T18" fmla="*/ 12 w 47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36"/>
                <a:gd name="T32" fmla="*/ 47 w 47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36">
                  <a:moveTo>
                    <a:pt x="12" y="12"/>
                  </a:moveTo>
                  <a:lnTo>
                    <a:pt x="35" y="0"/>
                  </a:lnTo>
                  <a:lnTo>
                    <a:pt x="47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6"/>
                  </a:lnTo>
                  <a:lnTo>
                    <a:pt x="35" y="24"/>
                  </a:lnTo>
                  <a:lnTo>
                    <a:pt x="12" y="24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7" name="Group 174"/>
          <p:cNvGrpSpPr>
            <a:grpSpLocks/>
          </p:cNvGrpSpPr>
          <p:nvPr/>
        </p:nvGrpSpPr>
        <p:grpSpPr bwMode="auto">
          <a:xfrm>
            <a:off x="4581525" y="2070100"/>
            <a:ext cx="76200" cy="57150"/>
            <a:chOff x="2886" y="1304"/>
            <a:chExt cx="48" cy="36"/>
          </a:xfrm>
        </p:grpSpPr>
        <p:pic>
          <p:nvPicPr>
            <p:cNvPr id="57490" name="Picture 17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1" name="Freeform 173"/>
            <p:cNvSpPr>
              <a:spLocks/>
            </p:cNvSpPr>
            <p:nvPr/>
          </p:nvSpPr>
          <p:spPr bwMode="auto">
            <a:xfrm>
              <a:off x="2886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8" name="Group 177"/>
          <p:cNvGrpSpPr>
            <a:grpSpLocks/>
          </p:cNvGrpSpPr>
          <p:nvPr/>
        </p:nvGrpSpPr>
        <p:grpSpPr bwMode="auto">
          <a:xfrm>
            <a:off x="5778500" y="2070100"/>
            <a:ext cx="76200" cy="57150"/>
            <a:chOff x="3640" y="1304"/>
            <a:chExt cx="48" cy="36"/>
          </a:xfrm>
        </p:grpSpPr>
        <p:pic>
          <p:nvPicPr>
            <p:cNvPr id="57488" name="Picture 1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1304"/>
              <a:ext cx="36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9" name="Freeform 176"/>
            <p:cNvSpPr>
              <a:spLocks/>
            </p:cNvSpPr>
            <p:nvPr/>
          </p:nvSpPr>
          <p:spPr bwMode="auto">
            <a:xfrm>
              <a:off x="3640" y="1304"/>
              <a:ext cx="48" cy="36"/>
            </a:xfrm>
            <a:custGeom>
              <a:avLst/>
              <a:gdLst>
                <a:gd name="T0" fmla="*/ 12 w 48"/>
                <a:gd name="T1" fmla="*/ 12 h 36"/>
                <a:gd name="T2" fmla="*/ 36 w 48"/>
                <a:gd name="T3" fmla="*/ 0 h 36"/>
                <a:gd name="T4" fmla="*/ 48 w 48"/>
                <a:gd name="T5" fmla="*/ 0 h 36"/>
                <a:gd name="T6" fmla="*/ 48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36 w 48"/>
                <a:gd name="T13" fmla="*/ 24 h 36"/>
                <a:gd name="T14" fmla="*/ 0 w 48"/>
                <a:gd name="T15" fmla="*/ 24 h 36"/>
                <a:gd name="T16" fmla="*/ 12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12" y="12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36" y="24"/>
                  </a:lnTo>
                  <a:lnTo>
                    <a:pt x="0" y="2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49" name="Freeform 178"/>
          <p:cNvSpPr>
            <a:spLocks/>
          </p:cNvSpPr>
          <p:nvPr/>
        </p:nvSpPr>
        <p:spPr bwMode="auto">
          <a:xfrm>
            <a:off x="5797550" y="4122738"/>
            <a:ext cx="57150" cy="57150"/>
          </a:xfrm>
          <a:custGeom>
            <a:avLst/>
            <a:gdLst>
              <a:gd name="T0" fmla="*/ 2147483646 w 36"/>
              <a:gd name="T1" fmla="*/ 0 h 36"/>
              <a:gd name="T2" fmla="*/ 2147483646 w 36"/>
              <a:gd name="T3" fmla="*/ 0 h 36"/>
              <a:gd name="T4" fmla="*/ 2147483646 w 36"/>
              <a:gd name="T5" fmla="*/ 2147483646 h 36"/>
              <a:gd name="T6" fmla="*/ 2147483646 w 36"/>
              <a:gd name="T7" fmla="*/ 2147483646 h 36"/>
              <a:gd name="T8" fmla="*/ 2147483646 w 36"/>
              <a:gd name="T9" fmla="*/ 2147483646 h 36"/>
              <a:gd name="T10" fmla="*/ 2147483646 w 36"/>
              <a:gd name="T11" fmla="*/ 2147483646 h 36"/>
              <a:gd name="T12" fmla="*/ 0 w 36"/>
              <a:gd name="T13" fmla="*/ 2147483646 h 36"/>
              <a:gd name="T14" fmla="*/ 0 w 36"/>
              <a:gd name="T15" fmla="*/ 2147483646 h 36"/>
              <a:gd name="T16" fmla="*/ 2147483646 w 36"/>
              <a:gd name="T17" fmla="*/ 0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6"/>
              <a:gd name="T29" fmla="*/ 36 w 36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6">
                <a:moveTo>
                  <a:pt x="24" y="0"/>
                </a:moveTo>
                <a:lnTo>
                  <a:pt x="36" y="0"/>
                </a:lnTo>
                <a:lnTo>
                  <a:pt x="36" y="12"/>
                </a:lnTo>
                <a:lnTo>
                  <a:pt x="36" y="24"/>
                </a:lnTo>
                <a:lnTo>
                  <a:pt x="36" y="36"/>
                </a:lnTo>
                <a:lnTo>
                  <a:pt x="24" y="24"/>
                </a:lnTo>
                <a:lnTo>
                  <a:pt x="0" y="24"/>
                </a:lnTo>
                <a:lnTo>
                  <a:pt x="0" y="12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grpSp>
        <p:nvGrpSpPr>
          <p:cNvPr id="57450" name="Group 181"/>
          <p:cNvGrpSpPr>
            <a:grpSpLocks/>
          </p:cNvGrpSpPr>
          <p:nvPr/>
        </p:nvGrpSpPr>
        <p:grpSpPr bwMode="auto">
          <a:xfrm>
            <a:off x="4581525" y="4122738"/>
            <a:ext cx="76200" cy="57150"/>
            <a:chOff x="2886" y="2597"/>
            <a:chExt cx="48" cy="36"/>
          </a:xfrm>
        </p:grpSpPr>
        <p:pic>
          <p:nvPicPr>
            <p:cNvPr id="57486" name="Picture 17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2597"/>
              <a:ext cx="36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7" name="Freeform 180"/>
            <p:cNvSpPr>
              <a:spLocks/>
            </p:cNvSpPr>
            <p:nvPr/>
          </p:nvSpPr>
          <p:spPr bwMode="auto">
            <a:xfrm>
              <a:off x="2886" y="2597"/>
              <a:ext cx="48" cy="36"/>
            </a:xfrm>
            <a:custGeom>
              <a:avLst/>
              <a:gdLst>
                <a:gd name="T0" fmla="*/ 24 w 48"/>
                <a:gd name="T1" fmla="*/ 0 h 36"/>
                <a:gd name="T2" fmla="*/ 48 w 48"/>
                <a:gd name="T3" fmla="*/ 0 h 36"/>
                <a:gd name="T4" fmla="*/ 36 w 48"/>
                <a:gd name="T5" fmla="*/ 12 h 36"/>
                <a:gd name="T6" fmla="*/ 36 w 48"/>
                <a:gd name="T7" fmla="*/ 24 h 36"/>
                <a:gd name="T8" fmla="*/ 48 w 48"/>
                <a:gd name="T9" fmla="*/ 36 h 36"/>
                <a:gd name="T10" fmla="*/ 24 w 48"/>
                <a:gd name="T11" fmla="*/ 24 h 36"/>
                <a:gd name="T12" fmla="*/ 0 w 48"/>
                <a:gd name="T13" fmla="*/ 12 h 36"/>
                <a:gd name="T14" fmla="*/ 24 w 48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6"/>
                <a:gd name="T26" fmla="*/ 48 w 48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6">
                  <a:moveTo>
                    <a:pt x="24" y="0"/>
                  </a:move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1" name="Group 184"/>
          <p:cNvGrpSpPr>
            <a:grpSpLocks/>
          </p:cNvGrpSpPr>
          <p:nvPr/>
        </p:nvGrpSpPr>
        <p:grpSpPr bwMode="auto">
          <a:xfrm>
            <a:off x="5056188" y="3609975"/>
            <a:ext cx="57150" cy="57150"/>
            <a:chOff x="3185" y="2274"/>
            <a:chExt cx="36" cy="36"/>
          </a:xfrm>
        </p:grpSpPr>
        <p:pic>
          <p:nvPicPr>
            <p:cNvPr id="57484" name="Picture 18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5" name="Freeform 183"/>
            <p:cNvSpPr>
              <a:spLocks/>
            </p:cNvSpPr>
            <p:nvPr/>
          </p:nvSpPr>
          <p:spPr bwMode="auto">
            <a:xfrm>
              <a:off x="3185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2" name="Group 187"/>
          <p:cNvGrpSpPr>
            <a:grpSpLocks/>
          </p:cNvGrpSpPr>
          <p:nvPr/>
        </p:nvGrpSpPr>
        <p:grpSpPr bwMode="auto">
          <a:xfrm>
            <a:off x="5513388" y="3609975"/>
            <a:ext cx="57150" cy="57150"/>
            <a:chOff x="3473" y="2274"/>
            <a:chExt cx="36" cy="36"/>
          </a:xfrm>
        </p:grpSpPr>
        <p:pic>
          <p:nvPicPr>
            <p:cNvPr id="57482" name="Picture 18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3" name="Freeform 186"/>
            <p:cNvSpPr>
              <a:spLocks/>
            </p:cNvSpPr>
            <p:nvPr/>
          </p:nvSpPr>
          <p:spPr bwMode="auto">
            <a:xfrm>
              <a:off x="3473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3" name="Group 190"/>
          <p:cNvGrpSpPr>
            <a:grpSpLocks/>
          </p:cNvGrpSpPr>
          <p:nvPr/>
        </p:nvGrpSpPr>
        <p:grpSpPr bwMode="auto">
          <a:xfrm>
            <a:off x="4295775" y="3609975"/>
            <a:ext cx="57150" cy="57150"/>
            <a:chOff x="2706" y="2274"/>
            <a:chExt cx="36" cy="36"/>
          </a:xfrm>
        </p:grpSpPr>
        <p:pic>
          <p:nvPicPr>
            <p:cNvPr id="57480" name="Picture 18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1" name="Freeform 189"/>
            <p:cNvSpPr>
              <a:spLocks/>
            </p:cNvSpPr>
            <p:nvPr/>
          </p:nvSpPr>
          <p:spPr bwMode="auto">
            <a:xfrm>
              <a:off x="2706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4" name="Group 193"/>
          <p:cNvGrpSpPr>
            <a:grpSpLocks/>
          </p:cNvGrpSpPr>
          <p:nvPr/>
        </p:nvGrpSpPr>
        <p:grpSpPr bwMode="auto">
          <a:xfrm>
            <a:off x="3840163" y="3609975"/>
            <a:ext cx="57150" cy="57150"/>
            <a:chOff x="2419" y="2274"/>
            <a:chExt cx="36" cy="36"/>
          </a:xfrm>
        </p:grpSpPr>
        <p:pic>
          <p:nvPicPr>
            <p:cNvPr id="57478" name="Picture 19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9" name="Freeform 192"/>
            <p:cNvSpPr>
              <a:spLocks/>
            </p:cNvSpPr>
            <p:nvPr/>
          </p:nvSpPr>
          <p:spPr bwMode="auto">
            <a:xfrm>
              <a:off x="2419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5" name="Group 196"/>
          <p:cNvGrpSpPr>
            <a:grpSpLocks/>
          </p:cNvGrpSpPr>
          <p:nvPr/>
        </p:nvGrpSpPr>
        <p:grpSpPr bwMode="auto">
          <a:xfrm>
            <a:off x="2927350" y="5281613"/>
            <a:ext cx="57150" cy="76200"/>
            <a:chOff x="1844" y="3327"/>
            <a:chExt cx="36" cy="48"/>
          </a:xfrm>
        </p:grpSpPr>
        <p:pic>
          <p:nvPicPr>
            <p:cNvPr id="57476" name="Picture 19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7" name="Freeform 195"/>
            <p:cNvSpPr>
              <a:spLocks/>
            </p:cNvSpPr>
            <p:nvPr/>
          </p:nvSpPr>
          <p:spPr bwMode="auto">
            <a:xfrm>
              <a:off x="1844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6" name="Group 199"/>
          <p:cNvGrpSpPr>
            <a:grpSpLocks/>
          </p:cNvGrpSpPr>
          <p:nvPr/>
        </p:nvGrpSpPr>
        <p:grpSpPr bwMode="auto">
          <a:xfrm>
            <a:off x="4068763" y="5281613"/>
            <a:ext cx="57150" cy="76200"/>
            <a:chOff x="2563" y="3327"/>
            <a:chExt cx="36" cy="48"/>
          </a:xfrm>
        </p:grpSpPr>
        <p:sp>
          <p:nvSpPr>
            <p:cNvPr id="57474" name="Rectangle 197"/>
            <p:cNvSpPr>
              <a:spLocks noChangeArrowheads="1"/>
            </p:cNvSpPr>
            <p:nvPr/>
          </p:nvSpPr>
          <p:spPr bwMode="auto">
            <a:xfrm>
              <a:off x="2575" y="3339"/>
              <a:ext cx="1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5" name="Freeform 198"/>
            <p:cNvSpPr>
              <a:spLocks/>
            </p:cNvSpPr>
            <p:nvPr/>
          </p:nvSpPr>
          <p:spPr bwMode="auto">
            <a:xfrm>
              <a:off x="2563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7" name="Group 202"/>
          <p:cNvGrpSpPr>
            <a:grpSpLocks/>
          </p:cNvGrpSpPr>
          <p:nvPr/>
        </p:nvGrpSpPr>
        <p:grpSpPr bwMode="auto">
          <a:xfrm>
            <a:off x="5284788" y="5281613"/>
            <a:ext cx="57150" cy="76200"/>
            <a:chOff x="3329" y="3327"/>
            <a:chExt cx="36" cy="48"/>
          </a:xfrm>
        </p:grpSpPr>
        <p:sp>
          <p:nvSpPr>
            <p:cNvPr id="57472" name="Rectangle 200"/>
            <p:cNvSpPr>
              <a:spLocks noChangeArrowheads="1"/>
            </p:cNvSpPr>
            <p:nvPr/>
          </p:nvSpPr>
          <p:spPr bwMode="auto">
            <a:xfrm>
              <a:off x="3341" y="3339"/>
              <a:ext cx="1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3" name="Freeform 201"/>
            <p:cNvSpPr>
              <a:spLocks/>
            </p:cNvSpPr>
            <p:nvPr/>
          </p:nvSpPr>
          <p:spPr bwMode="auto">
            <a:xfrm>
              <a:off x="3329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48"/>
                <a:gd name="T26" fmla="*/ 36 w 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8" name="Group 205"/>
          <p:cNvGrpSpPr>
            <a:grpSpLocks/>
          </p:cNvGrpSpPr>
          <p:nvPr/>
        </p:nvGrpSpPr>
        <p:grpSpPr bwMode="auto">
          <a:xfrm>
            <a:off x="6519863" y="5281613"/>
            <a:ext cx="57150" cy="76200"/>
            <a:chOff x="4107" y="3327"/>
            <a:chExt cx="36" cy="48"/>
          </a:xfrm>
        </p:grpSpPr>
        <p:pic>
          <p:nvPicPr>
            <p:cNvPr id="57470" name="Picture 20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3339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1" name="Freeform 204"/>
            <p:cNvSpPr>
              <a:spLocks/>
            </p:cNvSpPr>
            <p:nvPr/>
          </p:nvSpPr>
          <p:spPr bwMode="auto">
            <a:xfrm>
              <a:off x="4107" y="3327"/>
              <a:ext cx="36" cy="48"/>
            </a:xfrm>
            <a:custGeom>
              <a:avLst/>
              <a:gdLst>
                <a:gd name="T0" fmla="*/ 24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9" name="Group 208"/>
          <p:cNvGrpSpPr>
            <a:grpSpLocks/>
          </p:cNvGrpSpPr>
          <p:nvPr/>
        </p:nvGrpSpPr>
        <p:grpSpPr bwMode="auto">
          <a:xfrm>
            <a:off x="1463675" y="4425950"/>
            <a:ext cx="436563" cy="588963"/>
            <a:chOff x="922" y="2788"/>
            <a:chExt cx="275" cy="371"/>
          </a:xfrm>
        </p:grpSpPr>
        <p:pic>
          <p:nvPicPr>
            <p:cNvPr id="57468" name="Picture 20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" y="2800"/>
              <a:ext cx="27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69" name="Freeform 207"/>
            <p:cNvSpPr>
              <a:spLocks/>
            </p:cNvSpPr>
            <p:nvPr/>
          </p:nvSpPr>
          <p:spPr bwMode="auto">
            <a:xfrm>
              <a:off x="922" y="2788"/>
              <a:ext cx="275" cy="371"/>
            </a:xfrm>
            <a:custGeom>
              <a:avLst/>
              <a:gdLst>
                <a:gd name="T0" fmla="*/ 132 w 275"/>
                <a:gd name="T1" fmla="*/ 36 h 371"/>
                <a:gd name="T2" fmla="*/ 60 w 275"/>
                <a:gd name="T3" fmla="*/ 24 h 371"/>
                <a:gd name="T4" fmla="*/ 36 w 275"/>
                <a:gd name="T5" fmla="*/ 24 h 371"/>
                <a:gd name="T6" fmla="*/ 0 w 275"/>
                <a:gd name="T7" fmla="*/ 12 h 371"/>
                <a:gd name="T8" fmla="*/ 0 w 275"/>
                <a:gd name="T9" fmla="*/ 72 h 371"/>
                <a:gd name="T10" fmla="*/ 0 w 275"/>
                <a:gd name="T11" fmla="*/ 168 h 371"/>
                <a:gd name="T12" fmla="*/ 0 w 275"/>
                <a:gd name="T13" fmla="*/ 204 h 371"/>
                <a:gd name="T14" fmla="*/ 36 w 275"/>
                <a:gd name="T15" fmla="*/ 264 h 371"/>
                <a:gd name="T16" fmla="*/ 72 w 275"/>
                <a:gd name="T17" fmla="*/ 311 h 371"/>
                <a:gd name="T18" fmla="*/ 108 w 275"/>
                <a:gd name="T19" fmla="*/ 347 h 371"/>
                <a:gd name="T20" fmla="*/ 132 w 275"/>
                <a:gd name="T21" fmla="*/ 371 h 371"/>
                <a:gd name="T22" fmla="*/ 144 w 275"/>
                <a:gd name="T23" fmla="*/ 371 h 371"/>
                <a:gd name="T24" fmla="*/ 180 w 275"/>
                <a:gd name="T25" fmla="*/ 347 h 371"/>
                <a:gd name="T26" fmla="*/ 204 w 275"/>
                <a:gd name="T27" fmla="*/ 311 h 371"/>
                <a:gd name="T28" fmla="*/ 240 w 275"/>
                <a:gd name="T29" fmla="*/ 264 h 371"/>
                <a:gd name="T30" fmla="*/ 263 w 275"/>
                <a:gd name="T31" fmla="*/ 204 h 371"/>
                <a:gd name="T32" fmla="*/ 275 w 275"/>
                <a:gd name="T33" fmla="*/ 168 h 371"/>
                <a:gd name="T34" fmla="*/ 275 w 275"/>
                <a:gd name="T35" fmla="*/ 60 h 371"/>
                <a:gd name="T36" fmla="*/ 275 w 275"/>
                <a:gd name="T37" fmla="*/ 0 h 371"/>
                <a:gd name="T38" fmla="*/ 240 w 275"/>
                <a:gd name="T39" fmla="*/ 12 h 371"/>
                <a:gd name="T40" fmla="*/ 132 w 275"/>
                <a:gd name="T41" fmla="*/ 36 h 3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71"/>
                <a:gd name="T65" fmla="*/ 275 w 275"/>
                <a:gd name="T66" fmla="*/ 371 h 3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71">
                  <a:moveTo>
                    <a:pt x="132" y="36"/>
                  </a:moveTo>
                  <a:lnTo>
                    <a:pt x="60" y="24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0" y="72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4"/>
                  </a:lnTo>
                  <a:lnTo>
                    <a:pt x="72" y="311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04" y="311"/>
                  </a:lnTo>
                  <a:lnTo>
                    <a:pt x="240" y="264"/>
                  </a:lnTo>
                  <a:lnTo>
                    <a:pt x="263" y="204"/>
                  </a:lnTo>
                  <a:lnTo>
                    <a:pt x="275" y="168"/>
                  </a:lnTo>
                  <a:lnTo>
                    <a:pt x="275" y="60"/>
                  </a:lnTo>
                  <a:lnTo>
                    <a:pt x="275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60" name="Oval 209"/>
          <p:cNvSpPr>
            <a:spLocks noChangeArrowheads="1"/>
          </p:cNvSpPr>
          <p:nvPr/>
        </p:nvSpPr>
        <p:spPr bwMode="auto">
          <a:xfrm>
            <a:off x="4087813" y="29448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1" name="Oval 210"/>
          <p:cNvSpPr>
            <a:spLocks noChangeArrowheads="1"/>
          </p:cNvSpPr>
          <p:nvPr/>
        </p:nvSpPr>
        <p:spPr bwMode="auto">
          <a:xfrm>
            <a:off x="3859213" y="32861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2" name="Oval 211"/>
          <p:cNvSpPr>
            <a:spLocks noChangeArrowheads="1"/>
          </p:cNvSpPr>
          <p:nvPr/>
        </p:nvSpPr>
        <p:spPr bwMode="auto">
          <a:xfrm>
            <a:off x="2851150" y="3116263"/>
            <a:ext cx="95250" cy="936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3" name="Oval 212"/>
          <p:cNvSpPr>
            <a:spLocks noChangeArrowheads="1"/>
          </p:cNvSpPr>
          <p:nvPr/>
        </p:nvSpPr>
        <p:spPr bwMode="auto">
          <a:xfrm>
            <a:off x="2851150" y="3703638"/>
            <a:ext cx="9525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4" name="Oval 213"/>
          <p:cNvSpPr>
            <a:spLocks noChangeArrowheads="1"/>
          </p:cNvSpPr>
          <p:nvPr/>
        </p:nvSpPr>
        <p:spPr bwMode="auto">
          <a:xfrm>
            <a:off x="1673225" y="50530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465" name="Group 216"/>
          <p:cNvGrpSpPr>
            <a:grpSpLocks/>
          </p:cNvGrpSpPr>
          <p:nvPr/>
        </p:nvGrpSpPr>
        <p:grpSpPr bwMode="auto">
          <a:xfrm>
            <a:off x="1654175" y="5281613"/>
            <a:ext cx="57150" cy="76200"/>
            <a:chOff x="1042" y="3327"/>
            <a:chExt cx="36" cy="48"/>
          </a:xfrm>
        </p:grpSpPr>
        <p:pic>
          <p:nvPicPr>
            <p:cNvPr id="57466" name="Picture 2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67" name="Freeform 215"/>
            <p:cNvSpPr>
              <a:spLocks/>
            </p:cNvSpPr>
            <p:nvPr/>
          </p:nvSpPr>
          <p:spPr bwMode="auto">
            <a:xfrm>
              <a:off x="1042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74C6EC-D695-431A-A569-DCA831413BAF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Half Adder (HA)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6910387" cy="11303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Add single bits</a:t>
            </a:r>
          </a:p>
        </p:txBody>
      </p:sp>
      <p:pic>
        <p:nvPicPr>
          <p:cNvPr id="161383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718050"/>
            <a:ext cx="2425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1379538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Ai </a:t>
            </a:r>
            <a:endParaRPr lang="en-US" altLang="fa-IR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416050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1416050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1416050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1416050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1782763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Bi </a:t>
            </a:r>
            <a:endParaRPr lang="en-US" altLang="fa-IR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18192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18192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18192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18192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60" name="Rectangle 19"/>
          <p:cNvSpPr>
            <a:spLocks noChangeArrowheads="1"/>
          </p:cNvSpPr>
          <p:nvPr/>
        </p:nvSpPr>
        <p:spPr bwMode="auto">
          <a:xfrm>
            <a:off x="2149475" y="1952625"/>
            <a:ext cx="5286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Sum </a:t>
            </a:r>
            <a:endParaRPr lang="en-US" altLang="fa-IR"/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233362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233362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3" name="Rectangle 22"/>
          <p:cNvSpPr>
            <a:spLocks noChangeArrowheads="1"/>
          </p:cNvSpPr>
          <p:nvPr/>
        </p:nvSpPr>
        <p:spPr bwMode="auto">
          <a:xfrm>
            <a:off x="233362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4" name="Rectangle 23"/>
          <p:cNvSpPr>
            <a:spLocks noChangeArrowheads="1"/>
          </p:cNvSpPr>
          <p:nvPr/>
        </p:nvSpPr>
        <p:spPr bwMode="auto">
          <a:xfrm>
            <a:off x="233362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fa-IR"/>
          </a:p>
        </p:txBody>
      </p:sp>
      <p:sp>
        <p:nvSpPr>
          <p:cNvPr id="6165" name="Rectangle 24"/>
          <p:cNvSpPr>
            <a:spLocks noChangeArrowheads="1"/>
          </p:cNvSpPr>
          <p:nvPr/>
        </p:nvSpPr>
        <p:spPr bwMode="auto">
          <a:xfrm>
            <a:off x="2754313" y="1952625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Carry </a:t>
            </a:r>
            <a:endParaRPr lang="en-US" altLang="fa-IR"/>
          </a:p>
        </p:txBody>
      </p:sp>
      <p:sp>
        <p:nvSpPr>
          <p:cNvPr id="6166" name="Rectangle 25"/>
          <p:cNvSpPr>
            <a:spLocks noChangeArrowheads="1"/>
          </p:cNvSpPr>
          <p:nvPr/>
        </p:nvSpPr>
        <p:spPr bwMode="auto">
          <a:xfrm>
            <a:off x="29749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7" name="Rectangle 26"/>
          <p:cNvSpPr>
            <a:spLocks noChangeArrowheads="1"/>
          </p:cNvSpPr>
          <p:nvPr/>
        </p:nvSpPr>
        <p:spPr bwMode="auto">
          <a:xfrm>
            <a:off x="29749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8" name="Rectangle 27"/>
          <p:cNvSpPr>
            <a:spLocks noChangeArrowheads="1"/>
          </p:cNvSpPr>
          <p:nvPr/>
        </p:nvSpPr>
        <p:spPr bwMode="auto">
          <a:xfrm>
            <a:off x="29749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9" name="Rectangle 28"/>
          <p:cNvSpPr>
            <a:spLocks noChangeArrowheads="1"/>
          </p:cNvSpPr>
          <p:nvPr/>
        </p:nvSpPr>
        <p:spPr bwMode="auto">
          <a:xfrm>
            <a:off x="29749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>
            <a:off x="1306513" y="2205038"/>
            <a:ext cx="2108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71" name="Line 30"/>
          <p:cNvSpPr>
            <a:spLocks noChangeShapeType="1"/>
          </p:cNvSpPr>
          <p:nvPr/>
        </p:nvSpPr>
        <p:spPr bwMode="auto">
          <a:xfrm>
            <a:off x="2076450" y="1970088"/>
            <a:ext cx="1588" cy="1250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781425" y="1735138"/>
            <a:ext cx="1547813" cy="1512887"/>
            <a:chOff x="2382" y="1093"/>
            <a:chExt cx="975" cy="953"/>
          </a:xfrm>
        </p:grpSpPr>
        <p:sp>
          <p:nvSpPr>
            <p:cNvPr id="6194" name="Rectangle 31"/>
            <p:cNvSpPr>
              <a:spLocks noChangeArrowheads="1"/>
            </p:cNvSpPr>
            <p:nvPr/>
          </p:nvSpPr>
          <p:spPr bwMode="auto">
            <a:xfrm>
              <a:off x="2630" y="1350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95" name="Line 32"/>
            <p:cNvSpPr>
              <a:spLocks noChangeShapeType="1"/>
            </p:cNvSpPr>
            <p:nvPr/>
          </p:nvSpPr>
          <p:spPr bwMode="auto">
            <a:xfrm>
              <a:off x="2982" y="1344"/>
              <a:ext cx="1" cy="6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6" name="Line 33"/>
            <p:cNvSpPr>
              <a:spLocks noChangeShapeType="1"/>
            </p:cNvSpPr>
            <p:nvPr/>
          </p:nvSpPr>
          <p:spPr bwMode="auto">
            <a:xfrm>
              <a:off x="2624" y="1675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7" name="Line 34"/>
            <p:cNvSpPr>
              <a:spLocks noChangeShapeType="1"/>
            </p:cNvSpPr>
            <p:nvPr/>
          </p:nvSpPr>
          <p:spPr bwMode="auto">
            <a:xfrm flipH="1" flipV="1">
              <a:off x="2463" y="1185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8" name="Rectangle 35"/>
            <p:cNvSpPr>
              <a:spLocks noChangeArrowheads="1"/>
            </p:cNvSpPr>
            <p:nvPr/>
          </p:nvSpPr>
          <p:spPr bwMode="auto">
            <a:xfrm>
              <a:off x="2509" y="109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6199" name="Rectangle 36"/>
            <p:cNvSpPr>
              <a:spLocks noChangeArrowheads="1"/>
            </p:cNvSpPr>
            <p:nvPr/>
          </p:nvSpPr>
          <p:spPr bwMode="auto">
            <a:xfrm>
              <a:off x="2382" y="125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6200" name="Rectangle 37"/>
            <p:cNvSpPr>
              <a:spLocks noChangeArrowheads="1"/>
            </p:cNvSpPr>
            <p:nvPr/>
          </p:nvSpPr>
          <p:spPr bwMode="auto">
            <a:xfrm>
              <a:off x="272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201" name="Rectangle 38"/>
            <p:cNvSpPr>
              <a:spLocks noChangeArrowheads="1"/>
            </p:cNvSpPr>
            <p:nvPr/>
          </p:nvSpPr>
          <p:spPr bwMode="auto">
            <a:xfrm>
              <a:off x="309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2" name="Rectangle 39"/>
            <p:cNvSpPr>
              <a:spLocks noChangeArrowheads="1"/>
            </p:cNvSpPr>
            <p:nvPr/>
          </p:nvSpPr>
          <p:spPr bwMode="auto">
            <a:xfrm>
              <a:off x="2463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203" name="Rectangle 40"/>
            <p:cNvSpPr>
              <a:spLocks noChangeArrowheads="1"/>
            </p:cNvSpPr>
            <p:nvPr/>
          </p:nvSpPr>
          <p:spPr bwMode="auto">
            <a:xfrm>
              <a:off x="2463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4" name="Rectangle 41"/>
            <p:cNvSpPr>
              <a:spLocks noChangeArrowheads="1"/>
            </p:cNvSpPr>
            <p:nvPr/>
          </p:nvSpPr>
          <p:spPr bwMode="auto">
            <a:xfrm>
              <a:off x="2740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205" name="Rectangle 42"/>
            <p:cNvSpPr>
              <a:spLocks noChangeArrowheads="1"/>
            </p:cNvSpPr>
            <p:nvPr/>
          </p:nvSpPr>
          <p:spPr bwMode="auto">
            <a:xfrm>
              <a:off x="3109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6" name="Rectangle 43"/>
            <p:cNvSpPr>
              <a:spLocks noChangeArrowheads="1"/>
            </p:cNvSpPr>
            <p:nvPr/>
          </p:nvSpPr>
          <p:spPr bwMode="auto">
            <a:xfrm>
              <a:off x="275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7" name="Rectangle 44"/>
            <p:cNvSpPr>
              <a:spLocks noChangeArrowheads="1"/>
            </p:cNvSpPr>
            <p:nvPr/>
          </p:nvSpPr>
          <p:spPr bwMode="auto">
            <a:xfrm>
              <a:off x="312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52838" y="3455988"/>
            <a:ext cx="2016125" cy="774700"/>
            <a:chOff x="2301" y="2177"/>
            <a:chExt cx="1270" cy="488"/>
          </a:xfrm>
        </p:grpSpPr>
        <p:sp>
          <p:nvSpPr>
            <p:cNvPr id="6190" name="Rectangle 45"/>
            <p:cNvSpPr>
              <a:spLocks noChangeArrowheads="1"/>
            </p:cNvSpPr>
            <p:nvPr/>
          </p:nvSpPr>
          <p:spPr bwMode="auto">
            <a:xfrm>
              <a:off x="2301" y="2178"/>
              <a:ext cx="12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Sum = Ai Bi + Ai Bi</a:t>
              </a:r>
              <a:endParaRPr lang="en-US" altLang="fa-IR"/>
            </a:p>
          </p:txBody>
        </p:sp>
        <p:sp>
          <p:nvSpPr>
            <p:cNvPr id="6191" name="Line 46"/>
            <p:cNvSpPr>
              <a:spLocks noChangeShapeType="1"/>
            </p:cNvSpPr>
            <p:nvPr/>
          </p:nvSpPr>
          <p:spPr bwMode="auto">
            <a:xfrm>
              <a:off x="2763" y="2177"/>
              <a:ext cx="1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2" name="Line 47"/>
            <p:cNvSpPr>
              <a:spLocks noChangeShapeType="1"/>
            </p:cNvSpPr>
            <p:nvPr/>
          </p:nvSpPr>
          <p:spPr bwMode="auto">
            <a:xfrm>
              <a:off x="3398" y="2177"/>
              <a:ext cx="1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13872" name="Rectangle 48"/>
            <p:cNvSpPr>
              <a:spLocks noChangeArrowheads="1"/>
            </p:cNvSpPr>
            <p:nvPr/>
          </p:nvSpPr>
          <p:spPr bwMode="auto">
            <a:xfrm>
              <a:off x="2636" y="2406"/>
              <a:ext cx="70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Ai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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Bi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108700" y="1752600"/>
            <a:ext cx="1547813" cy="1512888"/>
            <a:chOff x="3848" y="1104"/>
            <a:chExt cx="975" cy="953"/>
          </a:xfrm>
        </p:grpSpPr>
        <p:sp>
          <p:nvSpPr>
            <p:cNvPr id="6176" name="Rectangle 50"/>
            <p:cNvSpPr>
              <a:spLocks noChangeArrowheads="1"/>
            </p:cNvSpPr>
            <p:nvPr/>
          </p:nvSpPr>
          <p:spPr bwMode="auto">
            <a:xfrm>
              <a:off x="4096" y="1361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77" name="Line 51"/>
            <p:cNvSpPr>
              <a:spLocks noChangeShapeType="1"/>
            </p:cNvSpPr>
            <p:nvPr/>
          </p:nvSpPr>
          <p:spPr bwMode="auto">
            <a:xfrm>
              <a:off x="4448" y="1355"/>
              <a:ext cx="1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8" name="Line 52"/>
            <p:cNvSpPr>
              <a:spLocks noChangeShapeType="1"/>
            </p:cNvSpPr>
            <p:nvPr/>
          </p:nvSpPr>
          <p:spPr bwMode="auto">
            <a:xfrm>
              <a:off x="4090" y="1686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9" name="Line 53"/>
            <p:cNvSpPr>
              <a:spLocks noChangeShapeType="1"/>
            </p:cNvSpPr>
            <p:nvPr/>
          </p:nvSpPr>
          <p:spPr bwMode="auto">
            <a:xfrm flipH="1" flipV="1">
              <a:off x="3929" y="1196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80" name="Rectangle 54"/>
            <p:cNvSpPr>
              <a:spLocks noChangeArrowheads="1"/>
            </p:cNvSpPr>
            <p:nvPr/>
          </p:nvSpPr>
          <p:spPr bwMode="auto">
            <a:xfrm>
              <a:off x="3975" y="110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6181" name="Rectangle 55"/>
            <p:cNvSpPr>
              <a:spLocks noChangeArrowheads="1"/>
            </p:cNvSpPr>
            <p:nvPr/>
          </p:nvSpPr>
          <p:spPr bwMode="auto">
            <a:xfrm>
              <a:off x="3848" y="126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6182" name="Rectangle 56"/>
            <p:cNvSpPr>
              <a:spLocks noChangeArrowheads="1"/>
            </p:cNvSpPr>
            <p:nvPr/>
          </p:nvSpPr>
          <p:spPr bwMode="auto">
            <a:xfrm>
              <a:off x="419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3" name="Rectangle 57"/>
            <p:cNvSpPr>
              <a:spLocks noChangeArrowheads="1"/>
            </p:cNvSpPr>
            <p:nvPr/>
          </p:nvSpPr>
          <p:spPr bwMode="auto">
            <a:xfrm>
              <a:off x="456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184" name="Rectangle 58"/>
            <p:cNvSpPr>
              <a:spLocks noChangeArrowheads="1"/>
            </p:cNvSpPr>
            <p:nvPr/>
          </p:nvSpPr>
          <p:spPr bwMode="auto">
            <a:xfrm>
              <a:off x="3929" y="14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5" name="Rectangle 59"/>
            <p:cNvSpPr>
              <a:spLocks noChangeArrowheads="1"/>
            </p:cNvSpPr>
            <p:nvPr/>
          </p:nvSpPr>
          <p:spPr bwMode="auto">
            <a:xfrm>
              <a:off x="3929" y="178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186" name="Rectangle 60"/>
            <p:cNvSpPr>
              <a:spLocks noChangeArrowheads="1"/>
            </p:cNvSpPr>
            <p:nvPr/>
          </p:nvSpPr>
          <p:spPr bwMode="auto">
            <a:xfrm>
              <a:off x="4217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7" name="Rectangle 61"/>
            <p:cNvSpPr>
              <a:spLocks noChangeArrowheads="1"/>
            </p:cNvSpPr>
            <p:nvPr/>
          </p:nvSpPr>
          <p:spPr bwMode="auto">
            <a:xfrm>
              <a:off x="4575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8" name="Rectangle 62"/>
            <p:cNvSpPr>
              <a:spLocks noChangeArrowheads="1"/>
            </p:cNvSpPr>
            <p:nvPr/>
          </p:nvSpPr>
          <p:spPr bwMode="auto">
            <a:xfrm>
              <a:off x="4587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189" name="Rectangle 63"/>
            <p:cNvSpPr>
              <a:spLocks noChangeArrowheads="1"/>
            </p:cNvSpPr>
            <p:nvPr/>
          </p:nvSpPr>
          <p:spPr bwMode="auto">
            <a:xfrm>
              <a:off x="4229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</p:grpSp>
      <p:sp>
        <p:nvSpPr>
          <p:cNvPr id="1613888" name="Rectangle 64"/>
          <p:cNvSpPr>
            <a:spLocks noChangeArrowheads="1"/>
          </p:cNvSpPr>
          <p:nvPr/>
        </p:nvSpPr>
        <p:spPr bwMode="auto">
          <a:xfrm>
            <a:off x="6365875" y="3438525"/>
            <a:ext cx="1423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Carry = Ai . Bi</a:t>
            </a:r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670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A444A8-7645-4D6F-92BA-3FA32F96EBA9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Full Adder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606925" cy="105727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Add multiple bits</a:t>
            </a:r>
          </a:p>
        </p:txBody>
      </p:sp>
      <p:pic>
        <p:nvPicPr>
          <p:cNvPr id="8197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2060575"/>
            <a:ext cx="55626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096F3A5-9152-469F-B18A-4B6FBA001BCE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Full Adder (FA)</a:t>
            </a:r>
          </a:p>
        </p:txBody>
      </p:sp>
      <p:sp>
        <p:nvSpPr>
          <p:cNvPr id="1635333" name="Rectangle 5"/>
          <p:cNvSpPr>
            <a:spLocks noChangeArrowheads="1"/>
          </p:cNvSpPr>
          <p:nvPr/>
        </p:nvSpPr>
        <p:spPr bwMode="auto">
          <a:xfrm>
            <a:off x="900113" y="3798888"/>
            <a:ext cx="47625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S =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xor A xor B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solidFill>
                <a:schemeClr val="accent2"/>
              </a:solidFill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O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= B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 +  A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 +  A B =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(A + B) + A B</a:t>
            </a:r>
          </a:p>
        </p:txBody>
      </p:sp>
      <p:grpSp>
        <p:nvGrpSpPr>
          <p:cNvPr id="10245" name="Group 109"/>
          <p:cNvGrpSpPr>
            <a:grpSpLocks/>
          </p:cNvGrpSpPr>
          <p:nvPr/>
        </p:nvGrpSpPr>
        <p:grpSpPr bwMode="auto">
          <a:xfrm>
            <a:off x="1403350" y="1206500"/>
            <a:ext cx="2320925" cy="2362200"/>
            <a:chOff x="1295" y="735"/>
            <a:chExt cx="1462" cy="1488"/>
          </a:xfrm>
        </p:grpSpPr>
        <p:sp>
          <p:nvSpPr>
            <p:cNvPr id="10302" name="Rectangle 8"/>
            <p:cNvSpPr>
              <a:spLocks noChangeArrowheads="1"/>
            </p:cNvSpPr>
            <p:nvPr/>
          </p:nvSpPr>
          <p:spPr bwMode="auto">
            <a:xfrm>
              <a:off x="1387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0303" name="Rectangle 9"/>
            <p:cNvSpPr>
              <a:spLocks noChangeArrowheads="1"/>
            </p:cNvSpPr>
            <p:nvPr/>
          </p:nvSpPr>
          <p:spPr bwMode="auto">
            <a:xfrm>
              <a:off x="1399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4" name="Rectangle 10"/>
            <p:cNvSpPr>
              <a:spLocks noChangeArrowheads="1"/>
            </p:cNvSpPr>
            <p:nvPr/>
          </p:nvSpPr>
          <p:spPr bwMode="auto">
            <a:xfrm>
              <a:off x="1399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5" name="Rectangle 11"/>
            <p:cNvSpPr>
              <a:spLocks noChangeArrowheads="1"/>
            </p:cNvSpPr>
            <p:nvPr/>
          </p:nvSpPr>
          <p:spPr bwMode="auto">
            <a:xfrm>
              <a:off x="1399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6" name="Rectangle 12"/>
            <p:cNvSpPr>
              <a:spLocks noChangeArrowheads="1"/>
            </p:cNvSpPr>
            <p:nvPr/>
          </p:nvSpPr>
          <p:spPr bwMode="auto">
            <a:xfrm>
              <a:off x="1399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7" name="Rectangle 13"/>
            <p:cNvSpPr>
              <a:spLocks noChangeArrowheads="1"/>
            </p:cNvSpPr>
            <p:nvPr/>
          </p:nvSpPr>
          <p:spPr bwMode="auto">
            <a:xfrm>
              <a:off x="1399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08" name="Rectangle 14"/>
            <p:cNvSpPr>
              <a:spLocks noChangeArrowheads="1"/>
            </p:cNvSpPr>
            <p:nvPr/>
          </p:nvSpPr>
          <p:spPr bwMode="auto">
            <a:xfrm>
              <a:off x="1399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09" name="Rectangle 15"/>
            <p:cNvSpPr>
              <a:spLocks noChangeArrowheads="1"/>
            </p:cNvSpPr>
            <p:nvPr/>
          </p:nvSpPr>
          <p:spPr bwMode="auto">
            <a:xfrm>
              <a:off x="1399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0" name="Rectangle 16"/>
            <p:cNvSpPr>
              <a:spLocks noChangeArrowheads="1"/>
            </p:cNvSpPr>
            <p:nvPr/>
          </p:nvSpPr>
          <p:spPr bwMode="auto">
            <a:xfrm>
              <a:off x="1399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11" name="Rectangle 17"/>
            <p:cNvSpPr>
              <a:spLocks noChangeArrowheads="1"/>
            </p:cNvSpPr>
            <p:nvPr/>
          </p:nvSpPr>
          <p:spPr bwMode="auto">
            <a:xfrm>
              <a:off x="1640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0312" name="Rectangle 18"/>
            <p:cNvSpPr>
              <a:spLocks noChangeArrowheads="1"/>
            </p:cNvSpPr>
            <p:nvPr/>
          </p:nvSpPr>
          <p:spPr bwMode="auto">
            <a:xfrm>
              <a:off x="1652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3" name="Rectangle 19"/>
            <p:cNvSpPr>
              <a:spLocks noChangeArrowheads="1"/>
            </p:cNvSpPr>
            <p:nvPr/>
          </p:nvSpPr>
          <p:spPr bwMode="auto">
            <a:xfrm>
              <a:off x="1652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4" name="Rectangle 20"/>
            <p:cNvSpPr>
              <a:spLocks noChangeArrowheads="1"/>
            </p:cNvSpPr>
            <p:nvPr/>
          </p:nvSpPr>
          <p:spPr bwMode="auto">
            <a:xfrm>
              <a:off x="1652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5" name="Rectangle 21"/>
            <p:cNvSpPr>
              <a:spLocks noChangeArrowheads="1"/>
            </p:cNvSpPr>
            <p:nvPr/>
          </p:nvSpPr>
          <p:spPr bwMode="auto">
            <a:xfrm>
              <a:off x="1652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6" name="Rectangle 22"/>
            <p:cNvSpPr>
              <a:spLocks noChangeArrowheads="1"/>
            </p:cNvSpPr>
            <p:nvPr/>
          </p:nvSpPr>
          <p:spPr bwMode="auto">
            <a:xfrm>
              <a:off x="1652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7" name="Rectangle 23"/>
            <p:cNvSpPr>
              <a:spLocks noChangeArrowheads="1"/>
            </p:cNvSpPr>
            <p:nvPr/>
          </p:nvSpPr>
          <p:spPr bwMode="auto">
            <a:xfrm>
              <a:off x="1652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8" name="Rectangle 24"/>
            <p:cNvSpPr>
              <a:spLocks noChangeArrowheads="1"/>
            </p:cNvSpPr>
            <p:nvPr/>
          </p:nvSpPr>
          <p:spPr bwMode="auto">
            <a:xfrm>
              <a:off x="1652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9" name="Rectangle 25"/>
            <p:cNvSpPr>
              <a:spLocks noChangeArrowheads="1"/>
            </p:cNvSpPr>
            <p:nvPr/>
          </p:nvSpPr>
          <p:spPr bwMode="auto">
            <a:xfrm>
              <a:off x="1652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20" name="Rectangle 26"/>
            <p:cNvSpPr>
              <a:spLocks noChangeArrowheads="1"/>
            </p:cNvSpPr>
            <p:nvPr/>
          </p:nvSpPr>
          <p:spPr bwMode="auto">
            <a:xfrm>
              <a:off x="1882" y="747"/>
              <a:ext cx="14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 </a:t>
              </a:r>
              <a:endParaRPr lang="en-US" altLang="fa-IR" baseline="-25000"/>
            </a:p>
          </p:txBody>
        </p:sp>
        <p:sp>
          <p:nvSpPr>
            <p:cNvPr id="10321" name="Rectangle 27"/>
            <p:cNvSpPr>
              <a:spLocks noChangeArrowheads="1"/>
            </p:cNvSpPr>
            <p:nvPr/>
          </p:nvSpPr>
          <p:spPr bwMode="auto">
            <a:xfrm>
              <a:off x="1905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2" name="Rectangle 28"/>
            <p:cNvSpPr>
              <a:spLocks noChangeArrowheads="1"/>
            </p:cNvSpPr>
            <p:nvPr/>
          </p:nvSpPr>
          <p:spPr bwMode="auto">
            <a:xfrm>
              <a:off x="1905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23" name="Rectangle 29"/>
            <p:cNvSpPr>
              <a:spLocks noChangeArrowheads="1"/>
            </p:cNvSpPr>
            <p:nvPr/>
          </p:nvSpPr>
          <p:spPr bwMode="auto">
            <a:xfrm>
              <a:off x="1905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4" name="Rectangle 30"/>
            <p:cNvSpPr>
              <a:spLocks noChangeArrowheads="1"/>
            </p:cNvSpPr>
            <p:nvPr/>
          </p:nvSpPr>
          <p:spPr bwMode="auto">
            <a:xfrm>
              <a:off x="1905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25" name="Rectangle 31"/>
            <p:cNvSpPr>
              <a:spLocks noChangeArrowheads="1"/>
            </p:cNvSpPr>
            <p:nvPr/>
          </p:nvSpPr>
          <p:spPr bwMode="auto">
            <a:xfrm>
              <a:off x="1905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6" name="Rectangle 32"/>
            <p:cNvSpPr>
              <a:spLocks noChangeArrowheads="1"/>
            </p:cNvSpPr>
            <p:nvPr/>
          </p:nvSpPr>
          <p:spPr bwMode="auto">
            <a:xfrm>
              <a:off x="1905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27" name="Rectangle 33"/>
            <p:cNvSpPr>
              <a:spLocks noChangeArrowheads="1"/>
            </p:cNvSpPr>
            <p:nvPr/>
          </p:nvSpPr>
          <p:spPr bwMode="auto">
            <a:xfrm>
              <a:off x="1905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8" name="Rectangle 34"/>
            <p:cNvSpPr>
              <a:spLocks noChangeArrowheads="1"/>
            </p:cNvSpPr>
            <p:nvPr/>
          </p:nvSpPr>
          <p:spPr bwMode="auto">
            <a:xfrm>
              <a:off x="1905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29" name="Rectangle 35"/>
            <p:cNvSpPr>
              <a:spLocks noChangeArrowheads="1"/>
            </p:cNvSpPr>
            <p:nvPr/>
          </p:nvSpPr>
          <p:spPr bwMode="auto">
            <a:xfrm>
              <a:off x="2239" y="747"/>
              <a:ext cx="1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10330" name="Rectangle 36"/>
            <p:cNvSpPr>
              <a:spLocks noChangeArrowheads="1"/>
            </p:cNvSpPr>
            <p:nvPr/>
          </p:nvSpPr>
          <p:spPr bwMode="auto">
            <a:xfrm>
              <a:off x="2251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1" name="Rectangle 37"/>
            <p:cNvSpPr>
              <a:spLocks noChangeArrowheads="1"/>
            </p:cNvSpPr>
            <p:nvPr/>
          </p:nvSpPr>
          <p:spPr bwMode="auto">
            <a:xfrm>
              <a:off x="2251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32" name="Rectangle 38"/>
            <p:cNvSpPr>
              <a:spLocks noChangeArrowheads="1"/>
            </p:cNvSpPr>
            <p:nvPr/>
          </p:nvSpPr>
          <p:spPr bwMode="auto">
            <a:xfrm>
              <a:off x="2251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33" name="Rectangle 39"/>
            <p:cNvSpPr>
              <a:spLocks noChangeArrowheads="1"/>
            </p:cNvSpPr>
            <p:nvPr/>
          </p:nvSpPr>
          <p:spPr bwMode="auto">
            <a:xfrm>
              <a:off x="2251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4" name="Rectangle 40"/>
            <p:cNvSpPr>
              <a:spLocks noChangeArrowheads="1"/>
            </p:cNvSpPr>
            <p:nvPr/>
          </p:nvSpPr>
          <p:spPr bwMode="auto">
            <a:xfrm>
              <a:off x="2251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35" name="Rectangle 41"/>
            <p:cNvSpPr>
              <a:spLocks noChangeArrowheads="1"/>
            </p:cNvSpPr>
            <p:nvPr/>
          </p:nvSpPr>
          <p:spPr bwMode="auto">
            <a:xfrm>
              <a:off x="2251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6" name="Rectangle 42"/>
            <p:cNvSpPr>
              <a:spLocks noChangeArrowheads="1"/>
            </p:cNvSpPr>
            <p:nvPr/>
          </p:nvSpPr>
          <p:spPr bwMode="auto">
            <a:xfrm>
              <a:off x="2251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7" name="Rectangle 43"/>
            <p:cNvSpPr>
              <a:spLocks noChangeArrowheads="1"/>
            </p:cNvSpPr>
            <p:nvPr/>
          </p:nvSpPr>
          <p:spPr bwMode="auto">
            <a:xfrm>
              <a:off x="2251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38" name="Rectangle 44"/>
            <p:cNvSpPr>
              <a:spLocks noChangeArrowheads="1"/>
            </p:cNvSpPr>
            <p:nvPr/>
          </p:nvSpPr>
          <p:spPr bwMode="auto">
            <a:xfrm>
              <a:off x="2493" y="747"/>
              <a:ext cx="2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/>
            </a:p>
          </p:txBody>
        </p:sp>
        <p:sp>
          <p:nvSpPr>
            <p:cNvPr id="10339" name="Rectangle 45"/>
            <p:cNvSpPr>
              <a:spLocks noChangeArrowheads="1"/>
            </p:cNvSpPr>
            <p:nvPr/>
          </p:nvSpPr>
          <p:spPr bwMode="auto">
            <a:xfrm>
              <a:off x="2550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0" name="Rectangle 46"/>
            <p:cNvSpPr>
              <a:spLocks noChangeArrowheads="1"/>
            </p:cNvSpPr>
            <p:nvPr/>
          </p:nvSpPr>
          <p:spPr bwMode="auto">
            <a:xfrm>
              <a:off x="2550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1" name="Rectangle 47"/>
            <p:cNvSpPr>
              <a:spLocks noChangeArrowheads="1"/>
            </p:cNvSpPr>
            <p:nvPr/>
          </p:nvSpPr>
          <p:spPr bwMode="auto">
            <a:xfrm>
              <a:off x="2550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2" name="Rectangle 48"/>
            <p:cNvSpPr>
              <a:spLocks noChangeArrowheads="1"/>
            </p:cNvSpPr>
            <p:nvPr/>
          </p:nvSpPr>
          <p:spPr bwMode="auto">
            <a:xfrm>
              <a:off x="2550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43" name="Rectangle 49"/>
            <p:cNvSpPr>
              <a:spLocks noChangeArrowheads="1"/>
            </p:cNvSpPr>
            <p:nvPr/>
          </p:nvSpPr>
          <p:spPr bwMode="auto">
            <a:xfrm>
              <a:off x="2550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4" name="Rectangle 50"/>
            <p:cNvSpPr>
              <a:spLocks noChangeArrowheads="1"/>
            </p:cNvSpPr>
            <p:nvPr/>
          </p:nvSpPr>
          <p:spPr bwMode="auto">
            <a:xfrm>
              <a:off x="2550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45" name="Rectangle 51"/>
            <p:cNvSpPr>
              <a:spLocks noChangeArrowheads="1"/>
            </p:cNvSpPr>
            <p:nvPr/>
          </p:nvSpPr>
          <p:spPr bwMode="auto">
            <a:xfrm>
              <a:off x="2550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46" name="Rectangle 52"/>
            <p:cNvSpPr>
              <a:spLocks noChangeArrowheads="1"/>
            </p:cNvSpPr>
            <p:nvPr/>
          </p:nvSpPr>
          <p:spPr bwMode="auto">
            <a:xfrm>
              <a:off x="2550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47" name="Line 53"/>
            <p:cNvSpPr>
              <a:spLocks noChangeShapeType="1"/>
            </p:cNvSpPr>
            <p:nvPr/>
          </p:nvSpPr>
          <p:spPr bwMode="auto">
            <a:xfrm>
              <a:off x="1295" y="910"/>
              <a:ext cx="14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48" name="Line 54"/>
            <p:cNvSpPr>
              <a:spLocks noChangeShapeType="1"/>
            </p:cNvSpPr>
            <p:nvPr/>
          </p:nvSpPr>
          <p:spPr bwMode="auto">
            <a:xfrm>
              <a:off x="2136" y="735"/>
              <a:ext cx="1" cy="1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346700" y="908050"/>
            <a:ext cx="2238375" cy="1484313"/>
            <a:chOff x="3368" y="747"/>
            <a:chExt cx="1410" cy="935"/>
          </a:xfrm>
        </p:grpSpPr>
        <p:sp>
          <p:nvSpPr>
            <p:cNvPr id="10276" name="Rectangle 55"/>
            <p:cNvSpPr>
              <a:spLocks noChangeArrowheads="1"/>
            </p:cNvSpPr>
            <p:nvPr/>
          </p:nvSpPr>
          <p:spPr bwMode="auto">
            <a:xfrm>
              <a:off x="3685" y="1090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77" name="Line 56"/>
            <p:cNvSpPr>
              <a:spLocks noChangeShapeType="1"/>
            </p:cNvSpPr>
            <p:nvPr/>
          </p:nvSpPr>
          <p:spPr bwMode="auto">
            <a:xfrm>
              <a:off x="3679" y="1375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8" name="Line 57"/>
            <p:cNvSpPr>
              <a:spLocks noChangeShapeType="1"/>
            </p:cNvSpPr>
            <p:nvPr/>
          </p:nvSpPr>
          <p:spPr bwMode="auto">
            <a:xfrm>
              <a:off x="4231" y="1096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4508" y="1084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80" name="Line 59"/>
            <p:cNvSpPr>
              <a:spLocks noChangeShapeType="1"/>
            </p:cNvSpPr>
            <p:nvPr/>
          </p:nvSpPr>
          <p:spPr bwMode="auto">
            <a:xfrm>
              <a:off x="3955" y="1084"/>
              <a:ext cx="1" cy="5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81" name="Line 60"/>
            <p:cNvSpPr>
              <a:spLocks noChangeShapeType="1"/>
            </p:cNvSpPr>
            <p:nvPr/>
          </p:nvSpPr>
          <p:spPr bwMode="auto">
            <a:xfrm flipH="1" flipV="1">
              <a:off x="3506" y="898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82" name="Rectangle 61"/>
            <p:cNvSpPr>
              <a:spLocks noChangeArrowheads="1"/>
            </p:cNvSpPr>
            <p:nvPr/>
          </p:nvSpPr>
          <p:spPr bwMode="auto">
            <a:xfrm>
              <a:off x="3552" y="747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 B</a:t>
              </a:r>
              <a:endParaRPr lang="en-US" altLang="fa-IR"/>
            </a:p>
          </p:txBody>
        </p:sp>
        <p:sp>
          <p:nvSpPr>
            <p:cNvPr id="10283" name="Rectangle 62"/>
            <p:cNvSpPr>
              <a:spLocks noChangeArrowheads="1"/>
            </p:cNvSpPr>
            <p:nvPr/>
          </p:nvSpPr>
          <p:spPr bwMode="auto">
            <a:xfrm>
              <a:off x="3368" y="922"/>
              <a:ext cx="1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fa-IR" baseline="-25000"/>
            </a:p>
          </p:txBody>
        </p:sp>
        <p:sp>
          <p:nvSpPr>
            <p:cNvPr id="10284" name="Rectangle 63"/>
            <p:cNvSpPr>
              <a:spLocks noChangeArrowheads="1"/>
            </p:cNvSpPr>
            <p:nvPr/>
          </p:nvSpPr>
          <p:spPr bwMode="auto">
            <a:xfrm>
              <a:off x="3540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85" name="Rectangle 64"/>
            <p:cNvSpPr>
              <a:spLocks noChangeArrowheads="1"/>
            </p:cNvSpPr>
            <p:nvPr/>
          </p:nvSpPr>
          <p:spPr bwMode="auto">
            <a:xfrm>
              <a:off x="3540" y="142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86" name="Rectangle 65"/>
            <p:cNvSpPr>
              <a:spLocks noChangeArrowheads="1"/>
            </p:cNvSpPr>
            <p:nvPr/>
          </p:nvSpPr>
          <p:spPr bwMode="auto">
            <a:xfrm>
              <a:off x="3702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00</a:t>
              </a:r>
              <a:endParaRPr lang="en-US" altLang="fa-IR"/>
            </a:p>
          </p:txBody>
        </p:sp>
        <p:sp>
          <p:nvSpPr>
            <p:cNvPr id="10287" name="Rectangle 66"/>
            <p:cNvSpPr>
              <a:spLocks noChangeArrowheads="1"/>
            </p:cNvSpPr>
            <p:nvPr/>
          </p:nvSpPr>
          <p:spPr bwMode="auto">
            <a:xfrm>
              <a:off x="3978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 altLang="fa-IR"/>
            </a:p>
          </p:txBody>
        </p:sp>
        <p:sp>
          <p:nvSpPr>
            <p:cNvPr id="10288" name="Rectangle 67"/>
            <p:cNvSpPr>
              <a:spLocks noChangeArrowheads="1"/>
            </p:cNvSpPr>
            <p:nvPr/>
          </p:nvSpPr>
          <p:spPr bwMode="auto">
            <a:xfrm>
              <a:off x="4266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 altLang="fa-IR"/>
            </a:p>
          </p:txBody>
        </p:sp>
        <p:sp>
          <p:nvSpPr>
            <p:cNvPr id="10289" name="Rectangle 68"/>
            <p:cNvSpPr>
              <a:spLocks noChangeArrowheads="1"/>
            </p:cNvSpPr>
            <p:nvPr/>
          </p:nvSpPr>
          <p:spPr bwMode="auto">
            <a:xfrm>
              <a:off x="4531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fa-IR"/>
            </a:p>
          </p:txBody>
        </p:sp>
        <p:sp>
          <p:nvSpPr>
            <p:cNvPr id="10290" name="Rectangle 69"/>
            <p:cNvSpPr>
              <a:spLocks noChangeArrowheads="1"/>
            </p:cNvSpPr>
            <p:nvPr/>
          </p:nvSpPr>
          <p:spPr bwMode="auto">
            <a:xfrm>
              <a:off x="3771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1" name="Rectangle 70"/>
            <p:cNvSpPr>
              <a:spLocks noChangeArrowheads="1"/>
            </p:cNvSpPr>
            <p:nvPr/>
          </p:nvSpPr>
          <p:spPr bwMode="auto">
            <a:xfrm>
              <a:off x="3782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2" name="Rectangle 71"/>
            <p:cNvSpPr>
              <a:spLocks noChangeArrowheads="1"/>
            </p:cNvSpPr>
            <p:nvPr/>
          </p:nvSpPr>
          <p:spPr bwMode="auto">
            <a:xfrm>
              <a:off x="4036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3" name="Rectangle 72"/>
            <p:cNvSpPr>
              <a:spLocks noChangeArrowheads="1"/>
            </p:cNvSpPr>
            <p:nvPr/>
          </p:nvSpPr>
          <p:spPr bwMode="auto">
            <a:xfrm>
              <a:off x="4036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4" name="Rectangle 73"/>
            <p:cNvSpPr>
              <a:spLocks noChangeArrowheads="1"/>
            </p:cNvSpPr>
            <p:nvPr/>
          </p:nvSpPr>
          <p:spPr bwMode="auto">
            <a:xfrm>
              <a:off x="4588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5" name="Rectangle 74"/>
            <p:cNvSpPr>
              <a:spLocks noChangeArrowheads="1"/>
            </p:cNvSpPr>
            <p:nvPr/>
          </p:nvSpPr>
          <p:spPr bwMode="auto">
            <a:xfrm>
              <a:off x="4588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6" name="Rectangle 75"/>
            <p:cNvSpPr>
              <a:spLocks noChangeArrowheads="1"/>
            </p:cNvSpPr>
            <p:nvPr/>
          </p:nvSpPr>
          <p:spPr bwMode="auto">
            <a:xfrm>
              <a:off x="4312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7" name="Rectangle 76"/>
            <p:cNvSpPr>
              <a:spLocks noChangeArrowheads="1"/>
            </p:cNvSpPr>
            <p:nvPr/>
          </p:nvSpPr>
          <p:spPr bwMode="auto">
            <a:xfrm>
              <a:off x="4323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8" name="Rectangle 77"/>
            <p:cNvSpPr>
              <a:spLocks noChangeArrowheads="1"/>
            </p:cNvSpPr>
            <p:nvPr/>
          </p:nvSpPr>
          <p:spPr bwMode="auto">
            <a:xfrm>
              <a:off x="4019" y="1148"/>
              <a:ext cx="126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99" name="Rectangle 78"/>
            <p:cNvSpPr>
              <a:spLocks noChangeArrowheads="1"/>
            </p:cNvSpPr>
            <p:nvPr/>
          </p:nvSpPr>
          <p:spPr bwMode="auto">
            <a:xfrm>
              <a:off x="3754" y="1450"/>
              <a:ext cx="137" cy="1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300" name="Rectangle 79"/>
            <p:cNvSpPr>
              <a:spLocks noChangeArrowheads="1"/>
            </p:cNvSpPr>
            <p:nvPr/>
          </p:nvSpPr>
          <p:spPr bwMode="auto">
            <a:xfrm>
              <a:off x="4560" y="1148"/>
              <a:ext cx="137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301" name="Rectangle 80"/>
            <p:cNvSpPr>
              <a:spLocks noChangeArrowheads="1"/>
            </p:cNvSpPr>
            <p:nvPr/>
          </p:nvSpPr>
          <p:spPr bwMode="auto">
            <a:xfrm>
              <a:off x="4295" y="1439"/>
              <a:ext cx="138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5346700" y="2698750"/>
            <a:ext cx="2238375" cy="1484313"/>
            <a:chOff x="3368" y="1875"/>
            <a:chExt cx="1410" cy="935"/>
          </a:xfrm>
        </p:grpSpPr>
        <p:sp>
          <p:nvSpPr>
            <p:cNvPr id="10254" name="Rectangle 82"/>
            <p:cNvSpPr>
              <a:spLocks noChangeArrowheads="1"/>
            </p:cNvSpPr>
            <p:nvPr/>
          </p:nvSpPr>
          <p:spPr bwMode="auto">
            <a:xfrm>
              <a:off x="3685" y="2218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55" name="Line 83"/>
            <p:cNvSpPr>
              <a:spLocks noChangeShapeType="1"/>
            </p:cNvSpPr>
            <p:nvPr/>
          </p:nvSpPr>
          <p:spPr bwMode="auto">
            <a:xfrm>
              <a:off x="3679" y="2502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6" name="Line 84"/>
            <p:cNvSpPr>
              <a:spLocks noChangeShapeType="1"/>
            </p:cNvSpPr>
            <p:nvPr/>
          </p:nvSpPr>
          <p:spPr bwMode="auto">
            <a:xfrm>
              <a:off x="4231" y="2223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7" name="Line 85"/>
            <p:cNvSpPr>
              <a:spLocks noChangeShapeType="1"/>
            </p:cNvSpPr>
            <p:nvPr/>
          </p:nvSpPr>
          <p:spPr bwMode="auto">
            <a:xfrm>
              <a:off x="4508" y="2212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8" name="Line 86"/>
            <p:cNvSpPr>
              <a:spLocks noChangeShapeType="1"/>
            </p:cNvSpPr>
            <p:nvPr/>
          </p:nvSpPr>
          <p:spPr bwMode="auto">
            <a:xfrm>
              <a:off x="3955" y="2212"/>
              <a:ext cx="1" cy="5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9" name="Line 87"/>
            <p:cNvSpPr>
              <a:spLocks noChangeShapeType="1"/>
            </p:cNvSpPr>
            <p:nvPr/>
          </p:nvSpPr>
          <p:spPr bwMode="auto">
            <a:xfrm flipH="1" flipV="1">
              <a:off x="3506" y="2026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0" name="Rectangle 88"/>
            <p:cNvSpPr>
              <a:spLocks noChangeArrowheads="1"/>
            </p:cNvSpPr>
            <p:nvPr/>
          </p:nvSpPr>
          <p:spPr bwMode="auto">
            <a:xfrm>
              <a:off x="3552" y="1875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 B</a:t>
              </a:r>
              <a:endParaRPr lang="en-US" altLang="fa-IR"/>
            </a:p>
          </p:txBody>
        </p:sp>
        <p:sp>
          <p:nvSpPr>
            <p:cNvPr id="10261" name="Rectangle 89"/>
            <p:cNvSpPr>
              <a:spLocks noChangeArrowheads="1"/>
            </p:cNvSpPr>
            <p:nvPr/>
          </p:nvSpPr>
          <p:spPr bwMode="auto">
            <a:xfrm>
              <a:off x="3368" y="2049"/>
              <a:ext cx="1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fa-IR" baseline="-25000"/>
            </a:p>
          </p:txBody>
        </p:sp>
        <p:sp>
          <p:nvSpPr>
            <p:cNvPr id="10262" name="Rectangle 90"/>
            <p:cNvSpPr>
              <a:spLocks noChangeArrowheads="1"/>
            </p:cNvSpPr>
            <p:nvPr/>
          </p:nvSpPr>
          <p:spPr bwMode="auto">
            <a:xfrm>
              <a:off x="3540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63" name="Rectangle 91"/>
            <p:cNvSpPr>
              <a:spLocks noChangeArrowheads="1"/>
            </p:cNvSpPr>
            <p:nvPr/>
          </p:nvSpPr>
          <p:spPr bwMode="auto">
            <a:xfrm>
              <a:off x="3540" y="25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64" name="Rectangle 92"/>
            <p:cNvSpPr>
              <a:spLocks noChangeArrowheads="1"/>
            </p:cNvSpPr>
            <p:nvPr/>
          </p:nvSpPr>
          <p:spPr bwMode="auto">
            <a:xfrm>
              <a:off x="3702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00</a:t>
              </a:r>
              <a:endParaRPr lang="en-US" altLang="fa-IR"/>
            </a:p>
          </p:txBody>
        </p:sp>
        <p:sp>
          <p:nvSpPr>
            <p:cNvPr id="10265" name="Rectangle 93"/>
            <p:cNvSpPr>
              <a:spLocks noChangeArrowheads="1"/>
            </p:cNvSpPr>
            <p:nvPr/>
          </p:nvSpPr>
          <p:spPr bwMode="auto">
            <a:xfrm>
              <a:off x="3978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 altLang="fa-IR"/>
            </a:p>
          </p:txBody>
        </p:sp>
        <p:sp>
          <p:nvSpPr>
            <p:cNvPr id="10266" name="Rectangle 94"/>
            <p:cNvSpPr>
              <a:spLocks noChangeArrowheads="1"/>
            </p:cNvSpPr>
            <p:nvPr/>
          </p:nvSpPr>
          <p:spPr bwMode="auto">
            <a:xfrm>
              <a:off x="4266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 altLang="fa-IR"/>
            </a:p>
          </p:txBody>
        </p:sp>
        <p:sp>
          <p:nvSpPr>
            <p:cNvPr id="10267" name="Rectangle 95"/>
            <p:cNvSpPr>
              <a:spLocks noChangeArrowheads="1"/>
            </p:cNvSpPr>
            <p:nvPr/>
          </p:nvSpPr>
          <p:spPr bwMode="auto">
            <a:xfrm>
              <a:off x="4531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fa-IR"/>
            </a:p>
          </p:txBody>
        </p:sp>
        <p:sp>
          <p:nvSpPr>
            <p:cNvPr id="10268" name="Rectangle 96"/>
            <p:cNvSpPr>
              <a:spLocks noChangeArrowheads="1"/>
            </p:cNvSpPr>
            <p:nvPr/>
          </p:nvSpPr>
          <p:spPr bwMode="auto">
            <a:xfrm>
              <a:off x="3771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69" name="Rectangle 97"/>
            <p:cNvSpPr>
              <a:spLocks noChangeArrowheads="1"/>
            </p:cNvSpPr>
            <p:nvPr/>
          </p:nvSpPr>
          <p:spPr bwMode="auto">
            <a:xfrm>
              <a:off x="3782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70" name="Rectangle 98"/>
            <p:cNvSpPr>
              <a:spLocks noChangeArrowheads="1"/>
            </p:cNvSpPr>
            <p:nvPr/>
          </p:nvSpPr>
          <p:spPr bwMode="auto">
            <a:xfrm>
              <a:off x="4036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71" name="Rectangle 99"/>
            <p:cNvSpPr>
              <a:spLocks noChangeArrowheads="1"/>
            </p:cNvSpPr>
            <p:nvPr/>
          </p:nvSpPr>
          <p:spPr bwMode="auto">
            <a:xfrm>
              <a:off x="4036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72" name="Rectangle 100"/>
            <p:cNvSpPr>
              <a:spLocks noChangeArrowheads="1"/>
            </p:cNvSpPr>
            <p:nvPr/>
          </p:nvSpPr>
          <p:spPr bwMode="auto">
            <a:xfrm>
              <a:off x="4588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73" name="Rectangle 101"/>
            <p:cNvSpPr>
              <a:spLocks noChangeArrowheads="1"/>
            </p:cNvSpPr>
            <p:nvPr/>
          </p:nvSpPr>
          <p:spPr bwMode="auto">
            <a:xfrm>
              <a:off x="4588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74" name="Rectangle 102"/>
            <p:cNvSpPr>
              <a:spLocks noChangeArrowheads="1"/>
            </p:cNvSpPr>
            <p:nvPr/>
          </p:nvSpPr>
          <p:spPr bwMode="auto">
            <a:xfrm>
              <a:off x="4312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75" name="Rectangle 103"/>
            <p:cNvSpPr>
              <a:spLocks noChangeArrowheads="1"/>
            </p:cNvSpPr>
            <p:nvPr/>
          </p:nvSpPr>
          <p:spPr bwMode="auto">
            <a:xfrm>
              <a:off x="4323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</p:grpSp>
      <p:sp>
        <p:nvSpPr>
          <p:cNvPr id="1635432" name="Rectangle 104"/>
          <p:cNvSpPr>
            <a:spLocks noChangeArrowheads="1"/>
          </p:cNvSpPr>
          <p:nvPr/>
        </p:nvSpPr>
        <p:spPr bwMode="auto">
          <a:xfrm>
            <a:off x="6835775" y="3295650"/>
            <a:ext cx="182563" cy="7747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5433" name="Rectangle 105"/>
          <p:cNvSpPr>
            <a:spLocks noChangeArrowheads="1"/>
          </p:cNvSpPr>
          <p:nvPr/>
        </p:nvSpPr>
        <p:spPr bwMode="auto">
          <a:xfrm>
            <a:off x="6380163" y="3794125"/>
            <a:ext cx="674687" cy="239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5434" name="Rectangle 106"/>
          <p:cNvSpPr>
            <a:spLocks noChangeArrowheads="1"/>
          </p:cNvSpPr>
          <p:nvPr/>
        </p:nvSpPr>
        <p:spPr bwMode="auto">
          <a:xfrm>
            <a:off x="6781800" y="3757613"/>
            <a:ext cx="657225" cy="3492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5435" name="Rectangle 107"/>
          <p:cNvSpPr>
            <a:spLocks noChangeArrowheads="1"/>
          </p:cNvSpPr>
          <p:nvPr/>
        </p:nvSpPr>
        <p:spPr bwMode="auto">
          <a:xfrm>
            <a:off x="4643438" y="1738313"/>
            <a:ext cx="144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fa-IR"/>
          </a:p>
        </p:txBody>
      </p:sp>
      <p:sp>
        <p:nvSpPr>
          <p:cNvPr id="1635436" name="Rectangle 108"/>
          <p:cNvSpPr>
            <a:spLocks noChangeArrowheads="1"/>
          </p:cNvSpPr>
          <p:nvPr/>
        </p:nvSpPr>
        <p:spPr bwMode="auto">
          <a:xfrm>
            <a:off x="4716463" y="3565525"/>
            <a:ext cx="2714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fa-IR" sz="1700" baseline="-250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endParaRPr lang="en-US" altLang="fa-IR" baseline="-25000"/>
          </a:p>
        </p:txBody>
      </p:sp>
      <p:grpSp>
        <p:nvGrpSpPr>
          <p:cNvPr id="1635332" name="Group 1635331"/>
          <p:cNvGrpSpPr/>
          <p:nvPr/>
        </p:nvGrpSpPr>
        <p:grpSpPr>
          <a:xfrm>
            <a:off x="1042988" y="4941888"/>
            <a:ext cx="7108825" cy="1462088"/>
            <a:chOff x="1042988" y="4941888"/>
            <a:chExt cx="7108825" cy="14620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988" y="4941888"/>
              <a:ext cx="7010400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" name="Arc 5"/>
            <p:cNvSpPr>
              <a:spLocks/>
            </p:cNvSpPr>
            <p:nvPr/>
          </p:nvSpPr>
          <p:spPr bwMode="auto">
            <a:xfrm>
              <a:off x="1457326" y="5172076"/>
              <a:ext cx="128588" cy="231775"/>
            </a:xfrm>
            <a:custGeom>
              <a:avLst/>
              <a:gdLst>
                <a:gd name="G0" fmla="+- 31 0 0"/>
                <a:gd name="G1" fmla="+- 21600 0 0"/>
                <a:gd name="G2" fmla="+- 21600 0 0"/>
                <a:gd name="T0" fmla="*/ 0 w 21631"/>
                <a:gd name="T1" fmla="*/ 0 h 21600"/>
                <a:gd name="T2" fmla="*/ 21631 w 21631"/>
                <a:gd name="T3" fmla="*/ 21583 h 21600"/>
                <a:gd name="T4" fmla="*/ 31 w 2163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1457326" y="5383213"/>
              <a:ext cx="128588" cy="231775"/>
            </a:xfrm>
            <a:custGeom>
              <a:avLst/>
              <a:gdLst>
                <a:gd name="G0" fmla="+- 31 0 0"/>
                <a:gd name="G1" fmla="+- 0 0 0"/>
                <a:gd name="G2" fmla="+- 21600 0 0"/>
                <a:gd name="T0" fmla="*/ 21631 w 21631"/>
                <a:gd name="T1" fmla="*/ 0 h 21600"/>
                <a:gd name="T2" fmla="*/ 0 w 21631"/>
                <a:gd name="T3" fmla="*/ 21600 h 21600"/>
                <a:gd name="T4" fmla="*/ 31 w 2163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95426" y="5283201"/>
              <a:ext cx="603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95426" y="5483226"/>
              <a:ext cx="603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" name="Arc 9"/>
            <p:cNvSpPr>
              <a:spLocks/>
            </p:cNvSpPr>
            <p:nvPr/>
          </p:nvSpPr>
          <p:spPr bwMode="auto">
            <a:xfrm>
              <a:off x="1574801" y="5172076"/>
              <a:ext cx="109538" cy="2111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1" name="Arc 10"/>
            <p:cNvSpPr>
              <a:spLocks/>
            </p:cNvSpPr>
            <p:nvPr/>
          </p:nvSpPr>
          <p:spPr bwMode="auto">
            <a:xfrm>
              <a:off x="1574801" y="5172076"/>
              <a:ext cx="738188" cy="231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4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1614488" y="5383213"/>
              <a:ext cx="700088" cy="23177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1574801" y="5383213"/>
              <a:ext cx="109538" cy="23177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4" name="Arc 13"/>
            <p:cNvSpPr>
              <a:spLocks/>
            </p:cNvSpPr>
            <p:nvPr/>
          </p:nvSpPr>
          <p:spPr bwMode="auto">
            <a:xfrm>
              <a:off x="2638426" y="5572126"/>
              <a:ext cx="128588" cy="231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5" name="Arc 14"/>
            <p:cNvSpPr>
              <a:spLocks/>
            </p:cNvSpPr>
            <p:nvPr/>
          </p:nvSpPr>
          <p:spPr bwMode="auto">
            <a:xfrm>
              <a:off x="2638426" y="5783263"/>
              <a:ext cx="128588" cy="2301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678113" y="5683251"/>
              <a:ext cx="5873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678113" y="5883276"/>
              <a:ext cx="5873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8" name="Arc 17"/>
            <p:cNvSpPr>
              <a:spLocks/>
            </p:cNvSpPr>
            <p:nvPr/>
          </p:nvSpPr>
          <p:spPr bwMode="auto">
            <a:xfrm>
              <a:off x="2757488" y="5572126"/>
              <a:ext cx="109538" cy="211138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9" name="Arc 18"/>
            <p:cNvSpPr>
              <a:spLocks/>
            </p:cNvSpPr>
            <p:nvPr/>
          </p:nvSpPr>
          <p:spPr bwMode="auto">
            <a:xfrm>
              <a:off x="2757488" y="5572126"/>
              <a:ext cx="739775" cy="231775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0" name="Arc 19"/>
            <p:cNvSpPr>
              <a:spLocks/>
            </p:cNvSpPr>
            <p:nvPr/>
          </p:nvSpPr>
          <p:spPr bwMode="auto">
            <a:xfrm>
              <a:off x="2795588" y="5783263"/>
              <a:ext cx="700088" cy="2301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1" name="Arc 20"/>
            <p:cNvSpPr>
              <a:spLocks/>
            </p:cNvSpPr>
            <p:nvPr/>
          </p:nvSpPr>
          <p:spPr bwMode="auto">
            <a:xfrm>
              <a:off x="2757488" y="5783263"/>
              <a:ext cx="109538" cy="230188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2" name="Arc 21"/>
            <p:cNvSpPr>
              <a:spLocks/>
            </p:cNvSpPr>
            <p:nvPr/>
          </p:nvSpPr>
          <p:spPr bwMode="auto">
            <a:xfrm>
              <a:off x="4627563" y="4972051"/>
              <a:ext cx="109538" cy="2111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3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3" name="Arc 22"/>
            <p:cNvSpPr>
              <a:spLocks/>
            </p:cNvSpPr>
            <p:nvPr/>
          </p:nvSpPr>
          <p:spPr bwMode="auto">
            <a:xfrm>
              <a:off x="4627563" y="4972051"/>
              <a:ext cx="739775" cy="2301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4" name="Arc 23"/>
            <p:cNvSpPr>
              <a:spLocks/>
            </p:cNvSpPr>
            <p:nvPr/>
          </p:nvSpPr>
          <p:spPr bwMode="auto">
            <a:xfrm>
              <a:off x="4667251" y="5183188"/>
              <a:ext cx="700088" cy="231775"/>
            </a:xfrm>
            <a:custGeom>
              <a:avLst/>
              <a:gdLst>
                <a:gd name="G0" fmla="+- 17 0 0"/>
                <a:gd name="G1" fmla="+- 53 0 0"/>
                <a:gd name="G2" fmla="+- 21600 0 0"/>
                <a:gd name="T0" fmla="*/ 21617 w 21617"/>
                <a:gd name="T1" fmla="*/ 0 h 21653"/>
                <a:gd name="T2" fmla="*/ 0 w 21617"/>
                <a:gd name="T3" fmla="*/ 21653 h 21653"/>
                <a:gd name="T4" fmla="*/ 17 w 21617"/>
                <a:gd name="T5" fmla="*/ 53 h 2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53" fill="none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</a:path>
                <a:path w="21617" h="21653" stroke="0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  <a:lnTo>
                    <a:pt x="17" y="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5" name="Arc 24"/>
            <p:cNvSpPr>
              <a:spLocks/>
            </p:cNvSpPr>
            <p:nvPr/>
          </p:nvSpPr>
          <p:spPr bwMode="auto">
            <a:xfrm>
              <a:off x="4627563" y="5183188"/>
              <a:ext cx="109538" cy="231775"/>
            </a:xfrm>
            <a:custGeom>
              <a:avLst/>
              <a:gdLst>
                <a:gd name="G0" fmla="+- 0 0 0"/>
                <a:gd name="G1" fmla="+- 17 0 0"/>
                <a:gd name="G2" fmla="+- 21600 0 0"/>
                <a:gd name="T0" fmla="*/ 21600 w 21600"/>
                <a:gd name="T1" fmla="*/ 0 h 21617"/>
                <a:gd name="T2" fmla="*/ 0 w 21600"/>
                <a:gd name="T3" fmla="*/ 21617 h 21617"/>
                <a:gd name="T4" fmla="*/ 0 w 21600"/>
                <a:gd name="T5" fmla="*/ 17 h 2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17" fill="none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</a:path>
                <a:path w="21600" h="21617" stroke="0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  <a:lnTo>
                    <a:pt x="0" y="1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665663" y="5081588"/>
              <a:ext cx="396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665663" y="5283201"/>
              <a:ext cx="396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5749926" y="5041901"/>
              <a:ext cx="4714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749926" y="5522913"/>
              <a:ext cx="4921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5749926" y="5041901"/>
              <a:ext cx="1588" cy="481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221413" y="5041901"/>
              <a:ext cx="236538" cy="260350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2" name="Arc 31"/>
            <p:cNvSpPr>
              <a:spLocks/>
            </p:cNvSpPr>
            <p:nvPr/>
          </p:nvSpPr>
          <p:spPr bwMode="auto">
            <a:xfrm>
              <a:off x="6223001" y="5051426"/>
              <a:ext cx="227013" cy="250825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21413" y="5283201"/>
              <a:ext cx="236538" cy="260350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4" name="Arc 33"/>
            <p:cNvSpPr>
              <a:spLocks/>
            </p:cNvSpPr>
            <p:nvPr/>
          </p:nvSpPr>
          <p:spPr bwMode="auto">
            <a:xfrm>
              <a:off x="6223001" y="5283201"/>
              <a:ext cx="227013" cy="252413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749926" y="5843588"/>
              <a:ext cx="4714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749926" y="6324601"/>
              <a:ext cx="4921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5749926" y="5843588"/>
              <a:ext cx="1588" cy="481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221413" y="5843588"/>
              <a:ext cx="236538" cy="260350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9" name="Arc 38"/>
            <p:cNvSpPr>
              <a:spLocks/>
            </p:cNvSpPr>
            <p:nvPr/>
          </p:nvSpPr>
          <p:spPr bwMode="auto">
            <a:xfrm>
              <a:off x="6223001" y="5853113"/>
              <a:ext cx="227013" cy="250825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221413" y="6083301"/>
              <a:ext cx="236538" cy="260350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1" name="Arc 40"/>
            <p:cNvSpPr>
              <a:spLocks/>
            </p:cNvSpPr>
            <p:nvPr/>
          </p:nvSpPr>
          <p:spPr bwMode="auto">
            <a:xfrm>
              <a:off x="6223001" y="6083301"/>
              <a:ext cx="227013" cy="250825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2" name="Arc 41"/>
            <p:cNvSpPr>
              <a:spLocks/>
            </p:cNvSpPr>
            <p:nvPr/>
          </p:nvSpPr>
          <p:spPr bwMode="auto">
            <a:xfrm>
              <a:off x="6892926" y="5472113"/>
              <a:ext cx="109538" cy="211138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3" name="Arc 42"/>
            <p:cNvSpPr>
              <a:spLocks/>
            </p:cNvSpPr>
            <p:nvPr/>
          </p:nvSpPr>
          <p:spPr bwMode="auto">
            <a:xfrm>
              <a:off x="6892926" y="5472113"/>
              <a:ext cx="739775" cy="231775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4" name="Arc 43"/>
            <p:cNvSpPr>
              <a:spLocks/>
            </p:cNvSpPr>
            <p:nvPr/>
          </p:nvSpPr>
          <p:spPr bwMode="auto">
            <a:xfrm>
              <a:off x="6931026" y="5683251"/>
              <a:ext cx="700088" cy="23177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5" name="Arc 44"/>
            <p:cNvSpPr>
              <a:spLocks/>
            </p:cNvSpPr>
            <p:nvPr/>
          </p:nvSpPr>
          <p:spPr bwMode="auto">
            <a:xfrm>
              <a:off x="6892926" y="5683251"/>
              <a:ext cx="109538" cy="231775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6931026" y="5583238"/>
              <a:ext cx="396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6931026" y="5783263"/>
              <a:ext cx="396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5553076" y="5983288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468813" y="5983288"/>
              <a:ext cx="1103313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332288" y="5883276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  <a:cs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4468813" y="5081588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332288" y="4981576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319213" y="52832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181101" y="5081588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5553076" y="618331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468813" y="6183313"/>
              <a:ext cx="1103313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332288" y="6083301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468813" y="52832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332288" y="5181601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1319213" y="5483226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1181101" y="5381626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2500313" y="568325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2303463" y="538321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49" name="Rectangle 63"/>
            <p:cNvSpPr>
              <a:spLocks noChangeArrowheads="1"/>
            </p:cNvSpPr>
            <p:nvPr/>
          </p:nvSpPr>
          <p:spPr bwMode="auto">
            <a:xfrm>
              <a:off x="2500313" y="5383213"/>
              <a:ext cx="19050" cy="3206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0" name="Line 64"/>
            <p:cNvSpPr>
              <a:spLocks noChangeShapeType="1"/>
            </p:cNvSpPr>
            <p:nvPr/>
          </p:nvSpPr>
          <p:spPr bwMode="auto">
            <a:xfrm>
              <a:off x="5553076" y="538321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1" name="Rectangle 65"/>
            <p:cNvSpPr>
              <a:spLocks noChangeArrowheads="1"/>
            </p:cNvSpPr>
            <p:nvPr/>
          </p:nvSpPr>
          <p:spPr bwMode="auto">
            <a:xfrm>
              <a:off x="5553076" y="5383213"/>
              <a:ext cx="19050" cy="2190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2" name="Rectangle 66"/>
            <p:cNvSpPr>
              <a:spLocks noChangeArrowheads="1"/>
            </p:cNvSpPr>
            <p:nvPr/>
          </p:nvSpPr>
          <p:spPr bwMode="auto">
            <a:xfrm>
              <a:off x="4468813" y="5583238"/>
              <a:ext cx="1103313" cy="190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3" name="Rectangle 67"/>
            <p:cNvSpPr>
              <a:spLocks noChangeArrowheads="1"/>
            </p:cNvSpPr>
            <p:nvPr/>
          </p:nvSpPr>
          <p:spPr bwMode="auto">
            <a:xfrm>
              <a:off x="4233863" y="5481638"/>
              <a:ext cx="27622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54" name="Line 68"/>
            <p:cNvSpPr>
              <a:spLocks noChangeShapeType="1"/>
            </p:cNvSpPr>
            <p:nvPr/>
          </p:nvSpPr>
          <p:spPr bwMode="auto">
            <a:xfrm>
              <a:off x="2500313" y="5883276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5" name="Rectangle 69"/>
            <p:cNvSpPr>
              <a:spLocks noChangeArrowheads="1"/>
            </p:cNvSpPr>
            <p:nvPr/>
          </p:nvSpPr>
          <p:spPr bwMode="auto">
            <a:xfrm>
              <a:off x="1319213" y="5877272"/>
              <a:ext cx="1200150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6" name="Rectangle 70"/>
            <p:cNvSpPr>
              <a:spLocks noChangeArrowheads="1"/>
            </p:cNvSpPr>
            <p:nvPr/>
          </p:nvSpPr>
          <p:spPr bwMode="auto">
            <a:xfrm>
              <a:off x="1082676" y="5783263"/>
              <a:ext cx="27622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57" name="Line 71"/>
            <p:cNvSpPr>
              <a:spLocks noChangeShapeType="1"/>
            </p:cNvSpPr>
            <p:nvPr/>
          </p:nvSpPr>
          <p:spPr bwMode="auto">
            <a:xfrm>
              <a:off x="3484563" y="578326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8" name="Rectangle 72"/>
            <p:cNvSpPr>
              <a:spLocks noChangeArrowheads="1"/>
            </p:cNvSpPr>
            <p:nvPr/>
          </p:nvSpPr>
          <p:spPr bwMode="auto">
            <a:xfrm>
              <a:off x="3681413" y="5783263"/>
              <a:ext cx="119063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9" name="Rectangle 73"/>
            <p:cNvSpPr>
              <a:spLocks noChangeArrowheads="1"/>
            </p:cNvSpPr>
            <p:nvPr/>
          </p:nvSpPr>
          <p:spPr bwMode="auto">
            <a:xfrm>
              <a:off x="3740151" y="5581651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S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60" name="Line 74"/>
            <p:cNvSpPr>
              <a:spLocks noChangeShapeType="1"/>
            </p:cNvSpPr>
            <p:nvPr/>
          </p:nvSpPr>
          <p:spPr bwMode="auto">
            <a:xfrm>
              <a:off x="5356226" y="51816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1" name="Line 75"/>
            <p:cNvSpPr>
              <a:spLocks noChangeShapeType="1"/>
            </p:cNvSpPr>
            <p:nvPr/>
          </p:nvSpPr>
          <p:spPr bwMode="auto">
            <a:xfrm>
              <a:off x="5553076" y="51816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2" name="Line 76"/>
            <p:cNvSpPr>
              <a:spLocks noChangeShapeType="1"/>
            </p:cNvSpPr>
            <p:nvPr/>
          </p:nvSpPr>
          <p:spPr bwMode="auto">
            <a:xfrm>
              <a:off x="6734176" y="5583238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3" name="Line 77"/>
            <p:cNvSpPr>
              <a:spLocks noChangeShapeType="1"/>
            </p:cNvSpPr>
            <p:nvPr/>
          </p:nvSpPr>
          <p:spPr bwMode="auto">
            <a:xfrm>
              <a:off x="6438901" y="52832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4" name="Rectangle 78"/>
            <p:cNvSpPr>
              <a:spLocks noChangeArrowheads="1"/>
            </p:cNvSpPr>
            <p:nvPr/>
          </p:nvSpPr>
          <p:spPr bwMode="auto">
            <a:xfrm>
              <a:off x="6635751" y="5283201"/>
              <a:ext cx="117475" cy="190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5" name="Rectangle 79"/>
            <p:cNvSpPr>
              <a:spLocks noChangeArrowheads="1"/>
            </p:cNvSpPr>
            <p:nvPr/>
          </p:nvSpPr>
          <p:spPr bwMode="auto">
            <a:xfrm>
              <a:off x="6734176" y="5283201"/>
              <a:ext cx="19050" cy="3190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6" name="Line 80"/>
            <p:cNvSpPr>
              <a:spLocks noChangeShapeType="1"/>
            </p:cNvSpPr>
            <p:nvPr/>
          </p:nvSpPr>
          <p:spPr bwMode="auto">
            <a:xfrm>
              <a:off x="6734176" y="578326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7" name="Line 81"/>
            <p:cNvSpPr>
              <a:spLocks noChangeShapeType="1"/>
            </p:cNvSpPr>
            <p:nvPr/>
          </p:nvSpPr>
          <p:spPr bwMode="auto">
            <a:xfrm>
              <a:off x="6438901" y="60833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5328" name="Rectangle 82"/>
            <p:cNvSpPr>
              <a:spLocks noChangeArrowheads="1"/>
            </p:cNvSpPr>
            <p:nvPr/>
          </p:nvSpPr>
          <p:spPr bwMode="auto">
            <a:xfrm>
              <a:off x="6734176" y="5783263"/>
              <a:ext cx="19050" cy="3206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5329" name="Rectangle 83"/>
            <p:cNvSpPr>
              <a:spLocks noChangeArrowheads="1"/>
            </p:cNvSpPr>
            <p:nvPr/>
          </p:nvSpPr>
          <p:spPr bwMode="auto">
            <a:xfrm>
              <a:off x="6635751" y="6083301"/>
              <a:ext cx="117475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5330" name="Line 84"/>
            <p:cNvSpPr>
              <a:spLocks noChangeShapeType="1"/>
            </p:cNvSpPr>
            <p:nvPr/>
          </p:nvSpPr>
          <p:spPr bwMode="auto">
            <a:xfrm>
              <a:off x="7620001" y="568325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5331" name="Rectangle 85"/>
            <p:cNvSpPr>
              <a:spLocks noChangeArrowheads="1"/>
            </p:cNvSpPr>
            <p:nvPr/>
          </p:nvSpPr>
          <p:spPr bwMode="auto">
            <a:xfrm>
              <a:off x="7777163" y="5481638"/>
              <a:ext cx="37465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CO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432" grpId="0" animBg="1"/>
      <p:bldP spid="1635433" grpId="0" animBg="1"/>
      <p:bldP spid="1635434" grpId="0" animBg="1"/>
      <p:bldP spid="1635435" grpId="0"/>
      <p:bldP spid="16354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8FB336-0F31-4999-9333-C2C5489D6E88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z="3600" smtClean="0"/>
              <a:t>Full Adder Using 2 Half Adders</a:t>
            </a:r>
          </a:p>
        </p:txBody>
      </p:sp>
      <p:sp>
        <p:nvSpPr>
          <p:cNvPr id="1646595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 full adder can also be realized with two half adders and an OR gate, since 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i+1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can also be expressed as: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i+1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A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+ (Ai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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B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)C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endParaRPr lang="en-US" altLang="fa-IR" sz="20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and S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(A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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B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)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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228600" y="3984625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46597" name="Text Box 5"/>
          <p:cNvSpPr txBox="1">
            <a:spLocks noChangeArrowheads="1"/>
          </p:cNvSpPr>
          <p:nvPr/>
        </p:nvSpPr>
        <p:spPr bwMode="auto">
          <a:xfrm>
            <a:off x="304800" y="4357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304800" y="4738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9" name="Text Box 7"/>
          <p:cNvSpPr txBox="1">
            <a:spLocks noChangeArrowheads="1"/>
          </p:cNvSpPr>
          <p:nvPr/>
        </p:nvSpPr>
        <p:spPr bwMode="auto">
          <a:xfrm>
            <a:off x="304800" y="6172200"/>
            <a:ext cx="4572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600" name="Text Box 8"/>
          <p:cNvSpPr txBox="1">
            <a:spLocks noChangeArrowheads="1"/>
          </p:cNvSpPr>
          <p:nvPr/>
        </p:nvSpPr>
        <p:spPr bwMode="auto">
          <a:xfrm>
            <a:off x="8382000" y="57150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i+1</a:t>
            </a:r>
          </a:p>
        </p:txBody>
      </p:sp>
      <p:sp>
        <p:nvSpPr>
          <p:cNvPr id="1646601" name="Text Box 9"/>
          <p:cNvSpPr txBox="1">
            <a:spLocks noChangeArrowheads="1"/>
          </p:cNvSpPr>
          <p:nvPr/>
        </p:nvSpPr>
        <p:spPr bwMode="auto">
          <a:xfrm>
            <a:off x="8382000" y="47244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65057-11CA-403A-A337-6CD55B26B440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Example: 4-bit Ripple Carry Adder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1638404" name="Rectangle 4"/>
          <p:cNvSpPr>
            <a:spLocks noChangeArrowheads="1"/>
          </p:cNvSpPr>
          <p:nvPr/>
        </p:nvSpPr>
        <p:spPr bwMode="auto">
          <a:xfrm>
            <a:off x="2743200" y="1612900"/>
            <a:ext cx="3276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C</a:t>
            </a:r>
            <a:r>
              <a:rPr lang="en-US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C3  C2  C1  C0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A3  A2  A1  A0 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+B3  B2  B1  B0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--------------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</a:t>
            </a: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S3  S2  S1  S0         </a:t>
            </a: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4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1371600"/>
            <a:ext cx="3200400" cy="4508500"/>
            <a:chOff x="2976" y="1000"/>
            <a:chExt cx="2016" cy="2840"/>
          </a:xfrm>
        </p:grpSpPr>
        <p:sp>
          <p:nvSpPr>
            <p:cNvPr id="14355" name="Rectangle 6"/>
            <p:cNvSpPr>
              <a:spLocks noChangeArrowheads="1"/>
            </p:cNvSpPr>
            <p:nvPr/>
          </p:nvSpPr>
          <p:spPr bwMode="auto">
            <a:xfrm>
              <a:off x="3216" y="1152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6" name="Freeform 7"/>
            <p:cNvSpPr>
              <a:spLocks/>
            </p:cNvSpPr>
            <p:nvPr/>
          </p:nvSpPr>
          <p:spPr bwMode="auto">
            <a:xfrm>
              <a:off x="2976" y="1000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7" name="Rectangle 8"/>
            <p:cNvSpPr>
              <a:spLocks noChangeArrowheads="1"/>
            </p:cNvSpPr>
            <p:nvPr/>
          </p:nvSpPr>
          <p:spPr bwMode="auto">
            <a:xfrm>
              <a:off x="40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91000" y="1384300"/>
            <a:ext cx="1828800" cy="4495800"/>
            <a:chOff x="2640" y="1008"/>
            <a:chExt cx="1152" cy="2832"/>
          </a:xfrm>
        </p:grpSpPr>
        <p:sp>
          <p:nvSpPr>
            <p:cNvPr id="14352" name="Rectangle 10"/>
            <p:cNvSpPr>
              <a:spLocks noChangeArrowheads="1"/>
            </p:cNvSpPr>
            <p:nvPr/>
          </p:nvSpPr>
          <p:spPr bwMode="auto">
            <a:xfrm>
              <a:off x="288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3" name="Freeform 11"/>
            <p:cNvSpPr>
              <a:spLocks/>
            </p:cNvSpPr>
            <p:nvPr/>
          </p:nvSpPr>
          <p:spPr bwMode="auto">
            <a:xfrm>
              <a:off x="264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4" name="Rectangle 12"/>
            <p:cNvSpPr>
              <a:spLocks noChangeArrowheads="1"/>
            </p:cNvSpPr>
            <p:nvPr/>
          </p:nvSpPr>
          <p:spPr bwMode="auto">
            <a:xfrm>
              <a:off x="28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384300"/>
            <a:ext cx="1752600" cy="4495800"/>
            <a:chOff x="1728" y="1008"/>
            <a:chExt cx="1104" cy="2832"/>
          </a:xfrm>
        </p:grpSpPr>
        <p:sp>
          <p:nvSpPr>
            <p:cNvPr id="14349" name="Rectangle 14"/>
            <p:cNvSpPr>
              <a:spLocks noChangeArrowheads="1"/>
            </p:cNvSpPr>
            <p:nvPr/>
          </p:nvSpPr>
          <p:spPr bwMode="auto">
            <a:xfrm>
              <a:off x="2544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0" name="Freeform 15"/>
            <p:cNvSpPr>
              <a:spLocks/>
            </p:cNvSpPr>
            <p:nvPr/>
          </p:nvSpPr>
          <p:spPr bwMode="auto">
            <a:xfrm>
              <a:off x="2304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1" name="Rectangle 16"/>
            <p:cNvSpPr>
              <a:spLocks noChangeArrowheads="1"/>
            </p:cNvSpPr>
            <p:nvPr/>
          </p:nvSpPr>
          <p:spPr bwMode="auto">
            <a:xfrm>
              <a:off x="17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4400" y="1384300"/>
            <a:ext cx="3048000" cy="4495800"/>
            <a:chOff x="528" y="1008"/>
            <a:chExt cx="1920" cy="2832"/>
          </a:xfrm>
        </p:grpSpPr>
        <p:sp>
          <p:nvSpPr>
            <p:cNvPr id="14346" name="Rectangle 18"/>
            <p:cNvSpPr>
              <a:spLocks noChangeArrowheads="1"/>
            </p:cNvSpPr>
            <p:nvPr/>
          </p:nvSpPr>
          <p:spPr bwMode="auto">
            <a:xfrm>
              <a:off x="216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47" name="Freeform 19"/>
            <p:cNvSpPr>
              <a:spLocks/>
            </p:cNvSpPr>
            <p:nvPr/>
          </p:nvSpPr>
          <p:spPr bwMode="auto">
            <a:xfrm>
              <a:off x="192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48" name="Rectangle 20"/>
            <p:cNvSpPr>
              <a:spLocks noChangeArrowheads="1"/>
            </p:cNvSpPr>
            <p:nvPr/>
          </p:nvSpPr>
          <p:spPr bwMode="auto">
            <a:xfrm>
              <a:off x="5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26E5578-5AC1-4C09-AE68-47E55F40CEBB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Delay Analysis of Ripple Adder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985838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2400" smtClean="0"/>
              <a:t>Carry out of a single stage can be implemented in 2 gate delays after CI is ready.</a:t>
            </a:r>
          </a:p>
        </p:txBody>
      </p:sp>
      <p:sp>
        <p:nvSpPr>
          <p:cNvPr id="1650695" name="Rectangle 7"/>
          <p:cNvSpPr>
            <a:spLocks noChangeArrowheads="1"/>
          </p:cNvSpPr>
          <p:nvPr/>
        </p:nvSpPr>
        <p:spPr bwMode="auto">
          <a:xfrm>
            <a:off x="755650" y="3284538"/>
            <a:ext cx="7772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For a 16 bit adder, the 16th bit carry is generated after about 16 * 2 = 32 gate delays.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The sum bit takes one additional gate delay to generate the sum of the 16th bit after 15th bit carry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~ 15 * 2 + 1 = 31 gate delays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Takes too long - need to investigate FASTER adders!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31640" y="1725614"/>
            <a:ext cx="7069138" cy="1431925"/>
            <a:chOff x="818" y="1090"/>
            <a:chExt cx="4453" cy="902"/>
          </a:xfrm>
        </p:grpSpPr>
        <p:sp>
          <p:nvSpPr>
            <p:cNvPr id="4" name="Arc 5"/>
            <p:cNvSpPr>
              <a:spLocks/>
            </p:cNvSpPr>
            <p:nvPr/>
          </p:nvSpPr>
          <p:spPr bwMode="auto">
            <a:xfrm>
              <a:off x="1054" y="1216"/>
              <a:ext cx="81" cy="146"/>
            </a:xfrm>
            <a:custGeom>
              <a:avLst/>
              <a:gdLst>
                <a:gd name="G0" fmla="+- 31 0 0"/>
                <a:gd name="G1" fmla="+- 21600 0 0"/>
                <a:gd name="G2" fmla="+- 21600 0 0"/>
                <a:gd name="T0" fmla="*/ 0 w 21631"/>
                <a:gd name="T1" fmla="*/ 0 h 21600"/>
                <a:gd name="T2" fmla="*/ 21631 w 21631"/>
                <a:gd name="T3" fmla="*/ 21583 h 21600"/>
                <a:gd name="T4" fmla="*/ 31 w 2163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" name="Arc 6"/>
            <p:cNvSpPr>
              <a:spLocks/>
            </p:cNvSpPr>
            <p:nvPr/>
          </p:nvSpPr>
          <p:spPr bwMode="auto">
            <a:xfrm>
              <a:off x="1054" y="1349"/>
              <a:ext cx="81" cy="146"/>
            </a:xfrm>
            <a:custGeom>
              <a:avLst/>
              <a:gdLst>
                <a:gd name="G0" fmla="+- 31 0 0"/>
                <a:gd name="G1" fmla="+- 0 0 0"/>
                <a:gd name="G2" fmla="+- 21600 0 0"/>
                <a:gd name="T0" fmla="*/ 21631 w 21631"/>
                <a:gd name="T1" fmla="*/ 0 h 21600"/>
                <a:gd name="T2" fmla="*/ 0 w 21631"/>
                <a:gd name="T3" fmla="*/ 21600 h 21600"/>
                <a:gd name="T4" fmla="*/ 31 w 2163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78" y="1286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078" y="1412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Arc 9"/>
            <p:cNvSpPr>
              <a:spLocks/>
            </p:cNvSpPr>
            <p:nvPr/>
          </p:nvSpPr>
          <p:spPr bwMode="auto">
            <a:xfrm>
              <a:off x="1128" y="1216"/>
              <a:ext cx="69" cy="1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9" name="Arc 10"/>
            <p:cNvSpPr>
              <a:spLocks/>
            </p:cNvSpPr>
            <p:nvPr/>
          </p:nvSpPr>
          <p:spPr bwMode="auto">
            <a:xfrm>
              <a:off x="1128" y="1216"/>
              <a:ext cx="465" cy="1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4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" name="Arc 11"/>
            <p:cNvSpPr>
              <a:spLocks/>
            </p:cNvSpPr>
            <p:nvPr/>
          </p:nvSpPr>
          <p:spPr bwMode="auto">
            <a:xfrm>
              <a:off x="1153" y="1349"/>
              <a:ext cx="441" cy="14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1" name="Arc 12"/>
            <p:cNvSpPr>
              <a:spLocks/>
            </p:cNvSpPr>
            <p:nvPr/>
          </p:nvSpPr>
          <p:spPr bwMode="auto">
            <a:xfrm>
              <a:off x="1128" y="1349"/>
              <a:ext cx="69" cy="14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2" name="Arc 13"/>
            <p:cNvSpPr>
              <a:spLocks/>
            </p:cNvSpPr>
            <p:nvPr/>
          </p:nvSpPr>
          <p:spPr bwMode="auto">
            <a:xfrm>
              <a:off x="1798" y="1468"/>
              <a:ext cx="81" cy="1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3" name="Arc 14"/>
            <p:cNvSpPr>
              <a:spLocks/>
            </p:cNvSpPr>
            <p:nvPr/>
          </p:nvSpPr>
          <p:spPr bwMode="auto">
            <a:xfrm>
              <a:off x="1798" y="1601"/>
              <a:ext cx="81" cy="1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823" y="153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23" y="1664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" name="Arc 17"/>
            <p:cNvSpPr>
              <a:spLocks/>
            </p:cNvSpPr>
            <p:nvPr/>
          </p:nvSpPr>
          <p:spPr bwMode="auto">
            <a:xfrm>
              <a:off x="1873" y="1468"/>
              <a:ext cx="69" cy="133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7" name="Arc 18"/>
            <p:cNvSpPr>
              <a:spLocks/>
            </p:cNvSpPr>
            <p:nvPr/>
          </p:nvSpPr>
          <p:spPr bwMode="auto">
            <a:xfrm>
              <a:off x="1873" y="1468"/>
              <a:ext cx="466" cy="146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8" name="Arc 19"/>
            <p:cNvSpPr>
              <a:spLocks/>
            </p:cNvSpPr>
            <p:nvPr/>
          </p:nvSpPr>
          <p:spPr bwMode="auto">
            <a:xfrm>
              <a:off x="1897" y="1601"/>
              <a:ext cx="441" cy="1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9" name="Arc 20"/>
            <p:cNvSpPr>
              <a:spLocks/>
            </p:cNvSpPr>
            <p:nvPr/>
          </p:nvSpPr>
          <p:spPr bwMode="auto">
            <a:xfrm>
              <a:off x="1873" y="1601"/>
              <a:ext cx="69" cy="145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0" name="Arc 21"/>
            <p:cNvSpPr>
              <a:spLocks/>
            </p:cNvSpPr>
            <p:nvPr/>
          </p:nvSpPr>
          <p:spPr bwMode="auto">
            <a:xfrm>
              <a:off x="3051" y="1090"/>
              <a:ext cx="69" cy="1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3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1" name="Arc 22"/>
            <p:cNvSpPr>
              <a:spLocks/>
            </p:cNvSpPr>
            <p:nvPr/>
          </p:nvSpPr>
          <p:spPr bwMode="auto">
            <a:xfrm>
              <a:off x="3051" y="1090"/>
              <a:ext cx="466" cy="1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2" name="Arc 23"/>
            <p:cNvSpPr>
              <a:spLocks/>
            </p:cNvSpPr>
            <p:nvPr/>
          </p:nvSpPr>
          <p:spPr bwMode="auto">
            <a:xfrm>
              <a:off x="3076" y="1223"/>
              <a:ext cx="441" cy="146"/>
            </a:xfrm>
            <a:custGeom>
              <a:avLst/>
              <a:gdLst>
                <a:gd name="G0" fmla="+- 17 0 0"/>
                <a:gd name="G1" fmla="+- 53 0 0"/>
                <a:gd name="G2" fmla="+- 21600 0 0"/>
                <a:gd name="T0" fmla="*/ 21617 w 21617"/>
                <a:gd name="T1" fmla="*/ 0 h 21653"/>
                <a:gd name="T2" fmla="*/ 0 w 21617"/>
                <a:gd name="T3" fmla="*/ 21653 h 21653"/>
                <a:gd name="T4" fmla="*/ 17 w 21617"/>
                <a:gd name="T5" fmla="*/ 53 h 2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53" fill="none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</a:path>
                <a:path w="21617" h="21653" stroke="0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  <a:lnTo>
                    <a:pt x="17" y="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3" name="Arc 24"/>
            <p:cNvSpPr>
              <a:spLocks/>
            </p:cNvSpPr>
            <p:nvPr/>
          </p:nvSpPr>
          <p:spPr bwMode="auto">
            <a:xfrm>
              <a:off x="3051" y="1223"/>
              <a:ext cx="69" cy="146"/>
            </a:xfrm>
            <a:custGeom>
              <a:avLst/>
              <a:gdLst>
                <a:gd name="G0" fmla="+- 0 0 0"/>
                <a:gd name="G1" fmla="+- 17 0 0"/>
                <a:gd name="G2" fmla="+- 21600 0 0"/>
                <a:gd name="T0" fmla="*/ 21600 w 21600"/>
                <a:gd name="T1" fmla="*/ 0 h 21617"/>
                <a:gd name="T2" fmla="*/ 0 w 21600"/>
                <a:gd name="T3" fmla="*/ 21617 h 21617"/>
                <a:gd name="T4" fmla="*/ 0 w 21600"/>
                <a:gd name="T5" fmla="*/ 17 h 2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17" fill="none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</a:path>
                <a:path w="21600" h="21617" stroke="0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  <a:lnTo>
                    <a:pt x="0" y="1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075" y="1159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075" y="1286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758" y="1134"/>
              <a:ext cx="2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758" y="1437"/>
              <a:ext cx="31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758" y="1134"/>
              <a:ext cx="1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055" y="1134"/>
              <a:ext cx="149" cy="164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0" name="Arc 31"/>
            <p:cNvSpPr>
              <a:spLocks/>
            </p:cNvSpPr>
            <p:nvPr/>
          </p:nvSpPr>
          <p:spPr bwMode="auto">
            <a:xfrm>
              <a:off x="4056" y="1140"/>
              <a:ext cx="143" cy="158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4055" y="1286"/>
              <a:ext cx="149" cy="164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2" name="Arc 33"/>
            <p:cNvSpPr>
              <a:spLocks/>
            </p:cNvSpPr>
            <p:nvPr/>
          </p:nvSpPr>
          <p:spPr bwMode="auto">
            <a:xfrm>
              <a:off x="4056" y="1286"/>
              <a:ext cx="143" cy="159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758" y="1639"/>
              <a:ext cx="2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758" y="1942"/>
              <a:ext cx="31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3758" y="1639"/>
              <a:ext cx="1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055" y="1639"/>
              <a:ext cx="149" cy="164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7" name="Arc 38"/>
            <p:cNvSpPr>
              <a:spLocks/>
            </p:cNvSpPr>
            <p:nvPr/>
          </p:nvSpPr>
          <p:spPr bwMode="auto">
            <a:xfrm>
              <a:off x="4056" y="1645"/>
              <a:ext cx="143" cy="158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055" y="1790"/>
              <a:ext cx="149" cy="164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9" name="Arc 40"/>
            <p:cNvSpPr>
              <a:spLocks/>
            </p:cNvSpPr>
            <p:nvPr/>
          </p:nvSpPr>
          <p:spPr bwMode="auto">
            <a:xfrm>
              <a:off x="4056" y="1790"/>
              <a:ext cx="143" cy="158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0" name="Arc 41"/>
            <p:cNvSpPr>
              <a:spLocks/>
            </p:cNvSpPr>
            <p:nvPr/>
          </p:nvSpPr>
          <p:spPr bwMode="auto">
            <a:xfrm>
              <a:off x="4478" y="1405"/>
              <a:ext cx="69" cy="133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1" name="Arc 42"/>
            <p:cNvSpPr>
              <a:spLocks/>
            </p:cNvSpPr>
            <p:nvPr/>
          </p:nvSpPr>
          <p:spPr bwMode="auto">
            <a:xfrm>
              <a:off x="4478" y="1405"/>
              <a:ext cx="466" cy="146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2" name="Arc 43"/>
            <p:cNvSpPr>
              <a:spLocks/>
            </p:cNvSpPr>
            <p:nvPr/>
          </p:nvSpPr>
          <p:spPr bwMode="auto">
            <a:xfrm>
              <a:off x="4502" y="1538"/>
              <a:ext cx="441" cy="14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3" name="Arc 44"/>
            <p:cNvSpPr>
              <a:spLocks/>
            </p:cNvSpPr>
            <p:nvPr/>
          </p:nvSpPr>
          <p:spPr bwMode="auto">
            <a:xfrm>
              <a:off x="4478" y="1538"/>
              <a:ext cx="69" cy="146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502" y="1475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4502" y="1601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3634" y="17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2865" y="1664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  <a:cs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951" y="1159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2865" y="1096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967" y="1286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880" y="1159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3634" y="18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2865" y="1790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951" y="1286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2865" y="1222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967" y="1412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80" y="1348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1711" y="15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587" y="1349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3634" y="1349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0" name="Rectangle 67"/>
            <p:cNvSpPr>
              <a:spLocks noChangeArrowheads="1"/>
            </p:cNvSpPr>
            <p:nvPr/>
          </p:nvSpPr>
          <p:spPr bwMode="auto">
            <a:xfrm>
              <a:off x="2803" y="1411"/>
              <a:ext cx="1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91" name="Line 68"/>
            <p:cNvSpPr>
              <a:spLocks noChangeShapeType="1"/>
            </p:cNvSpPr>
            <p:nvPr/>
          </p:nvSpPr>
          <p:spPr bwMode="auto">
            <a:xfrm>
              <a:off x="1078" y="1661"/>
              <a:ext cx="75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3" name="Rectangle 70"/>
            <p:cNvSpPr>
              <a:spLocks noChangeArrowheads="1"/>
            </p:cNvSpPr>
            <p:nvPr/>
          </p:nvSpPr>
          <p:spPr bwMode="auto">
            <a:xfrm>
              <a:off x="818" y="1601"/>
              <a:ext cx="1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94" name="Line 71"/>
            <p:cNvSpPr>
              <a:spLocks noChangeShapeType="1"/>
            </p:cNvSpPr>
            <p:nvPr/>
          </p:nvSpPr>
          <p:spPr bwMode="auto">
            <a:xfrm>
              <a:off x="2331" y="16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6" name="Rectangle 73"/>
            <p:cNvSpPr>
              <a:spLocks noChangeArrowheads="1"/>
            </p:cNvSpPr>
            <p:nvPr/>
          </p:nvSpPr>
          <p:spPr bwMode="auto">
            <a:xfrm>
              <a:off x="2492" y="1474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S</a:t>
              </a:r>
              <a:endParaRPr kumimoji="0" lang="fa-IR" altLang="fa-I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97" name="Line 74"/>
            <p:cNvSpPr>
              <a:spLocks noChangeShapeType="1"/>
            </p:cNvSpPr>
            <p:nvPr/>
          </p:nvSpPr>
          <p:spPr bwMode="auto">
            <a:xfrm>
              <a:off x="3510" y="1222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8" name="Line 75"/>
            <p:cNvSpPr>
              <a:spLocks noChangeShapeType="1"/>
            </p:cNvSpPr>
            <p:nvPr/>
          </p:nvSpPr>
          <p:spPr bwMode="auto">
            <a:xfrm>
              <a:off x="3634" y="1222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9" name="Line 76"/>
            <p:cNvSpPr>
              <a:spLocks noChangeShapeType="1"/>
            </p:cNvSpPr>
            <p:nvPr/>
          </p:nvSpPr>
          <p:spPr bwMode="auto">
            <a:xfrm>
              <a:off x="4378" y="14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0" name="Line 77"/>
            <p:cNvSpPr>
              <a:spLocks noChangeShapeType="1"/>
            </p:cNvSpPr>
            <p:nvPr/>
          </p:nvSpPr>
          <p:spPr bwMode="auto">
            <a:xfrm>
              <a:off x="4192" y="1286"/>
              <a:ext cx="1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3" name="Line 80"/>
            <p:cNvSpPr>
              <a:spLocks noChangeShapeType="1"/>
            </p:cNvSpPr>
            <p:nvPr/>
          </p:nvSpPr>
          <p:spPr bwMode="auto">
            <a:xfrm>
              <a:off x="4378" y="16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4" name="Line 81"/>
            <p:cNvSpPr>
              <a:spLocks noChangeShapeType="1"/>
            </p:cNvSpPr>
            <p:nvPr/>
          </p:nvSpPr>
          <p:spPr bwMode="auto">
            <a:xfrm flipV="1">
              <a:off x="4192" y="1788"/>
              <a:ext cx="18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7" name="Line 84"/>
            <p:cNvSpPr>
              <a:spLocks noChangeShapeType="1"/>
            </p:cNvSpPr>
            <p:nvPr/>
          </p:nvSpPr>
          <p:spPr bwMode="auto">
            <a:xfrm>
              <a:off x="4936" y="15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8" name="Rectangle 85"/>
            <p:cNvSpPr>
              <a:spLocks noChangeArrowheads="1"/>
            </p:cNvSpPr>
            <p:nvPr/>
          </p:nvSpPr>
          <p:spPr bwMode="auto">
            <a:xfrm>
              <a:off x="5035" y="1411"/>
              <a:ext cx="2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CO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6410" name="Straight Connector 16409"/>
          <p:cNvCxnSpPr/>
          <p:nvPr/>
        </p:nvCxnSpPr>
        <p:spPr bwMode="auto">
          <a:xfrm flipH="1">
            <a:off x="2716213" y="2141539"/>
            <a:ext cx="9525" cy="300038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78378" y="2021680"/>
            <a:ext cx="9525" cy="315122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5790927" y="2122300"/>
            <a:ext cx="9526" cy="219264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Line 75"/>
          <p:cNvSpPr>
            <a:spLocks noChangeShapeType="1"/>
          </p:cNvSpPr>
          <p:nvPr/>
        </p:nvSpPr>
        <p:spPr bwMode="auto">
          <a:xfrm flipV="1">
            <a:off x="4797153" y="2331244"/>
            <a:ext cx="985758" cy="79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99" name="Line 75"/>
          <p:cNvSpPr>
            <a:spLocks noChangeShapeType="1"/>
          </p:cNvSpPr>
          <p:nvPr/>
        </p:nvSpPr>
        <p:spPr bwMode="auto">
          <a:xfrm flipV="1">
            <a:off x="4835332" y="2738857"/>
            <a:ext cx="985758" cy="79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0" name="Line 75"/>
          <p:cNvSpPr>
            <a:spLocks noChangeShapeType="1"/>
          </p:cNvSpPr>
          <p:nvPr/>
        </p:nvSpPr>
        <p:spPr bwMode="auto">
          <a:xfrm flipV="1">
            <a:off x="4835332" y="2936479"/>
            <a:ext cx="985758" cy="79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cxnSp>
        <p:nvCxnSpPr>
          <p:cNvPr id="101" name="Straight Connector 100"/>
          <p:cNvCxnSpPr>
            <a:endCxn id="16404" idx="1"/>
          </p:cNvCxnSpPr>
          <p:nvPr/>
        </p:nvCxnSpPr>
        <p:spPr bwMode="auto">
          <a:xfrm flipH="1">
            <a:off x="6978378" y="2520157"/>
            <a:ext cx="9529" cy="313532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5" grpId="0" build="allAtOnce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60007</TotalTime>
  <Words>1634</Words>
  <Application>Microsoft Office PowerPoint</Application>
  <PresentationFormat>On-screen Show (4:3)</PresentationFormat>
  <Paragraphs>882</Paragraphs>
  <Slides>33</Slides>
  <Notes>32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Comic Sans MS</vt:lpstr>
      <vt:lpstr>Geneva</vt:lpstr>
      <vt:lpstr>Gulim</vt:lpstr>
      <vt:lpstr>Lotus</vt:lpstr>
      <vt:lpstr>Symbol</vt:lpstr>
      <vt:lpstr>Times New Roman</vt:lpstr>
      <vt:lpstr>Titr</vt:lpstr>
      <vt:lpstr>Wingdings</vt:lpstr>
      <vt:lpstr>Zar</vt:lpstr>
      <vt:lpstr>1_presentation_template</vt:lpstr>
      <vt:lpstr>Adder</vt:lpstr>
      <vt:lpstr>جبرانی</vt:lpstr>
      <vt:lpstr>Half Adder (HA)</vt:lpstr>
      <vt:lpstr>Half Adder (HA)</vt:lpstr>
      <vt:lpstr>Full Adder</vt:lpstr>
      <vt:lpstr>Full Adder (FA)</vt:lpstr>
      <vt:lpstr>Full Adder Using 2 Half Adders</vt:lpstr>
      <vt:lpstr>Example: 4-bit Ripple Carry Adder</vt:lpstr>
      <vt:lpstr>Delay Analysis of Ripple Adder</vt:lpstr>
      <vt:lpstr>Ripple Carry Adder Delay Analysis</vt:lpstr>
      <vt:lpstr>Ripple Carry Adder Delay Analysis</vt:lpstr>
      <vt:lpstr>Carry Lookahead Adder</vt:lpstr>
      <vt:lpstr>Carry Lookahead Adder</vt:lpstr>
      <vt:lpstr>CLA</vt:lpstr>
      <vt:lpstr>Ripple Carry Adder Delay Analysis</vt:lpstr>
      <vt:lpstr>Delay Analysis of CLA</vt:lpstr>
      <vt:lpstr>Cascaded CLA</vt:lpstr>
      <vt:lpstr>Adder/Subtractor</vt:lpstr>
      <vt:lpstr>Adder/Subtractor</vt:lpstr>
      <vt:lpstr>4-bit Binary Adder/Subtractor (cont.)</vt:lpstr>
      <vt:lpstr>4-bit Binary Adder/Subtractor (cont.)</vt:lpstr>
      <vt:lpstr>Overflow</vt:lpstr>
      <vt:lpstr>The Overflow problem in  Signed-2’s Complement (cont.)</vt:lpstr>
      <vt:lpstr>Overflow Detection in  Signed-2’s Complement </vt:lpstr>
      <vt:lpstr>2x2-bit Multiplier</vt:lpstr>
      <vt:lpstr>2x2-bit Multiplier (cont’d)</vt:lpstr>
      <vt:lpstr>Multiplier</vt:lpstr>
      <vt:lpstr>4-Bit ALU</vt:lpstr>
      <vt:lpstr>4-Bit ALU</vt:lpstr>
      <vt:lpstr>BCD Addition</vt:lpstr>
      <vt:lpstr>اعداد در مبناهاي مختلف</vt:lpstr>
      <vt:lpstr>BCD Adder</vt:lpstr>
      <vt:lpstr>BCD Adder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371</cp:revision>
  <dcterms:created xsi:type="dcterms:W3CDTF">1601-01-01T00:00:00Z</dcterms:created>
  <dcterms:modified xsi:type="dcterms:W3CDTF">2024-11-03T05:32:52Z</dcterms:modified>
</cp:coreProperties>
</file>