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6450"/>
    <a:srgbClr val="999999"/>
    <a:srgbClr val="3AC183"/>
    <a:srgbClr val="5B9BD5"/>
    <a:srgbClr val="BA6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67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D74E-84AF-4D15-B4F7-05360336F98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FD50-5551-409E-8B31-6E2BD4D2C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5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D74E-84AF-4D15-B4F7-05360336F98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FD50-5551-409E-8B31-6E2BD4D2C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9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D74E-84AF-4D15-B4F7-05360336F98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FD50-5551-409E-8B31-6E2BD4D2C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3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D74E-84AF-4D15-B4F7-05360336F98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FD50-5551-409E-8B31-6E2BD4D2C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7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D74E-84AF-4D15-B4F7-05360336F98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FD50-5551-409E-8B31-6E2BD4D2C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7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D74E-84AF-4D15-B4F7-05360336F98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FD50-5551-409E-8B31-6E2BD4D2C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1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D74E-84AF-4D15-B4F7-05360336F98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FD50-5551-409E-8B31-6E2BD4D2C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1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D74E-84AF-4D15-B4F7-05360336F98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FD50-5551-409E-8B31-6E2BD4D2C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0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D74E-84AF-4D15-B4F7-05360336F98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FD50-5551-409E-8B31-6E2BD4D2C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5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D74E-84AF-4D15-B4F7-05360336F98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FD50-5551-409E-8B31-6E2BD4D2C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89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D74E-84AF-4D15-B4F7-05360336F98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FD50-5551-409E-8B31-6E2BD4D2C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7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BD74E-84AF-4D15-B4F7-05360336F98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9FD50-5551-409E-8B31-6E2BD4D2C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6708877" y="497116"/>
            <a:ext cx="4546600" cy="5422900"/>
          </a:xfrm>
          <a:prstGeom prst="roundRect">
            <a:avLst/>
          </a:prstGeom>
          <a:solidFill>
            <a:schemeClr val="bg1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69242" y="949032"/>
            <a:ext cx="209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ahnschrift" panose="020B0502040204020203" pitchFamily="34" charset="0"/>
              </a:rPr>
              <a:t>3 Things I like </a:t>
            </a:r>
            <a:endParaRPr lang="en-US" sz="2400" dirty="0">
              <a:latin typeface="Bahnschrift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55777" y="624116"/>
            <a:ext cx="4546600" cy="5422900"/>
          </a:xfrm>
          <a:prstGeom prst="roundRect">
            <a:avLst/>
          </a:prstGeom>
          <a:solidFill>
            <a:schemeClr val="bg1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053848" y="949032"/>
            <a:ext cx="305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ahnschrift" panose="020B0502040204020203" pitchFamily="34" charset="0"/>
              </a:rPr>
              <a:t>3 Things I don’t like </a:t>
            </a:r>
            <a:endParaRPr lang="en-US" sz="2400" dirty="0">
              <a:latin typeface="Bahnschrif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107" y="862774"/>
            <a:ext cx="634180" cy="6341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32368" y="949032"/>
            <a:ext cx="634180" cy="63418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270000" y="1817916"/>
            <a:ext cx="3949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• The </a:t>
            </a:r>
            <a:r>
              <a:rPr lang="en-US" sz="2000" b="1" dirty="0" smtClean="0">
                <a:solidFill>
                  <a:srgbClr val="BA68C8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post statistics  </a:t>
            </a:r>
            <a:r>
              <a:rPr lang="en-US" sz="20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positioned in an easy accessible way </a:t>
            </a:r>
            <a:endParaRPr lang="en-US" sz="2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70000" y="2817361"/>
            <a:ext cx="3949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• The </a:t>
            </a:r>
            <a:r>
              <a:rPr lang="en-US" sz="2000" b="1" dirty="0" smtClean="0">
                <a:solidFill>
                  <a:srgbClr val="BA68C8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post text  </a:t>
            </a:r>
            <a:r>
              <a:rPr lang="en-US" sz="20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color ,comfortable to read</a:t>
            </a:r>
            <a:endParaRPr lang="en-US" sz="2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70000" y="3816806"/>
            <a:ext cx="3949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• The </a:t>
            </a:r>
            <a:r>
              <a:rPr lang="en-US" sz="2000" b="1" dirty="0" smtClean="0">
                <a:solidFill>
                  <a:srgbClr val="BA68C8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account/date details  </a:t>
            </a:r>
            <a:r>
              <a:rPr lang="en-US" sz="20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well aligned and spaced between </a:t>
            </a:r>
            <a:endParaRPr lang="en-US" sz="2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57065" y="1817916"/>
            <a:ext cx="3949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• The </a:t>
            </a:r>
            <a:r>
              <a:rPr lang="en-US" sz="2000" b="1" dirty="0" smtClean="0">
                <a:solidFill>
                  <a:srgbClr val="BA68C8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post status  </a:t>
            </a:r>
            <a:r>
              <a:rPr lang="en-US" sz="20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,position and format</a:t>
            </a:r>
            <a:endParaRPr lang="en-US" sz="2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57065" y="2731497"/>
            <a:ext cx="3949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• The </a:t>
            </a:r>
            <a:r>
              <a:rPr lang="en-US" sz="2000" b="1" dirty="0" smtClean="0">
                <a:solidFill>
                  <a:srgbClr val="BA68C8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Actions  </a:t>
            </a:r>
            <a:r>
              <a:rPr lang="en-US" sz="20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,placement ,could be better</a:t>
            </a:r>
            <a:endParaRPr lang="en-US" sz="2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57065" y="3645078"/>
            <a:ext cx="3949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• The </a:t>
            </a:r>
            <a:r>
              <a:rPr lang="en-US" sz="2000" b="1" dirty="0" smtClean="0">
                <a:solidFill>
                  <a:srgbClr val="BA68C8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placeholder  </a:t>
            </a:r>
            <a:r>
              <a:rPr lang="en-US" sz="20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,could be transparent </a:t>
            </a:r>
            <a:endParaRPr lang="en-US" sz="2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903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595716" y="280218"/>
            <a:ext cx="6961239" cy="6341395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479" y="6089724"/>
            <a:ext cx="3518640" cy="53189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0" y="145144"/>
            <a:ext cx="2084614" cy="1393370"/>
          </a:xfrm>
          <a:prstGeom prst="roundRect">
            <a:avLst/>
          </a:prstGeom>
          <a:solidFill>
            <a:schemeClr val="bg1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Suggestion sketch</a:t>
            </a: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35086" y="2017487"/>
            <a:ext cx="5820228" cy="725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135086" y="2975429"/>
            <a:ext cx="5820228" cy="29899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426857" y="1473655"/>
            <a:ext cx="1021443" cy="424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22602" y="627744"/>
            <a:ext cx="1269998" cy="12699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902859" y="595087"/>
            <a:ext cx="558800" cy="558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477657" y="1488770"/>
            <a:ext cx="714830" cy="37691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426857" y="762000"/>
            <a:ext cx="1988457" cy="303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426857" y="1118128"/>
            <a:ext cx="1988457" cy="303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046" y="408972"/>
            <a:ext cx="580572" cy="580572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 flipV="1">
            <a:off x="1769806" y="2934721"/>
            <a:ext cx="763639" cy="619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08400" y="3554361"/>
            <a:ext cx="124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Post Status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499100" y="1473655"/>
            <a:ext cx="724719" cy="424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381956" y="1315559"/>
            <a:ext cx="285954" cy="3464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557399" y="946226"/>
            <a:ext cx="110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Post Type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37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7987" y="189390"/>
            <a:ext cx="4203290" cy="901992"/>
          </a:xfrm>
          <a:prstGeom prst="roundRect">
            <a:avLst/>
          </a:prstGeom>
          <a:solidFill>
            <a:schemeClr val="bg1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of icons </a:t>
            </a: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7988" y="1273045"/>
            <a:ext cx="7315200" cy="4685303"/>
          </a:xfrm>
          <a:prstGeom prst="roundRect">
            <a:avLst/>
          </a:prstGeom>
          <a:solidFill>
            <a:schemeClr val="bg1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5406" y="1902542"/>
            <a:ext cx="6695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prefer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to use Doodle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Icons , this set has solid clear edges ,more details ,friendly looking nice to the eye 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804" y="2648078"/>
            <a:ext cx="5506068" cy="30840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7884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7987" y="189390"/>
            <a:ext cx="4203290" cy="901992"/>
          </a:xfrm>
          <a:prstGeom prst="roundRect">
            <a:avLst/>
          </a:prstGeom>
          <a:solidFill>
            <a:schemeClr val="bg1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Colors : </a:t>
            </a: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5055" y="1228800"/>
            <a:ext cx="4546600" cy="5422900"/>
          </a:xfrm>
          <a:prstGeom prst="roundRect">
            <a:avLst/>
          </a:prstGeom>
          <a:solidFill>
            <a:schemeClr val="bg1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143" y="3006464"/>
            <a:ext cx="2712423" cy="18675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22143" y="1886800"/>
            <a:ext cx="305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ahnschrift" panose="020B0502040204020203" pitchFamily="34" charset="0"/>
              </a:rPr>
              <a:t>Used Colors </a:t>
            </a:r>
            <a:endParaRPr lang="en-US" sz="2400" dirty="0">
              <a:latin typeface="Bahnschrift" panose="020B0502040204020203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702171" y="361950"/>
            <a:ext cx="6256951" cy="6289750"/>
          </a:xfrm>
          <a:prstGeom prst="roundRect">
            <a:avLst/>
          </a:prstGeom>
          <a:solidFill>
            <a:schemeClr val="bg1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63123" y="967190"/>
            <a:ext cx="61655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ahnschrift" panose="020B0502040204020203" pitchFamily="34" charset="0"/>
              </a:rPr>
              <a:t>I would use the </a:t>
            </a:r>
            <a:r>
              <a:rPr lang="en-US" sz="2800" b="1" dirty="0" smtClean="0">
                <a:solidFill>
                  <a:srgbClr val="3AC183"/>
                </a:solidFill>
                <a:latin typeface="Bahnschrift" panose="020B0502040204020203" pitchFamily="34" charset="0"/>
              </a:rPr>
              <a:t>green</a:t>
            </a:r>
            <a:r>
              <a:rPr lang="en-US" sz="2400" dirty="0" smtClean="0">
                <a:latin typeface="Bahnschrift" panose="020B0502040204020203" pitchFamily="34" charset="0"/>
              </a:rPr>
              <a:t> for the </a:t>
            </a:r>
            <a:r>
              <a:rPr lang="en-US" sz="2800" b="1" dirty="0" smtClean="0">
                <a:latin typeface="Bahnschrift" panose="020B0502040204020203" pitchFamily="34" charset="0"/>
              </a:rPr>
              <a:t>Published</a:t>
            </a:r>
          </a:p>
          <a:p>
            <a:r>
              <a:rPr lang="en-US" sz="2000" b="1" dirty="0" smtClean="0">
                <a:latin typeface="Bahnschrift" panose="020B0502040204020203" pitchFamily="34" charset="0"/>
              </a:rPr>
              <a:t>The green color means everything is right </a:t>
            </a:r>
            <a:r>
              <a:rPr lang="en-US" sz="2400" b="1" dirty="0" smtClean="0">
                <a:latin typeface="Bahnschrift" panose="020B0502040204020203" pitchFamily="34" charset="0"/>
              </a:rPr>
              <a:t>  </a:t>
            </a:r>
            <a:endParaRPr lang="en-US" sz="2400" b="1" dirty="0">
              <a:latin typeface="Bahnschrif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3123" y="2063340"/>
            <a:ext cx="571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999999"/>
                </a:solidFill>
                <a:latin typeface="Bahnschrift" panose="020B0502040204020203" pitchFamily="34" charset="0"/>
              </a:rPr>
              <a:t>Grey</a:t>
            </a:r>
            <a:r>
              <a:rPr lang="en-US" sz="2400" dirty="0" smtClean="0">
                <a:latin typeface="Bahnschrift" panose="020B0502040204020203" pitchFamily="34" charset="0"/>
              </a:rPr>
              <a:t> for the </a:t>
            </a:r>
            <a:r>
              <a:rPr lang="en-US" sz="2800" b="1" dirty="0" smtClean="0">
                <a:latin typeface="Bahnschrift" panose="020B0502040204020203" pitchFamily="34" charset="0"/>
              </a:rPr>
              <a:t>scheduled ,</a:t>
            </a:r>
          </a:p>
          <a:p>
            <a:r>
              <a:rPr lang="en-US" sz="2000" b="1" dirty="0" smtClean="0">
                <a:latin typeface="Bahnschrift" panose="020B0502040204020203" pitchFamily="34" charset="0"/>
              </a:rPr>
              <a:t>This color point to something disabled </a:t>
            </a:r>
            <a:r>
              <a:rPr lang="en-US" sz="2800" b="1" dirty="0" smtClean="0">
                <a:latin typeface="Bahnschrift" panose="020B0502040204020203" pitchFamily="34" charset="0"/>
              </a:rPr>
              <a:t>  </a:t>
            </a:r>
            <a:endParaRPr lang="en-US" sz="2800" b="1" dirty="0">
              <a:latin typeface="Bahnschrif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3123" y="3034265"/>
            <a:ext cx="571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  <a:latin typeface="Bahnschrift" panose="020B0502040204020203" pitchFamily="34" charset="0"/>
              </a:rPr>
              <a:t>Orange</a:t>
            </a:r>
            <a:r>
              <a:rPr lang="en-US" sz="2400" dirty="0" smtClean="0">
                <a:solidFill>
                  <a:srgbClr val="FFC000"/>
                </a:solidFill>
                <a:latin typeface="Bahnschrift" panose="020B0502040204020203" pitchFamily="34" charset="0"/>
              </a:rPr>
              <a:t> </a:t>
            </a:r>
            <a:r>
              <a:rPr lang="en-US" sz="2400" dirty="0" smtClean="0">
                <a:latin typeface="Bahnschrift" panose="020B0502040204020203" pitchFamily="34" charset="0"/>
              </a:rPr>
              <a:t>for the </a:t>
            </a:r>
            <a:r>
              <a:rPr lang="en-US" sz="2800" b="1" dirty="0" smtClean="0">
                <a:latin typeface="Bahnschrift" panose="020B0502040204020203" pitchFamily="34" charset="0"/>
              </a:rPr>
              <a:t>Need Approval ,</a:t>
            </a:r>
          </a:p>
          <a:p>
            <a:r>
              <a:rPr lang="en-US" sz="2800" b="1" dirty="0" smtClean="0">
                <a:latin typeface="Bahnschrift" panose="020B0502040204020203" pitchFamily="34" charset="0"/>
              </a:rPr>
              <a:t> </a:t>
            </a:r>
            <a:r>
              <a:rPr lang="en-US" sz="2000" b="1" dirty="0" smtClean="0">
                <a:latin typeface="Bahnschrift" panose="020B0502040204020203" pitchFamily="34" charset="0"/>
              </a:rPr>
              <a:t>since orange attract attention</a:t>
            </a:r>
            <a:endParaRPr lang="en-US" sz="2800" b="1" dirty="0">
              <a:latin typeface="Bahnschrift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3123" y="4148995"/>
            <a:ext cx="571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B6450"/>
                </a:solidFill>
                <a:latin typeface="Bahnschrift" panose="020B0502040204020203" pitchFamily="34" charset="0"/>
              </a:rPr>
              <a:t>Red</a:t>
            </a:r>
            <a:r>
              <a:rPr lang="en-US" sz="2400" dirty="0" smtClean="0">
                <a:solidFill>
                  <a:srgbClr val="FFC000"/>
                </a:solidFill>
                <a:latin typeface="Bahnschrift" panose="020B0502040204020203" pitchFamily="34" charset="0"/>
              </a:rPr>
              <a:t> </a:t>
            </a:r>
            <a:r>
              <a:rPr lang="en-US" sz="2400" dirty="0" smtClean="0">
                <a:latin typeface="Bahnschrift" panose="020B0502040204020203" pitchFamily="34" charset="0"/>
              </a:rPr>
              <a:t>for the </a:t>
            </a:r>
            <a:r>
              <a:rPr lang="en-US" sz="2800" b="1" dirty="0" smtClean="0">
                <a:latin typeface="Bahnschrift" panose="020B0502040204020203" pitchFamily="34" charset="0"/>
              </a:rPr>
              <a:t>Error , </a:t>
            </a:r>
          </a:p>
          <a:p>
            <a:r>
              <a:rPr lang="en-US" sz="2000" b="1" dirty="0" smtClean="0">
                <a:latin typeface="Bahnschrift" panose="020B0502040204020203" pitchFamily="34" charset="0"/>
              </a:rPr>
              <a:t>since red express danger</a:t>
            </a:r>
            <a:r>
              <a:rPr lang="en-US" sz="2800" b="1" dirty="0" smtClean="0">
                <a:latin typeface="Bahnschrift" panose="020B0502040204020203" pitchFamily="34" charset="0"/>
              </a:rPr>
              <a:t>  </a:t>
            </a:r>
            <a:endParaRPr lang="en-US" sz="28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117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144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MS PGothic</vt:lpstr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</dc:creator>
  <cp:lastModifiedBy>Ali</cp:lastModifiedBy>
  <cp:revision>9</cp:revision>
  <dcterms:created xsi:type="dcterms:W3CDTF">2022-09-17T21:02:27Z</dcterms:created>
  <dcterms:modified xsi:type="dcterms:W3CDTF">2022-09-17T22:36:13Z</dcterms:modified>
</cp:coreProperties>
</file>