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7839D-D70B-C1AF-A741-1ADD70B8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20A108-8AB6-4E36-C7C3-6407A9C0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3890D1-D341-68C1-C3CE-610C9460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DC0FAB-937F-8868-5195-0C846C82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C836B9-B56A-4044-D161-9A55544E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56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C7A72-308A-3123-3E0A-F6399D12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1A0935-DEB3-835A-4AE5-B2BD5343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4C29D9-3E60-5599-2EA9-0E296DC7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94362B-FE41-9E4B-95D4-BC2B3B7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FE168D-BE89-8610-FCBB-2B87C9A9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7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F19E6FF-723C-5DCD-1BE1-C2FA2A81D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5774B-8905-5620-2B4E-9D3B9FCC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8F3B8D-243B-8355-800E-520FA7E4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850E27-32E6-B655-705D-1719CEA5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A9924A-5341-250B-5B3F-935DA46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6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5C67F-ECE0-5640-F966-AB57AF20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648CFC-FB82-4A2B-96C0-7B7CB985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448683-2E7E-49BE-AC4D-D2A94E55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0C6627-A28F-3477-4905-2A7D341C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274149-6F47-AD61-14F1-8CAE6B02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9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7A61A-7311-72CB-C03B-BB1C20ED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475980-06B5-834F-B47D-7849B8A3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8C1BE9-226B-1AAA-DDC3-0BBF8F5A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B0CE1D-80FB-F1BC-D411-FBD434C6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395B33-8841-C9D5-0A8C-042A94A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90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87B11-2048-A328-4B90-A4DE6DA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986806-773B-41DB-5250-8F3181075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572369-AE3A-A8DF-C886-B56B3E299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F1E160-4F68-EF48-97C4-B7B3A6E2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DAC0C4-5821-17C9-1D47-F646C18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C3A19C-2A94-233B-71C6-99241595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4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18FAB-F94E-C539-D3A5-78E9132A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289DA4-8306-D733-2F49-BED9C673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1F0758-9929-6C19-9174-D5971EA9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A2C37FB-43D6-0B88-FE01-17013D45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1880D54-4884-C772-AA05-B27D2CDF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76C71B3-44F7-C423-9FE1-C54AF069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820FA1-F34B-3293-7291-C1CA8B46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33CF69-FBB7-E862-1EA5-DE1FE73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23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96AC2-EDDD-2F76-469F-C7BEB46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87140D7-D048-AD4F-01F8-A979462D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9FC4A6-ABFF-542D-F83F-91CE7A39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8CE687-120E-4C9F-E161-79E1446A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7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621765-1399-3CF5-0494-E5C39DB5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C83DB2-E763-B7C3-262C-10CE07E5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76A491-8657-A1E6-0BC2-9C0178CC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74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3F6A4-354F-90D2-2B15-65B49B2E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3CF991-0C96-0DF9-A68E-D7E0D662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6D13A8-21F5-E6EC-62F4-AE547234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BAE65B-CB1F-ABD0-8244-7D6E8F0B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BDA70B-B4A1-0675-7341-D0B59DC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9C87B5-D6C0-92A7-1C5E-15A0D8C8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6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931F-6E8F-74E0-85E5-CE995AD5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29F102-9FE6-2264-2E71-167EEC98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2D042D-6F29-6A48-B35A-4482AAD7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2E3915-B390-7B13-C2E6-2D0EE890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CFE3E1-A271-20AD-9525-B864B54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E61A82-EA43-A951-C30C-474BAC42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9111F7-8802-BE7C-0E77-30C0E33C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72F754-F88C-626D-FAAC-D0809165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9CCC6C-496C-334B-1359-3BA1936F1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3B4A-7AED-440D-8F57-8B917F44DD7C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DC0B1F-CE12-6983-6415-DFF998DD6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497D8C-21A4-5295-5D5A-0EEE4E43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8B8E-056E-4037-A9C0-EAC1BE746D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8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61032-59EE-2EC9-1723-9FE5ED0B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08D97-08A3-056C-6A67-F3BDAB3C7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800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ali elbaz</dc:creator>
  <cp:lastModifiedBy>ali elbaz</cp:lastModifiedBy>
  <cp:revision>2</cp:revision>
  <dcterms:created xsi:type="dcterms:W3CDTF">2022-12-12T12:52:13Z</dcterms:created>
  <dcterms:modified xsi:type="dcterms:W3CDTF">2022-12-12T12:58:23Z</dcterms:modified>
</cp:coreProperties>
</file>