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68B057-B024-48A4-84A9-76BB7E9B10C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EAD1BA7-D9F7-4CAE-84EB-D15E020113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655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B057-B024-48A4-84A9-76BB7E9B10C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BA7-D9F7-4CAE-84EB-D15E02011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B057-B024-48A4-84A9-76BB7E9B10C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BA7-D9F7-4CAE-84EB-D15E02011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7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B057-B024-48A4-84A9-76BB7E9B10C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BA7-D9F7-4CAE-84EB-D15E02011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3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B057-B024-48A4-84A9-76BB7E9B10C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BA7-D9F7-4CAE-84EB-D15E020113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169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B057-B024-48A4-84A9-76BB7E9B10C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BA7-D9F7-4CAE-84EB-D15E02011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2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B057-B024-48A4-84A9-76BB7E9B10C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BA7-D9F7-4CAE-84EB-D15E02011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4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B057-B024-48A4-84A9-76BB7E9B10C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BA7-D9F7-4CAE-84EB-D15E02011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8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B057-B024-48A4-84A9-76BB7E9B10C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BA7-D9F7-4CAE-84EB-D15E02011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0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B057-B024-48A4-84A9-76BB7E9B10C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BA7-D9F7-4CAE-84EB-D15E02011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B057-B024-48A4-84A9-76BB7E9B10C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BA7-D9F7-4CAE-84EB-D15E02011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68B057-B024-48A4-84A9-76BB7E9B10C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EAD1BA7-D9F7-4CAE-84EB-D15E02011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8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1675" y="305485"/>
            <a:ext cx="85725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Detection using Machine Learning Techniques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764496"/>
              </p:ext>
            </p:extLst>
          </p:nvPr>
        </p:nvGraphicFramePr>
        <p:xfrm>
          <a:off x="2144485" y="4679950"/>
          <a:ext cx="8634610" cy="1298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7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7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88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endParaRPr lang="en-US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8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Ali,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Shaiaz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17-33829-1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88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Nuhan Ahmed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20-43068-1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4485" y="4057650"/>
            <a:ext cx="256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resented by: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4485" y="2243123"/>
            <a:ext cx="86346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 Name:</a:t>
            </a:r>
          </a:p>
          <a:p>
            <a:r>
              <a:rPr lang="en-US" sz="2200" dirty="0" err="1" smtClean="0"/>
              <a:t>Sweta</a:t>
            </a:r>
            <a:r>
              <a:rPr lang="en-US" sz="2200" dirty="0" smtClean="0"/>
              <a:t> </a:t>
            </a:r>
            <a:r>
              <a:rPr lang="en-US" sz="2200" dirty="0" err="1" smtClean="0"/>
              <a:t>Bhise</a:t>
            </a:r>
            <a:r>
              <a:rPr lang="en-US" sz="2200" dirty="0"/>
              <a:t>, </a:t>
            </a:r>
            <a:r>
              <a:rPr lang="en-US" sz="2200" dirty="0" err="1"/>
              <a:t>Shrutika</a:t>
            </a:r>
            <a:r>
              <a:rPr lang="en-US" sz="2200" dirty="0"/>
              <a:t> </a:t>
            </a:r>
            <a:r>
              <a:rPr lang="en-US" sz="2200" dirty="0" err="1" smtClean="0"/>
              <a:t>Gadekar</a:t>
            </a:r>
            <a:r>
              <a:rPr lang="en-US" sz="2200" dirty="0"/>
              <a:t>, </a:t>
            </a:r>
            <a:r>
              <a:rPr lang="en-US" sz="2200" dirty="0" err="1"/>
              <a:t>Aishwarya</a:t>
            </a:r>
            <a:r>
              <a:rPr lang="en-US" sz="2200" dirty="0"/>
              <a:t> Singh Gaur, </a:t>
            </a:r>
            <a:r>
              <a:rPr lang="en-US" sz="2200" dirty="0" err="1"/>
              <a:t>Simran</a:t>
            </a:r>
            <a:r>
              <a:rPr lang="en-US" sz="2200" dirty="0"/>
              <a:t> </a:t>
            </a:r>
            <a:r>
              <a:rPr lang="en-US" sz="2200" dirty="0" err="1"/>
              <a:t>Bepari</a:t>
            </a:r>
            <a:r>
              <a:rPr lang="en-US" sz="2200" dirty="0"/>
              <a:t> , </a:t>
            </a:r>
            <a:r>
              <a:rPr lang="en-US" sz="2200" dirty="0" err="1"/>
              <a:t>Deepmala</a:t>
            </a:r>
            <a:r>
              <a:rPr lang="en-US" sz="2200" dirty="0"/>
              <a:t> </a:t>
            </a:r>
            <a:r>
              <a:rPr lang="en-US" sz="2200" dirty="0" smtClean="0"/>
              <a:t>Kale, </a:t>
            </a:r>
            <a:r>
              <a:rPr lang="en-US" sz="2200" dirty="0"/>
              <a:t>Dr. </a:t>
            </a:r>
            <a:r>
              <a:rPr lang="en-US" sz="2200" dirty="0" err="1"/>
              <a:t>Shailendra</a:t>
            </a:r>
            <a:r>
              <a:rPr lang="en-US" sz="2200" dirty="0"/>
              <a:t> </a:t>
            </a:r>
            <a:r>
              <a:rPr lang="en-US" sz="2200" dirty="0" err="1"/>
              <a:t>Aswale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71358" y="91559"/>
            <a:ext cx="25837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710035"/>
            <a:ext cx="1007744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Sweta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Bhise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Shrutika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Gadekar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Aishwarya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 Gaur,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Simran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Bepari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Deepmala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Kale, Dr.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Shailendra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Aswale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S.(2021)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“Breast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Detection using Machine Learning Techniques,” International Journal of Engineering Research &amp;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Technology, 7(7).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https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www.ijert.org/research/breast-cancer-detection-using-machine-learning-techniques-IJERTV10IS070064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6874" y="0"/>
            <a:ext cx="2004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4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2100" y="1409699"/>
            <a:ext cx="40005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of CNN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Recognition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0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7398" y="0"/>
            <a:ext cx="4691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4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299" y="1381124"/>
            <a:ext cx="66770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breast cancer..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main factors..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doctors says about breast cancer..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it grows..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11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4594" y="129659"/>
            <a:ext cx="33505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9675" y="1781175"/>
            <a:ext cx="4019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1571625"/>
            <a:ext cx="5324475" cy="3571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95729" y="1781175"/>
            <a:ext cx="59533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Feature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(KNN)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</p:txBody>
      </p:sp>
      <p:cxnSp>
        <p:nvCxnSpPr>
          <p:cNvPr id="7" name="Elbow Connector 6"/>
          <p:cNvCxnSpPr>
            <a:endCxn id="5" idx="1"/>
          </p:cNvCxnSpPr>
          <p:nvPr/>
        </p:nvCxnSpPr>
        <p:spPr>
          <a:xfrm>
            <a:off x="3790950" y="2543175"/>
            <a:ext cx="1619250" cy="814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69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6535" y="82034"/>
            <a:ext cx="57384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1541857" y="1816864"/>
            <a:ext cx="94678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libraries which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essential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of images and labels.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based on image category.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image 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into training and testing sets.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model (CNN).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Validating Model (comparing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different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classifiers).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</p:txBody>
      </p:sp>
    </p:spTree>
    <p:extLst>
      <p:ext uri="{BB962C8B-B14F-4D97-AF65-F5344CB8AC3E}">
        <p14:creationId xmlns:p14="http://schemas.microsoft.com/office/powerpoint/2010/main" val="23102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3108" y="91559"/>
            <a:ext cx="42306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of CNN</a:t>
            </a:r>
          </a:p>
        </p:txBody>
      </p:sp>
      <p:sp>
        <p:nvSpPr>
          <p:cNvPr id="3" name="Rectangle 2"/>
          <p:cNvSpPr/>
          <p:nvPr/>
        </p:nvSpPr>
        <p:spPr>
          <a:xfrm>
            <a:off x="1731473" y="1586984"/>
            <a:ext cx="3624710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Layer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1741514"/>
            <a:ext cx="5372100" cy="25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5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18666" y="1987034"/>
            <a:ext cx="93462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the rectified linear unit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performs an element-wise operation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sets..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 are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extracted..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 is scanned with multiple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convolutions..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97619" y="0"/>
            <a:ext cx="29883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4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161787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6283" y="0"/>
            <a:ext cx="47131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Recognition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5602" y="1548884"/>
            <a:ext cx="514756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pixels from the image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are..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convolved map is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applied..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processed..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pooled feature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map..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67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2199" y="0"/>
            <a:ext cx="28825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1458" y="1594188"/>
            <a:ext cx="914400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 we examined different machine learning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a comparative analysis of CNN, KNN, SVM, Logistic regression, Naïve Bayes and Random forest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outperforms the existing methods when it comes to accuracy, precision and also size of the data set</a:t>
            </a:r>
          </a:p>
        </p:txBody>
      </p:sp>
    </p:spTree>
    <p:extLst>
      <p:ext uri="{BB962C8B-B14F-4D97-AF65-F5344CB8AC3E}">
        <p14:creationId xmlns:p14="http://schemas.microsoft.com/office/powerpoint/2010/main" val="71661198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128</TotalTime>
  <Words>333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Schoolbook</vt:lpstr>
      <vt:lpstr>Times New Roman</vt:lpstr>
      <vt:lpstr>Wingdings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NUHAN AHMED DIGONTO</dc:creator>
  <cp:lastModifiedBy>NUHAN AHMED DIGONTO</cp:lastModifiedBy>
  <cp:revision>15</cp:revision>
  <dcterms:created xsi:type="dcterms:W3CDTF">2022-10-25T16:48:59Z</dcterms:created>
  <dcterms:modified xsi:type="dcterms:W3CDTF">2022-10-25T18:57:33Z</dcterms:modified>
</cp:coreProperties>
</file>