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-3522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91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9353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080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800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G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098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29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878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71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894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87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410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CDE5A8-D5A3-41F4-AC77-F24D8DC32326}" type="datetimeFigureOut">
              <a:rPr lang="es-GT" smtClean="0"/>
              <a:t>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A236E7-F26D-43A2-B2B0-23E2CBFDAD0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h7zIVspL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050D-B41A-419A-B629-9AC5D2123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Desarrollo de sitios web con CMS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6A453-99D8-4059-A386-5D0FB02CE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Ligia Irene Abril 	0901-16-100</a:t>
            </a:r>
          </a:p>
          <a:p>
            <a:r>
              <a:rPr lang="es-GT" dirty="0"/>
              <a:t>Conny Barrios	0901-15-4555</a:t>
            </a:r>
          </a:p>
        </p:txBody>
      </p:sp>
    </p:spTree>
    <p:extLst>
      <p:ext uri="{BB962C8B-B14F-4D97-AF65-F5344CB8AC3E}">
        <p14:creationId xmlns:p14="http://schemas.microsoft.com/office/powerpoint/2010/main" val="32338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163939-465A-475C-B348-A4DC1E48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9" y="155647"/>
            <a:ext cx="6743844" cy="1060306"/>
          </a:xfrm>
        </p:spPr>
        <p:txBody>
          <a:bodyPr>
            <a:normAutofit/>
          </a:bodyPr>
          <a:lstStyle/>
          <a:p>
            <a:pPr algn="ctr"/>
            <a:r>
              <a:rPr lang="es-GT" sz="4800" dirty="0"/>
              <a:t>¿Qué es CMS?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3903A-D80B-4C40-80F3-AAF2C41F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1215953"/>
            <a:ext cx="6743845" cy="5317369"/>
          </a:xfrm>
        </p:spPr>
        <p:txBody>
          <a:bodyPr>
            <a:noAutofit/>
          </a:bodyPr>
          <a:lstStyle/>
          <a:p>
            <a:pPr algn="just"/>
            <a:r>
              <a:rPr lang="es-GT" sz="2800" dirty="0"/>
              <a:t>Sistema Gestor de Contenidos. Es un sistema que nos permite gestionar contenidos. En líneas generales, un CMS permitiría administrar contenidos en un medio digital y para el caso particular que nos ocupa, un CMS permitiría gestionar los contenidos de una web. Es una herramienta que permite a un editor crear, clasificar y publicar cualquier tipo de información en una página web. 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4A77AEC5-72A0-4325-81BF-A061E96D03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545274" y="11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80318-6203-4FDB-A068-847CBAA7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¿Para qué fue diseñado?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483E3-E188-4B82-93BE-C6C59BA4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3600" dirty="0"/>
              <a:t>Son los que permiten actualmente crear y mantener una web dinámica con facilidad.</a:t>
            </a:r>
          </a:p>
          <a:p>
            <a:pPr algn="just"/>
            <a:r>
              <a:rPr lang="es-GT" sz="3600" dirty="0"/>
              <a:t>Es un software que permite crear, editar, clasificar y publicar cualquier tipo de información en una página web de una forma sencilla.</a:t>
            </a:r>
          </a:p>
        </p:txBody>
      </p:sp>
    </p:spTree>
    <p:extLst>
      <p:ext uri="{BB962C8B-B14F-4D97-AF65-F5344CB8AC3E}">
        <p14:creationId xmlns:p14="http://schemas.microsoft.com/office/powerpoint/2010/main" val="141827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EA3DD-5055-48B2-9B81-F6743336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9855"/>
          </a:xfrm>
        </p:spPr>
        <p:txBody>
          <a:bodyPr/>
          <a:lstStyle/>
          <a:p>
            <a:pPr algn="ctr"/>
            <a:r>
              <a:rPr lang="es-GT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CE06D-8EE0-4357-8D71-E605EA71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4487"/>
            <a:ext cx="10058400" cy="4727713"/>
          </a:xfrm>
        </p:spPr>
        <p:txBody>
          <a:bodyPr>
            <a:noAutofit/>
          </a:bodyPr>
          <a:lstStyle/>
          <a:p>
            <a:pPr algn="just"/>
            <a:r>
              <a:rPr lang="es-GT" sz="2700" dirty="0"/>
              <a:t>Hay una gran comunidad de desarrolladores, la cual es una gran ventaja porque podemos encontrar una gran documentación para resolver nuestras dudas.</a:t>
            </a:r>
          </a:p>
          <a:p>
            <a:pPr algn="just"/>
            <a:r>
              <a:rPr lang="es-GT" sz="2700" dirty="0"/>
              <a:t>Actualización del contenido y el mantenimiento: la actualización de nuestros datos o productos lo podemos realizar nosotros mismos, dado su sencillez.</a:t>
            </a:r>
          </a:p>
          <a:p>
            <a:pPr algn="just"/>
            <a:r>
              <a:rPr lang="es-GT" sz="2700" dirty="0"/>
              <a:t>Están estructuradas en módulos y extensiones: desde la mejora del SEO, el control del spam, </a:t>
            </a:r>
            <a:r>
              <a:rPr lang="es-GT" sz="2700" dirty="0" err="1"/>
              <a:t>newsletter</a:t>
            </a:r>
            <a:r>
              <a:rPr lang="es-GT" sz="2700" dirty="0"/>
              <a:t>, encuestas o añadir un nuevo método de pago para nuestra tienda.</a:t>
            </a:r>
          </a:p>
          <a:p>
            <a:pPr algn="just"/>
            <a:r>
              <a:rPr lang="es-GT" sz="2700" dirty="0"/>
              <a:t>Cada cierto tiempo los desarrolladores van mejorando la plataforma, con  lo cual, se irán crean nuevas actualizaciones y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90372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063F-2B83-4F91-9CAC-781B50F7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2864"/>
          </a:xfrm>
        </p:spPr>
        <p:txBody>
          <a:bodyPr/>
          <a:lstStyle/>
          <a:p>
            <a:pPr algn="ctr"/>
            <a:r>
              <a:rPr lang="es-GT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A4228-6355-406E-90C9-A4A93CBF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91478"/>
            <a:ext cx="10058400" cy="4981890"/>
          </a:xfrm>
        </p:spPr>
        <p:txBody>
          <a:bodyPr>
            <a:noAutofit/>
          </a:bodyPr>
          <a:lstStyle/>
          <a:p>
            <a:pPr algn="just"/>
            <a:r>
              <a:rPr lang="es-GT" sz="2700" dirty="0"/>
              <a:t>Tenemos que preocuparnos de realizar el mantenimiento, actualizaciones, funcionalidades, etc. y sobre todo de los problemas de seguridad ya que los CMS son mas propensos a sufrir estos ataques sino están actualizados.</a:t>
            </a:r>
          </a:p>
          <a:p>
            <a:pPr algn="just"/>
            <a:r>
              <a:rPr lang="es-GT" sz="2700" dirty="0"/>
              <a:t>Menor Flexibilidad: con el software libre no podemos hacer lo que nos de la gana aunque este sea muy elástico, ya que estamos siempre encasillados a la estructura propia del CMS, todo lo contrario si hacemos un desarrollo a medida en lo que si podemos realizar los que nos de la gana.</a:t>
            </a:r>
          </a:p>
          <a:p>
            <a:pPr algn="just"/>
            <a:r>
              <a:rPr lang="es-GT" sz="2700" dirty="0"/>
              <a:t>Otro punto es el código fuente que se genera (código sucio), esto quiere decir que es más pesado y menos optimizado, posicionamiento web, etc.…  que un desarrollo a medida.</a:t>
            </a:r>
          </a:p>
        </p:txBody>
      </p:sp>
    </p:spTree>
    <p:extLst>
      <p:ext uri="{BB962C8B-B14F-4D97-AF65-F5344CB8AC3E}">
        <p14:creationId xmlns:p14="http://schemas.microsoft.com/office/powerpoint/2010/main" val="250221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63939-465A-475C-B348-A4DC1E48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9" y="155647"/>
            <a:ext cx="6743844" cy="1060306"/>
          </a:xfrm>
        </p:spPr>
        <p:txBody>
          <a:bodyPr>
            <a:normAutofit/>
          </a:bodyPr>
          <a:lstStyle/>
          <a:p>
            <a:pPr algn="ctr"/>
            <a:r>
              <a:rPr lang="es-GT" sz="4800" dirty="0"/>
              <a:t>Mejores CMS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3903A-D80B-4C40-80F3-AAF2C41F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1215953"/>
            <a:ext cx="6743845" cy="5317369"/>
          </a:xfrm>
        </p:spPr>
        <p:txBody>
          <a:bodyPr>
            <a:noAutofit/>
          </a:bodyPr>
          <a:lstStyle/>
          <a:p>
            <a:pPr algn="ctr"/>
            <a:endParaRPr lang="es-GT" sz="2800" dirty="0"/>
          </a:p>
          <a:p>
            <a:pPr algn="ctr"/>
            <a:r>
              <a:rPr lang="es-GT" sz="3600" dirty="0"/>
              <a:t>WordPress</a:t>
            </a:r>
          </a:p>
          <a:p>
            <a:pPr algn="ctr"/>
            <a:r>
              <a:rPr lang="es-GT" sz="3600" dirty="0" err="1"/>
              <a:t>Jppmla</a:t>
            </a:r>
            <a:r>
              <a:rPr lang="es-GT" sz="3600" dirty="0"/>
              <a:t>!</a:t>
            </a:r>
          </a:p>
          <a:p>
            <a:pPr algn="ctr"/>
            <a:r>
              <a:rPr lang="es-GT" sz="3600" dirty="0"/>
              <a:t>Drupal</a:t>
            </a:r>
          </a:p>
          <a:p>
            <a:pPr algn="ctr"/>
            <a:r>
              <a:rPr lang="es-GT" sz="3600" dirty="0"/>
              <a:t>Magento</a:t>
            </a:r>
          </a:p>
          <a:p>
            <a:pPr algn="ctr"/>
            <a:r>
              <a:rPr lang="es-GT" sz="3600" dirty="0" err="1"/>
              <a:t>Silverstripe</a:t>
            </a:r>
            <a:endParaRPr lang="es-GT" sz="3600" dirty="0"/>
          </a:p>
          <a:p>
            <a:pPr algn="ctr"/>
            <a:r>
              <a:rPr lang="es-GT" sz="3600" dirty="0" err="1"/>
              <a:t>Prestashop</a:t>
            </a:r>
            <a:endParaRPr lang="es-GT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77AEC5-72A0-4325-81BF-A061E96D0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74" y="1735111"/>
            <a:ext cx="4646726" cy="33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3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334DD-7F8B-4667-9171-5DC8C42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Ejemplo</a:t>
            </a:r>
          </a:p>
        </p:txBody>
      </p:sp>
      <p:pic>
        <p:nvPicPr>
          <p:cNvPr id="4" name="Elementos multimedia en línea 3" title="¿Qué es un CMS?">
            <a:hlinkClick r:id="" action="ppaction://media"/>
            <a:extLst>
              <a:ext uri="{FF2B5EF4-FFF2-40B4-BE49-F238E27FC236}">
                <a16:creationId xmlns:a16="http://schemas.microsoft.com/office/drawing/2014/main" id="{7CD5CD2B-751E-4C8A-A461-7FF8C4C2158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28490" y="2186742"/>
            <a:ext cx="5935020" cy="33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75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369</Words>
  <Application>Microsoft Office PowerPoint</Application>
  <PresentationFormat>Panorámica</PresentationFormat>
  <Paragraphs>26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Desarrollo de sitios web con CMS</vt:lpstr>
      <vt:lpstr>¿Qué es CMS?</vt:lpstr>
      <vt:lpstr>¿Para qué fue diseñado?</vt:lpstr>
      <vt:lpstr>Ventajas</vt:lpstr>
      <vt:lpstr>Desventajas</vt:lpstr>
      <vt:lpstr>Mejores CMS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sitios web con CMS</dc:title>
  <dc:creator>154555 - CONNY MARÍA BARRIOS MORENO</dc:creator>
  <cp:lastModifiedBy>154555 - CONNY MARÍA BARRIOS MORENO</cp:lastModifiedBy>
  <cp:revision>6</cp:revision>
  <dcterms:created xsi:type="dcterms:W3CDTF">2019-11-04T17:42:50Z</dcterms:created>
  <dcterms:modified xsi:type="dcterms:W3CDTF">2019-11-05T01:24:39Z</dcterms:modified>
</cp:coreProperties>
</file>