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2" r:id="rId1"/>
  </p:sldMasterIdLst>
  <p:sldIdLst>
    <p:sldId id="264" r:id="rId2"/>
    <p:sldId id="265" r:id="rId3"/>
    <p:sldId id="257" r:id="rId4"/>
    <p:sldId id="272" r:id="rId5"/>
    <p:sldId id="259" r:id="rId6"/>
    <p:sldId id="263" r:id="rId7"/>
    <p:sldId id="261" r:id="rId8"/>
    <p:sldId id="271" r:id="rId9"/>
    <p:sldId id="268" r:id="rId10"/>
    <p:sldId id="269" r:id="rId11"/>
    <p:sldId id="270"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4" d="100"/>
          <a:sy n="54" d="100"/>
        </p:scale>
        <p:origin x="1124" y="5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ECFF2E-B598-452A-A551-9E56A8D89F4E}" type="doc">
      <dgm:prSet loTypeId="urn:microsoft.com/office/officeart/2005/8/layout/default" loCatId="list" qsTypeId="urn:microsoft.com/office/officeart/2005/8/quickstyle/simple5" qsCatId="simple" csTypeId="urn:microsoft.com/office/officeart/2005/8/colors/colorful5" csCatId="colorful"/>
      <dgm:spPr/>
      <dgm:t>
        <a:bodyPr/>
        <a:lstStyle/>
        <a:p>
          <a:endParaRPr lang="en-US"/>
        </a:p>
      </dgm:t>
    </dgm:pt>
    <dgm:pt modelId="{13EE3F12-B8C7-4885-8E54-451BB7D09D05}">
      <dgm:prSet/>
      <dgm:spPr/>
      <dgm:t>
        <a:bodyPr/>
        <a:lstStyle/>
        <a:p>
          <a:r>
            <a:rPr lang="en-US" b="1" dirty="0"/>
            <a:t>1-Build</a:t>
          </a:r>
          <a:r>
            <a:rPr lang="en-US" dirty="0"/>
            <a:t> </a:t>
          </a:r>
          <a:r>
            <a:rPr lang="en-US" b="1" i="0" baseline="0" dirty="0"/>
            <a:t>Enable users to browse, search, and purchase books easily</a:t>
          </a:r>
          <a:r>
            <a:rPr lang="en-US" b="0" i="0" baseline="0" dirty="0"/>
            <a:t> through an intuitive and </a:t>
          </a:r>
          <a:r>
            <a:rPr lang="en-US" b="0" i="0" baseline="0" dirty="0" err="1"/>
            <a:t>respOnsive</a:t>
          </a:r>
          <a:r>
            <a:rPr lang="en-US" b="0" i="0" baseline="0" dirty="0"/>
            <a:t> interface that works across devices.</a:t>
          </a:r>
          <a:endParaRPr lang="en-US" dirty="0"/>
        </a:p>
      </dgm:t>
    </dgm:pt>
    <dgm:pt modelId="{9C90F806-D9AB-41B0-B320-E950AC1BC8EC}" type="parTrans" cxnId="{31D77D44-CE69-4A3A-9FA0-CBE3BC381BF8}">
      <dgm:prSet/>
      <dgm:spPr/>
      <dgm:t>
        <a:bodyPr/>
        <a:lstStyle/>
        <a:p>
          <a:endParaRPr lang="en-US"/>
        </a:p>
      </dgm:t>
    </dgm:pt>
    <dgm:pt modelId="{C5050109-057E-4E76-BC02-38D9F47E8EC4}" type="sibTrans" cxnId="{31D77D44-CE69-4A3A-9FA0-CBE3BC381BF8}">
      <dgm:prSet/>
      <dgm:spPr/>
      <dgm:t>
        <a:bodyPr/>
        <a:lstStyle/>
        <a:p>
          <a:endParaRPr lang="en-US"/>
        </a:p>
      </dgm:t>
    </dgm:pt>
    <dgm:pt modelId="{389BA3D4-DD93-42F9-8651-FCB2327AA6DF}">
      <dgm:prSet/>
      <dgm:spPr/>
      <dgm:t>
        <a:bodyPr/>
        <a:lstStyle/>
        <a:p>
          <a:r>
            <a:rPr lang="en-US" b="1" dirty="0"/>
            <a:t>2</a:t>
          </a:r>
          <a:r>
            <a:rPr lang="en-US" b="1" i="0" baseline="0" dirty="0"/>
            <a:t>-Allow administrators to manage book inventory, categories, and customer orders</a:t>
          </a:r>
          <a:r>
            <a:rPr lang="en-US" b="0" i="0" baseline="0" dirty="0"/>
            <a:t> through a powerful dashboard with full control over the content.</a:t>
          </a:r>
          <a:endParaRPr lang="en-US" dirty="0"/>
        </a:p>
      </dgm:t>
    </dgm:pt>
    <dgm:pt modelId="{E738665A-07CC-4855-9CED-E52361D64EAE}" type="parTrans" cxnId="{780C58B3-781C-4C1F-A724-24E060B1E395}">
      <dgm:prSet/>
      <dgm:spPr/>
      <dgm:t>
        <a:bodyPr/>
        <a:lstStyle/>
        <a:p>
          <a:endParaRPr lang="en-US"/>
        </a:p>
      </dgm:t>
    </dgm:pt>
    <dgm:pt modelId="{D0813FC0-57D4-4ACE-B6F0-FF01EB6569D3}" type="sibTrans" cxnId="{780C58B3-781C-4C1F-A724-24E060B1E395}">
      <dgm:prSet/>
      <dgm:spPr/>
      <dgm:t>
        <a:bodyPr/>
        <a:lstStyle/>
        <a:p>
          <a:endParaRPr lang="en-US"/>
        </a:p>
      </dgm:t>
    </dgm:pt>
    <dgm:pt modelId="{0C274747-AACA-4AD6-8650-C447DF1D9226}">
      <dgm:prSet/>
      <dgm:spPr/>
      <dgm:t>
        <a:bodyPr/>
        <a:lstStyle/>
        <a:p>
          <a:r>
            <a:rPr lang="en-US" b="1" dirty="0"/>
            <a:t>3</a:t>
          </a:r>
          <a:r>
            <a:rPr lang="en-US" b="1" i="0" baseline="0" dirty="0"/>
            <a:t>-Provide secure user registration and login functionality</a:t>
          </a:r>
          <a:r>
            <a:rPr lang="en-US" b="0" i="0" baseline="0" dirty="0"/>
            <a:t>, ensuring data protection and preventing unauthorized access.</a:t>
          </a:r>
          <a:endParaRPr lang="en-US" dirty="0"/>
        </a:p>
      </dgm:t>
    </dgm:pt>
    <dgm:pt modelId="{A06E391E-A546-4C4E-B641-C243FF156322}" type="parTrans" cxnId="{586FB6FE-D1BB-4D35-8533-53B3C73BDC00}">
      <dgm:prSet/>
      <dgm:spPr/>
      <dgm:t>
        <a:bodyPr/>
        <a:lstStyle/>
        <a:p>
          <a:endParaRPr lang="en-US"/>
        </a:p>
      </dgm:t>
    </dgm:pt>
    <dgm:pt modelId="{8A66E2D1-E59B-4F84-82E5-C921A6F14274}" type="sibTrans" cxnId="{586FB6FE-D1BB-4D35-8533-53B3C73BDC00}">
      <dgm:prSet/>
      <dgm:spPr/>
      <dgm:t>
        <a:bodyPr/>
        <a:lstStyle/>
        <a:p>
          <a:endParaRPr lang="en-US"/>
        </a:p>
      </dgm:t>
    </dgm:pt>
    <dgm:pt modelId="{5C36B6D3-75F7-4548-80A1-778EB14AA1CA}">
      <dgm:prSet/>
      <dgm:spPr/>
      <dgm:t>
        <a:bodyPr/>
        <a:lstStyle/>
        <a:p>
          <a:r>
            <a:rPr lang="en-US" b="1" dirty="0"/>
            <a:t>4</a:t>
          </a:r>
          <a:r>
            <a:rPr lang="en-US" b="1" i="0" baseline="0" dirty="0"/>
            <a:t>-Support role-based access control</a:t>
          </a:r>
          <a:r>
            <a:rPr lang="en-US" b="0" i="0" baseline="0" dirty="0"/>
            <a:t>, allowing different user privileges for customers and administrators.</a:t>
          </a:r>
          <a:endParaRPr lang="en-US" dirty="0"/>
        </a:p>
      </dgm:t>
    </dgm:pt>
    <dgm:pt modelId="{1FE70453-F8AB-48CD-A9A3-F1AC13E8E61F}" type="parTrans" cxnId="{C678DF30-784A-4599-A5F4-C97599091875}">
      <dgm:prSet/>
      <dgm:spPr/>
      <dgm:t>
        <a:bodyPr/>
        <a:lstStyle/>
        <a:p>
          <a:endParaRPr lang="en-US"/>
        </a:p>
      </dgm:t>
    </dgm:pt>
    <dgm:pt modelId="{885586C8-9577-4EF5-9AB9-006219614B44}" type="sibTrans" cxnId="{C678DF30-784A-4599-A5F4-C97599091875}">
      <dgm:prSet/>
      <dgm:spPr/>
      <dgm:t>
        <a:bodyPr/>
        <a:lstStyle/>
        <a:p>
          <a:endParaRPr lang="en-US"/>
        </a:p>
      </dgm:t>
    </dgm:pt>
    <dgm:pt modelId="{989F82C9-461F-4DB3-A172-E5A1AD191CDF}">
      <dgm:prSet/>
      <dgm:spPr/>
      <dgm:t>
        <a:bodyPr/>
        <a:lstStyle/>
        <a:p>
          <a:r>
            <a:rPr lang="en-US" b="1" dirty="0"/>
            <a:t>5</a:t>
          </a:r>
          <a:r>
            <a:rPr lang="en-US" b="1" i="0" baseline="0" dirty="0"/>
            <a:t>-Lay the foundation for future scalability</a:t>
          </a:r>
          <a:r>
            <a:rPr lang="en-US" b="0" i="0" baseline="0" dirty="0"/>
            <a:t>, enabling the platform to expand by integrating payment gateways, reviews, and other advanced features later on.</a:t>
          </a:r>
          <a:endParaRPr lang="en-US" dirty="0"/>
        </a:p>
      </dgm:t>
    </dgm:pt>
    <dgm:pt modelId="{81F8B8CF-9F88-4415-9F7A-1FAB91A48277}" type="parTrans" cxnId="{CE70A083-EEC8-4F38-BD23-0ECFC201A47F}">
      <dgm:prSet/>
      <dgm:spPr/>
      <dgm:t>
        <a:bodyPr/>
        <a:lstStyle/>
        <a:p>
          <a:endParaRPr lang="en-US"/>
        </a:p>
      </dgm:t>
    </dgm:pt>
    <dgm:pt modelId="{D33A3F63-FB97-48EC-86A3-467AC4013AED}" type="sibTrans" cxnId="{CE70A083-EEC8-4F38-BD23-0ECFC201A47F}">
      <dgm:prSet/>
      <dgm:spPr/>
      <dgm:t>
        <a:bodyPr/>
        <a:lstStyle/>
        <a:p>
          <a:endParaRPr lang="en-US"/>
        </a:p>
      </dgm:t>
    </dgm:pt>
    <dgm:pt modelId="{D410D498-D318-443F-B1A9-4E18FC731CB4}">
      <dgm:prSet/>
      <dgm:spPr/>
      <dgm:t>
        <a:bodyPr/>
        <a:lstStyle/>
        <a:p>
          <a:r>
            <a:rPr lang="en-US" b="1" dirty="0"/>
            <a:t>6</a:t>
          </a:r>
          <a:r>
            <a:rPr lang="en-US" b="1" i="0" baseline="0" dirty="0"/>
            <a:t>-a functional and user-friendly online bookstore</a:t>
          </a:r>
          <a:r>
            <a:rPr lang="en-US" b="0" i="0" baseline="0" dirty="0"/>
            <a:t> that provides a seamless experience for both customers and administrators.</a:t>
          </a:r>
          <a:endParaRPr lang="en-US" dirty="0"/>
        </a:p>
      </dgm:t>
    </dgm:pt>
    <dgm:pt modelId="{D1ED3A05-E869-4C48-A11F-0F972529A0C3}" type="parTrans" cxnId="{4FA5E17D-FA93-4A68-A4B7-84D07B2939D0}">
      <dgm:prSet/>
      <dgm:spPr/>
      <dgm:t>
        <a:bodyPr/>
        <a:lstStyle/>
        <a:p>
          <a:endParaRPr lang="en-US"/>
        </a:p>
      </dgm:t>
    </dgm:pt>
    <dgm:pt modelId="{81F6FD9E-5F0C-4E64-971F-72B864A42E48}" type="sibTrans" cxnId="{4FA5E17D-FA93-4A68-A4B7-84D07B2939D0}">
      <dgm:prSet/>
      <dgm:spPr/>
      <dgm:t>
        <a:bodyPr/>
        <a:lstStyle/>
        <a:p>
          <a:endParaRPr lang="en-US"/>
        </a:p>
      </dgm:t>
    </dgm:pt>
    <dgm:pt modelId="{16E57E46-C269-4FF9-8FC5-1CA96BB460B4}" type="pres">
      <dgm:prSet presAssocID="{0FECFF2E-B598-452A-A551-9E56A8D89F4E}" presName="diagram" presStyleCnt="0">
        <dgm:presLayoutVars>
          <dgm:dir/>
          <dgm:resizeHandles val="exact"/>
        </dgm:presLayoutVars>
      </dgm:prSet>
      <dgm:spPr/>
    </dgm:pt>
    <dgm:pt modelId="{07AD138F-768A-451F-9628-BD0A4E45CCA1}" type="pres">
      <dgm:prSet presAssocID="{13EE3F12-B8C7-4885-8E54-451BB7D09D05}" presName="node" presStyleLbl="node1" presStyleIdx="0" presStyleCnt="6">
        <dgm:presLayoutVars>
          <dgm:bulletEnabled val="1"/>
        </dgm:presLayoutVars>
      </dgm:prSet>
      <dgm:spPr/>
    </dgm:pt>
    <dgm:pt modelId="{7020B9E8-E640-4743-954A-9C1E91553169}" type="pres">
      <dgm:prSet presAssocID="{C5050109-057E-4E76-BC02-38D9F47E8EC4}" presName="sibTrans" presStyleCnt="0"/>
      <dgm:spPr/>
    </dgm:pt>
    <dgm:pt modelId="{09190A77-8A6E-4A98-A070-4E1C2896A730}" type="pres">
      <dgm:prSet presAssocID="{389BA3D4-DD93-42F9-8651-FCB2327AA6DF}" presName="node" presStyleLbl="node1" presStyleIdx="1" presStyleCnt="6">
        <dgm:presLayoutVars>
          <dgm:bulletEnabled val="1"/>
        </dgm:presLayoutVars>
      </dgm:prSet>
      <dgm:spPr/>
    </dgm:pt>
    <dgm:pt modelId="{5CB7836A-B6B2-4FD0-A804-C81DB6B8DF82}" type="pres">
      <dgm:prSet presAssocID="{D0813FC0-57D4-4ACE-B6F0-FF01EB6569D3}" presName="sibTrans" presStyleCnt="0"/>
      <dgm:spPr/>
    </dgm:pt>
    <dgm:pt modelId="{66ED19FB-67BB-4F14-9E0A-4752DCC6F985}" type="pres">
      <dgm:prSet presAssocID="{0C274747-AACA-4AD6-8650-C447DF1D9226}" presName="node" presStyleLbl="node1" presStyleIdx="2" presStyleCnt="6">
        <dgm:presLayoutVars>
          <dgm:bulletEnabled val="1"/>
        </dgm:presLayoutVars>
      </dgm:prSet>
      <dgm:spPr/>
    </dgm:pt>
    <dgm:pt modelId="{8EF6A282-4490-40C2-B7F3-E1B86E34C5F1}" type="pres">
      <dgm:prSet presAssocID="{8A66E2D1-E59B-4F84-82E5-C921A6F14274}" presName="sibTrans" presStyleCnt="0"/>
      <dgm:spPr/>
    </dgm:pt>
    <dgm:pt modelId="{A8280424-9A27-4F1D-8D99-EDD056CB8061}" type="pres">
      <dgm:prSet presAssocID="{5C36B6D3-75F7-4548-80A1-778EB14AA1CA}" presName="node" presStyleLbl="node1" presStyleIdx="3" presStyleCnt="6">
        <dgm:presLayoutVars>
          <dgm:bulletEnabled val="1"/>
        </dgm:presLayoutVars>
      </dgm:prSet>
      <dgm:spPr/>
    </dgm:pt>
    <dgm:pt modelId="{3C1E00AD-B996-4BDC-AB13-073835774CDF}" type="pres">
      <dgm:prSet presAssocID="{885586C8-9577-4EF5-9AB9-006219614B44}" presName="sibTrans" presStyleCnt="0"/>
      <dgm:spPr/>
    </dgm:pt>
    <dgm:pt modelId="{49BE309B-42BD-49AF-BAEA-7DD0A5D78AE1}" type="pres">
      <dgm:prSet presAssocID="{989F82C9-461F-4DB3-A172-E5A1AD191CDF}" presName="node" presStyleLbl="node1" presStyleIdx="4" presStyleCnt="6">
        <dgm:presLayoutVars>
          <dgm:bulletEnabled val="1"/>
        </dgm:presLayoutVars>
      </dgm:prSet>
      <dgm:spPr/>
    </dgm:pt>
    <dgm:pt modelId="{5562C8A5-B80D-4B24-B4F0-AE09C32708B6}" type="pres">
      <dgm:prSet presAssocID="{D33A3F63-FB97-48EC-86A3-467AC4013AED}" presName="sibTrans" presStyleCnt="0"/>
      <dgm:spPr/>
    </dgm:pt>
    <dgm:pt modelId="{7B62EF7F-EC38-43AC-9EF6-B0779C10CB14}" type="pres">
      <dgm:prSet presAssocID="{D410D498-D318-443F-B1A9-4E18FC731CB4}" presName="node" presStyleLbl="node1" presStyleIdx="5" presStyleCnt="6">
        <dgm:presLayoutVars>
          <dgm:bulletEnabled val="1"/>
        </dgm:presLayoutVars>
      </dgm:prSet>
      <dgm:spPr/>
    </dgm:pt>
  </dgm:ptLst>
  <dgm:cxnLst>
    <dgm:cxn modelId="{DA74E802-4842-4A53-A917-8A141F697F7F}" type="presOf" srcId="{D410D498-D318-443F-B1A9-4E18FC731CB4}" destId="{7B62EF7F-EC38-43AC-9EF6-B0779C10CB14}" srcOrd="0" destOrd="0" presId="urn:microsoft.com/office/officeart/2005/8/layout/default"/>
    <dgm:cxn modelId="{2C0A2010-0757-4120-BCBA-8BA4BA026E29}" type="presOf" srcId="{0FECFF2E-B598-452A-A551-9E56A8D89F4E}" destId="{16E57E46-C269-4FF9-8FC5-1CA96BB460B4}" srcOrd="0" destOrd="0" presId="urn:microsoft.com/office/officeart/2005/8/layout/default"/>
    <dgm:cxn modelId="{D74CE312-1ABA-4719-A2E6-63932160395F}" type="presOf" srcId="{989F82C9-461F-4DB3-A172-E5A1AD191CDF}" destId="{49BE309B-42BD-49AF-BAEA-7DD0A5D78AE1}" srcOrd="0" destOrd="0" presId="urn:microsoft.com/office/officeart/2005/8/layout/default"/>
    <dgm:cxn modelId="{90FEEC19-F9C6-40B2-9FDC-EC8FA7486EE3}" type="presOf" srcId="{0C274747-AACA-4AD6-8650-C447DF1D9226}" destId="{66ED19FB-67BB-4F14-9E0A-4752DCC6F985}" srcOrd="0" destOrd="0" presId="urn:microsoft.com/office/officeart/2005/8/layout/default"/>
    <dgm:cxn modelId="{C678DF30-784A-4599-A5F4-C97599091875}" srcId="{0FECFF2E-B598-452A-A551-9E56A8D89F4E}" destId="{5C36B6D3-75F7-4548-80A1-778EB14AA1CA}" srcOrd="3" destOrd="0" parTransId="{1FE70453-F8AB-48CD-A9A3-F1AC13E8E61F}" sibTransId="{885586C8-9577-4EF5-9AB9-006219614B44}"/>
    <dgm:cxn modelId="{31D77D44-CE69-4A3A-9FA0-CBE3BC381BF8}" srcId="{0FECFF2E-B598-452A-A551-9E56A8D89F4E}" destId="{13EE3F12-B8C7-4885-8E54-451BB7D09D05}" srcOrd="0" destOrd="0" parTransId="{9C90F806-D9AB-41B0-B320-E950AC1BC8EC}" sibTransId="{C5050109-057E-4E76-BC02-38D9F47E8EC4}"/>
    <dgm:cxn modelId="{FB93C06E-7F6C-4454-9A02-0D48FE265D2E}" type="presOf" srcId="{13EE3F12-B8C7-4885-8E54-451BB7D09D05}" destId="{07AD138F-768A-451F-9628-BD0A4E45CCA1}" srcOrd="0" destOrd="0" presId="urn:microsoft.com/office/officeart/2005/8/layout/default"/>
    <dgm:cxn modelId="{22BC3454-5C94-45B9-8318-968BC363F072}" type="presOf" srcId="{389BA3D4-DD93-42F9-8651-FCB2327AA6DF}" destId="{09190A77-8A6E-4A98-A070-4E1C2896A730}" srcOrd="0" destOrd="0" presId="urn:microsoft.com/office/officeart/2005/8/layout/default"/>
    <dgm:cxn modelId="{4FA5E17D-FA93-4A68-A4B7-84D07B2939D0}" srcId="{0FECFF2E-B598-452A-A551-9E56A8D89F4E}" destId="{D410D498-D318-443F-B1A9-4E18FC731CB4}" srcOrd="5" destOrd="0" parTransId="{D1ED3A05-E869-4C48-A11F-0F972529A0C3}" sibTransId="{81F6FD9E-5F0C-4E64-971F-72B864A42E48}"/>
    <dgm:cxn modelId="{CE70A083-EEC8-4F38-BD23-0ECFC201A47F}" srcId="{0FECFF2E-B598-452A-A551-9E56A8D89F4E}" destId="{989F82C9-461F-4DB3-A172-E5A1AD191CDF}" srcOrd="4" destOrd="0" parTransId="{81F8B8CF-9F88-4415-9F7A-1FAB91A48277}" sibTransId="{D33A3F63-FB97-48EC-86A3-467AC4013AED}"/>
    <dgm:cxn modelId="{8665C4A3-7B2C-4DA8-BE66-EBB2685392DF}" type="presOf" srcId="{5C36B6D3-75F7-4548-80A1-778EB14AA1CA}" destId="{A8280424-9A27-4F1D-8D99-EDD056CB8061}" srcOrd="0" destOrd="0" presId="urn:microsoft.com/office/officeart/2005/8/layout/default"/>
    <dgm:cxn modelId="{780C58B3-781C-4C1F-A724-24E060B1E395}" srcId="{0FECFF2E-B598-452A-A551-9E56A8D89F4E}" destId="{389BA3D4-DD93-42F9-8651-FCB2327AA6DF}" srcOrd="1" destOrd="0" parTransId="{E738665A-07CC-4855-9CED-E52361D64EAE}" sibTransId="{D0813FC0-57D4-4ACE-B6F0-FF01EB6569D3}"/>
    <dgm:cxn modelId="{586FB6FE-D1BB-4D35-8533-53B3C73BDC00}" srcId="{0FECFF2E-B598-452A-A551-9E56A8D89F4E}" destId="{0C274747-AACA-4AD6-8650-C447DF1D9226}" srcOrd="2" destOrd="0" parTransId="{A06E391E-A546-4C4E-B641-C243FF156322}" sibTransId="{8A66E2D1-E59B-4F84-82E5-C921A6F14274}"/>
    <dgm:cxn modelId="{96B4A2DB-A83F-4799-B81D-1F7BDD2D5FB9}" type="presParOf" srcId="{16E57E46-C269-4FF9-8FC5-1CA96BB460B4}" destId="{07AD138F-768A-451F-9628-BD0A4E45CCA1}" srcOrd="0" destOrd="0" presId="urn:microsoft.com/office/officeart/2005/8/layout/default"/>
    <dgm:cxn modelId="{029A5519-7260-4AC9-8508-B588BBC851AA}" type="presParOf" srcId="{16E57E46-C269-4FF9-8FC5-1CA96BB460B4}" destId="{7020B9E8-E640-4743-954A-9C1E91553169}" srcOrd="1" destOrd="0" presId="urn:microsoft.com/office/officeart/2005/8/layout/default"/>
    <dgm:cxn modelId="{BFB03E29-9E31-4C53-B0C2-EA6EF5F6D3EA}" type="presParOf" srcId="{16E57E46-C269-4FF9-8FC5-1CA96BB460B4}" destId="{09190A77-8A6E-4A98-A070-4E1C2896A730}" srcOrd="2" destOrd="0" presId="urn:microsoft.com/office/officeart/2005/8/layout/default"/>
    <dgm:cxn modelId="{A4340BA8-20F7-49A6-8109-1FA4BD111C89}" type="presParOf" srcId="{16E57E46-C269-4FF9-8FC5-1CA96BB460B4}" destId="{5CB7836A-B6B2-4FD0-A804-C81DB6B8DF82}" srcOrd="3" destOrd="0" presId="urn:microsoft.com/office/officeart/2005/8/layout/default"/>
    <dgm:cxn modelId="{DC7F1445-DE95-484C-826B-AF2C88AC5075}" type="presParOf" srcId="{16E57E46-C269-4FF9-8FC5-1CA96BB460B4}" destId="{66ED19FB-67BB-4F14-9E0A-4752DCC6F985}" srcOrd="4" destOrd="0" presId="urn:microsoft.com/office/officeart/2005/8/layout/default"/>
    <dgm:cxn modelId="{0448C230-98B1-48D0-8866-51AAD5580A11}" type="presParOf" srcId="{16E57E46-C269-4FF9-8FC5-1CA96BB460B4}" destId="{8EF6A282-4490-40C2-B7F3-E1B86E34C5F1}" srcOrd="5" destOrd="0" presId="urn:microsoft.com/office/officeart/2005/8/layout/default"/>
    <dgm:cxn modelId="{378D8D48-0BFA-4753-BF89-E97CA5739EDC}" type="presParOf" srcId="{16E57E46-C269-4FF9-8FC5-1CA96BB460B4}" destId="{A8280424-9A27-4F1D-8D99-EDD056CB8061}" srcOrd="6" destOrd="0" presId="urn:microsoft.com/office/officeart/2005/8/layout/default"/>
    <dgm:cxn modelId="{809F147F-5C02-481F-B4D8-461770CA113E}" type="presParOf" srcId="{16E57E46-C269-4FF9-8FC5-1CA96BB460B4}" destId="{3C1E00AD-B996-4BDC-AB13-073835774CDF}" srcOrd="7" destOrd="0" presId="urn:microsoft.com/office/officeart/2005/8/layout/default"/>
    <dgm:cxn modelId="{6C9BD683-5878-413A-AA4C-713E2F053ABF}" type="presParOf" srcId="{16E57E46-C269-4FF9-8FC5-1CA96BB460B4}" destId="{49BE309B-42BD-49AF-BAEA-7DD0A5D78AE1}" srcOrd="8" destOrd="0" presId="urn:microsoft.com/office/officeart/2005/8/layout/default"/>
    <dgm:cxn modelId="{B4CE5EF4-2599-408B-83A4-9568B3EE4755}" type="presParOf" srcId="{16E57E46-C269-4FF9-8FC5-1CA96BB460B4}" destId="{5562C8A5-B80D-4B24-B4F0-AE09C32708B6}" srcOrd="9" destOrd="0" presId="urn:microsoft.com/office/officeart/2005/8/layout/default"/>
    <dgm:cxn modelId="{5552B7CC-3C7C-421F-8A0A-C59A047684F7}" type="presParOf" srcId="{16E57E46-C269-4FF9-8FC5-1CA96BB460B4}" destId="{7B62EF7F-EC38-43AC-9EF6-B0779C10CB14}"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0D71E6-6F21-4FFA-BC9A-8300EFAB3C2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183D83EC-71D1-4335-B76F-A151586190A0}">
      <dgm:prSet/>
      <dgm:spPr/>
      <dgm:t>
        <a:bodyPr/>
        <a:lstStyle/>
        <a:p>
          <a:r>
            <a:rPr lang="en-GB" dirty="0"/>
            <a:t>Book browsing with search and filtering options.</a:t>
          </a:r>
          <a:endParaRPr lang="en-US" dirty="0"/>
        </a:p>
      </dgm:t>
    </dgm:pt>
    <dgm:pt modelId="{37BE83A5-E143-402C-93F2-2C50F1390409}" type="parTrans" cxnId="{F7000C3B-B4B8-4098-B1D2-CFD80107EF8D}">
      <dgm:prSet/>
      <dgm:spPr/>
      <dgm:t>
        <a:bodyPr/>
        <a:lstStyle/>
        <a:p>
          <a:endParaRPr lang="en-US"/>
        </a:p>
      </dgm:t>
    </dgm:pt>
    <dgm:pt modelId="{9A83E97E-269F-4333-A78D-D42329C2C573}" type="sibTrans" cxnId="{F7000C3B-B4B8-4098-B1D2-CFD80107EF8D}">
      <dgm:prSet/>
      <dgm:spPr/>
      <dgm:t>
        <a:bodyPr/>
        <a:lstStyle/>
        <a:p>
          <a:endParaRPr lang="en-US"/>
        </a:p>
      </dgm:t>
    </dgm:pt>
    <dgm:pt modelId="{02C5BEE3-B43D-4A3B-A9BA-845AB2CE44E1}">
      <dgm:prSet/>
      <dgm:spPr/>
      <dgm:t>
        <a:bodyPr/>
        <a:lstStyle/>
        <a:p>
          <a:r>
            <a:rPr lang="en-GB" dirty="0"/>
            <a:t>Detailed view for each book.</a:t>
          </a:r>
          <a:endParaRPr lang="en-US" dirty="0"/>
        </a:p>
      </dgm:t>
    </dgm:pt>
    <dgm:pt modelId="{5A10750A-017A-4CFB-B77C-73ADC1B0018F}" type="parTrans" cxnId="{474BFD79-A3B7-4C37-9284-7547A31820A1}">
      <dgm:prSet/>
      <dgm:spPr/>
      <dgm:t>
        <a:bodyPr/>
        <a:lstStyle/>
        <a:p>
          <a:endParaRPr lang="en-US"/>
        </a:p>
      </dgm:t>
    </dgm:pt>
    <dgm:pt modelId="{3FDE72CD-54A6-4F6D-ADA3-D62A2111B69C}" type="sibTrans" cxnId="{474BFD79-A3B7-4C37-9284-7547A31820A1}">
      <dgm:prSet/>
      <dgm:spPr/>
      <dgm:t>
        <a:bodyPr/>
        <a:lstStyle/>
        <a:p>
          <a:endParaRPr lang="en-US"/>
        </a:p>
      </dgm:t>
    </dgm:pt>
    <dgm:pt modelId="{648C1188-9A2E-4D27-9070-0647A5F9F685}">
      <dgm:prSet/>
      <dgm:spPr/>
      <dgm:t>
        <a:bodyPr/>
        <a:lstStyle/>
        <a:p>
          <a:r>
            <a:rPr lang="en-GB" dirty="0"/>
            <a:t>User registration and login system.</a:t>
          </a:r>
          <a:endParaRPr lang="en-US" dirty="0"/>
        </a:p>
      </dgm:t>
    </dgm:pt>
    <dgm:pt modelId="{8513B716-BD7E-4E42-BF7A-3C40D82A4795}" type="parTrans" cxnId="{99617BCF-4E01-4BB2-AD0B-CF699BAAD3E7}">
      <dgm:prSet/>
      <dgm:spPr/>
      <dgm:t>
        <a:bodyPr/>
        <a:lstStyle/>
        <a:p>
          <a:endParaRPr lang="en-US"/>
        </a:p>
      </dgm:t>
    </dgm:pt>
    <dgm:pt modelId="{DCB46CBF-C899-44DB-AE3C-B80F1C23F74C}" type="sibTrans" cxnId="{99617BCF-4E01-4BB2-AD0B-CF699BAAD3E7}">
      <dgm:prSet/>
      <dgm:spPr/>
      <dgm:t>
        <a:bodyPr/>
        <a:lstStyle/>
        <a:p>
          <a:endParaRPr lang="en-US"/>
        </a:p>
      </dgm:t>
    </dgm:pt>
    <dgm:pt modelId="{EB6E96BB-27B5-428F-81C6-ADC818DC976E}">
      <dgm:prSet/>
      <dgm:spPr/>
      <dgm:t>
        <a:bodyPr/>
        <a:lstStyle/>
        <a:p>
          <a:r>
            <a:rPr lang="en-GB" dirty="0"/>
            <a:t>Admin dashboard to manage categories, books, and orders.</a:t>
          </a:r>
          <a:endParaRPr lang="en-US" dirty="0"/>
        </a:p>
      </dgm:t>
    </dgm:pt>
    <dgm:pt modelId="{3658CEB7-98F9-438A-AA59-31F132E3F8E3}" type="parTrans" cxnId="{A38908C1-58AD-45A9-9106-E06AD1955DE9}">
      <dgm:prSet/>
      <dgm:spPr/>
      <dgm:t>
        <a:bodyPr/>
        <a:lstStyle/>
        <a:p>
          <a:endParaRPr lang="en-US"/>
        </a:p>
      </dgm:t>
    </dgm:pt>
    <dgm:pt modelId="{6976003F-7577-4C04-9487-BB1EBB7091CC}" type="sibTrans" cxnId="{A38908C1-58AD-45A9-9106-E06AD1955DE9}">
      <dgm:prSet/>
      <dgm:spPr/>
      <dgm:t>
        <a:bodyPr/>
        <a:lstStyle/>
        <a:p>
          <a:endParaRPr lang="en-US"/>
        </a:p>
      </dgm:t>
    </dgm:pt>
    <dgm:pt modelId="{DACF1DF2-8C26-4187-ADA9-45B93DE4C4E2}" type="pres">
      <dgm:prSet presAssocID="{630D71E6-6F21-4FFA-BC9A-8300EFAB3C2F}" presName="root" presStyleCnt="0">
        <dgm:presLayoutVars>
          <dgm:dir/>
          <dgm:resizeHandles val="exact"/>
        </dgm:presLayoutVars>
      </dgm:prSet>
      <dgm:spPr/>
    </dgm:pt>
    <dgm:pt modelId="{6E7BEB1F-57AC-41DD-8AD3-01EDA54EA671}" type="pres">
      <dgm:prSet presAssocID="{183D83EC-71D1-4335-B76F-A151586190A0}" presName="compNode" presStyleCnt="0"/>
      <dgm:spPr/>
    </dgm:pt>
    <dgm:pt modelId="{4F6563A0-68A9-44FA-B827-01911A77E7C6}" type="pres">
      <dgm:prSet presAssocID="{183D83EC-71D1-4335-B76F-A151586190A0}" presName="bgRect" presStyleLbl="bgShp" presStyleIdx="0" presStyleCnt="4"/>
      <dgm:spPr/>
    </dgm:pt>
    <dgm:pt modelId="{972C6BD9-1A7F-4A57-9E48-EA4617BF58C4}" type="pres">
      <dgm:prSet presAssocID="{183D83EC-71D1-4335-B76F-A151586190A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search"/>
        </a:ext>
      </dgm:extLst>
    </dgm:pt>
    <dgm:pt modelId="{C3C8CC71-02D3-4C09-A907-0ECA042FE38F}" type="pres">
      <dgm:prSet presAssocID="{183D83EC-71D1-4335-B76F-A151586190A0}" presName="spaceRect" presStyleCnt="0"/>
      <dgm:spPr/>
    </dgm:pt>
    <dgm:pt modelId="{286E3E5E-9880-4958-9600-119988E29AF5}" type="pres">
      <dgm:prSet presAssocID="{183D83EC-71D1-4335-B76F-A151586190A0}" presName="parTx" presStyleLbl="revTx" presStyleIdx="0" presStyleCnt="4">
        <dgm:presLayoutVars>
          <dgm:chMax val="0"/>
          <dgm:chPref val="0"/>
        </dgm:presLayoutVars>
      </dgm:prSet>
      <dgm:spPr/>
    </dgm:pt>
    <dgm:pt modelId="{2E49328D-2957-45FF-98F7-F067C750E11D}" type="pres">
      <dgm:prSet presAssocID="{9A83E97E-269F-4333-A78D-D42329C2C573}" presName="sibTrans" presStyleCnt="0"/>
      <dgm:spPr/>
    </dgm:pt>
    <dgm:pt modelId="{EFF54C44-73D2-45E1-BD33-DCCFB2ADEEF3}" type="pres">
      <dgm:prSet presAssocID="{02C5BEE3-B43D-4A3B-A9BA-845AB2CE44E1}" presName="compNode" presStyleCnt="0"/>
      <dgm:spPr/>
    </dgm:pt>
    <dgm:pt modelId="{E812BE95-1AAE-47DA-9B75-FDBCA0BD8CEF}" type="pres">
      <dgm:prSet presAssocID="{02C5BEE3-B43D-4A3B-A9BA-845AB2CE44E1}" presName="bgRect" presStyleLbl="bgShp" presStyleIdx="1" presStyleCnt="4"/>
      <dgm:spPr/>
    </dgm:pt>
    <dgm:pt modelId="{24A949FE-7CF5-48C0-BCDC-803049CF25E5}" type="pres">
      <dgm:prSet presAssocID="{02C5BEE3-B43D-4A3B-A9BA-845AB2CE44E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d Book"/>
        </a:ext>
      </dgm:extLst>
    </dgm:pt>
    <dgm:pt modelId="{EE205073-2944-4C3E-812B-1FCD57080B6D}" type="pres">
      <dgm:prSet presAssocID="{02C5BEE3-B43D-4A3B-A9BA-845AB2CE44E1}" presName="spaceRect" presStyleCnt="0"/>
      <dgm:spPr/>
    </dgm:pt>
    <dgm:pt modelId="{9678B58F-FFC7-44C4-A330-1306F69AE000}" type="pres">
      <dgm:prSet presAssocID="{02C5BEE3-B43D-4A3B-A9BA-845AB2CE44E1}" presName="parTx" presStyleLbl="revTx" presStyleIdx="1" presStyleCnt="4">
        <dgm:presLayoutVars>
          <dgm:chMax val="0"/>
          <dgm:chPref val="0"/>
        </dgm:presLayoutVars>
      </dgm:prSet>
      <dgm:spPr/>
    </dgm:pt>
    <dgm:pt modelId="{250D79E7-8E4E-4A47-8900-C7B0FF366C58}" type="pres">
      <dgm:prSet presAssocID="{3FDE72CD-54A6-4F6D-ADA3-D62A2111B69C}" presName="sibTrans" presStyleCnt="0"/>
      <dgm:spPr/>
    </dgm:pt>
    <dgm:pt modelId="{BBA87C97-590D-45AB-9310-94F333671690}" type="pres">
      <dgm:prSet presAssocID="{648C1188-9A2E-4D27-9070-0647A5F9F685}" presName="compNode" presStyleCnt="0"/>
      <dgm:spPr/>
    </dgm:pt>
    <dgm:pt modelId="{43E24785-1ED6-46F2-BFCB-E3526CA0769A}" type="pres">
      <dgm:prSet presAssocID="{648C1188-9A2E-4D27-9070-0647A5F9F685}" presName="bgRect" presStyleLbl="bgShp" presStyleIdx="2" presStyleCnt="4"/>
      <dgm:spPr/>
    </dgm:pt>
    <dgm:pt modelId="{8435CBB0-06ED-44E9-A567-BDE443ED5DF4}" type="pres">
      <dgm:prSet presAssocID="{648C1188-9A2E-4D27-9070-0647A5F9F68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CE07C3C3-5D4F-4AC3-8DA6-8F2B4354D7EA}" type="pres">
      <dgm:prSet presAssocID="{648C1188-9A2E-4D27-9070-0647A5F9F685}" presName="spaceRect" presStyleCnt="0"/>
      <dgm:spPr/>
    </dgm:pt>
    <dgm:pt modelId="{D28C7207-F7B9-4106-9A68-A64CEA836D4D}" type="pres">
      <dgm:prSet presAssocID="{648C1188-9A2E-4D27-9070-0647A5F9F685}" presName="parTx" presStyleLbl="revTx" presStyleIdx="2" presStyleCnt="4">
        <dgm:presLayoutVars>
          <dgm:chMax val="0"/>
          <dgm:chPref val="0"/>
        </dgm:presLayoutVars>
      </dgm:prSet>
      <dgm:spPr/>
    </dgm:pt>
    <dgm:pt modelId="{7EC68445-CC3A-4BA8-8056-8512AEE20FAD}" type="pres">
      <dgm:prSet presAssocID="{DCB46CBF-C899-44DB-AE3C-B80F1C23F74C}" presName="sibTrans" presStyleCnt="0"/>
      <dgm:spPr/>
    </dgm:pt>
    <dgm:pt modelId="{19BCC9E5-567B-42BF-B18B-263B4D8D2307}" type="pres">
      <dgm:prSet presAssocID="{EB6E96BB-27B5-428F-81C6-ADC818DC976E}" presName="compNode" presStyleCnt="0"/>
      <dgm:spPr/>
    </dgm:pt>
    <dgm:pt modelId="{668E0DF8-9243-4234-A5E1-EAC5F0C83FF1}" type="pres">
      <dgm:prSet presAssocID="{EB6E96BB-27B5-428F-81C6-ADC818DC976E}" presName="bgRect" presStyleLbl="bgShp" presStyleIdx="3" presStyleCnt="4"/>
      <dgm:spPr/>
    </dgm:pt>
    <dgm:pt modelId="{CD99412E-A607-4FC6-BAD7-B60E2D2CCAB7}" type="pres">
      <dgm:prSet presAssocID="{EB6E96BB-27B5-428F-81C6-ADC818DC976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1A6F149C-A8C6-477B-8717-2B38D837BF24}" type="pres">
      <dgm:prSet presAssocID="{EB6E96BB-27B5-428F-81C6-ADC818DC976E}" presName="spaceRect" presStyleCnt="0"/>
      <dgm:spPr/>
    </dgm:pt>
    <dgm:pt modelId="{F8BFD394-A622-41BB-B996-A9E5553EDCBC}" type="pres">
      <dgm:prSet presAssocID="{EB6E96BB-27B5-428F-81C6-ADC818DC976E}" presName="parTx" presStyleLbl="revTx" presStyleIdx="3" presStyleCnt="4">
        <dgm:presLayoutVars>
          <dgm:chMax val="0"/>
          <dgm:chPref val="0"/>
        </dgm:presLayoutVars>
      </dgm:prSet>
      <dgm:spPr/>
    </dgm:pt>
  </dgm:ptLst>
  <dgm:cxnLst>
    <dgm:cxn modelId="{CD3F1318-0E3D-4CDE-8187-4A881062B0AD}" type="presOf" srcId="{648C1188-9A2E-4D27-9070-0647A5F9F685}" destId="{D28C7207-F7B9-4106-9A68-A64CEA836D4D}" srcOrd="0" destOrd="0" presId="urn:microsoft.com/office/officeart/2018/2/layout/IconVerticalSolidList"/>
    <dgm:cxn modelId="{40E48024-5246-4DE4-A44D-CC9A997C0B41}" type="presOf" srcId="{02C5BEE3-B43D-4A3B-A9BA-845AB2CE44E1}" destId="{9678B58F-FFC7-44C4-A330-1306F69AE000}" srcOrd="0" destOrd="0" presId="urn:microsoft.com/office/officeart/2018/2/layout/IconVerticalSolidList"/>
    <dgm:cxn modelId="{F8A28325-E744-428B-99B6-9DE5CEF38B62}" type="presOf" srcId="{EB6E96BB-27B5-428F-81C6-ADC818DC976E}" destId="{F8BFD394-A622-41BB-B996-A9E5553EDCBC}" srcOrd="0" destOrd="0" presId="urn:microsoft.com/office/officeart/2018/2/layout/IconVerticalSolidList"/>
    <dgm:cxn modelId="{F7000C3B-B4B8-4098-B1D2-CFD80107EF8D}" srcId="{630D71E6-6F21-4FFA-BC9A-8300EFAB3C2F}" destId="{183D83EC-71D1-4335-B76F-A151586190A0}" srcOrd="0" destOrd="0" parTransId="{37BE83A5-E143-402C-93F2-2C50F1390409}" sibTransId="{9A83E97E-269F-4333-A78D-D42329C2C573}"/>
    <dgm:cxn modelId="{474BFD79-A3B7-4C37-9284-7547A31820A1}" srcId="{630D71E6-6F21-4FFA-BC9A-8300EFAB3C2F}" destId="{02C5BEE3-B43D-4A3B-A9BA-845AB2CE44E1}" srcOrd="1" destOrd="0" parTransId="{5A10750A-017A-4CFB-B77C-73ADC1B0018F}" sibTransId="{3FDE72CD-54A6-4F6D-ADA3-D62A2111B69C}"/>
    <dgm:cxn modelId="{FE1FBF9E-69E1-4BD7-8395-32268F866C48}" type="presOf" srcId="{183D83EC-71D1-4335-B76F-A151586190A0}" destId="{286E3E5E-9880-4958-9600-119988E29AF5}" srcOrd="0" destOrd="0" presId="urn:microsoft.com/office/officeart/2018/2/layout/IconVerticalSolidList"/>
    <dgm:cxn modelId="{A38908C1-58AD-45A9-9106-E06AD1955DE9}" srcId="{630D71E6-6F21-4FFA-BC9A-8300EFAB3C2F}" destId="{EB6E96BB-27B5-428F-81C6-ADC818DC976E}" srcOrd="3" destOrd="0" parTransId="{3658CEB7-98F9-438A-AA59-31F132E3F8E3}" sibTransId="{6976003F-7577-4C04-9487-BB1EBB7091CC}"/>
    <dgm:cxn modelId="{99617BCF-4E01-4BB2-AD0B-CF699BAAD3E7}" srcId="{630D71E6-6F21-4FFA-BC9A-8300EFAB3C2F}" destId="{648C1188-9A2E-4D27-9070-0647A5F9F685}" srcOrd="2" destOrd="0" parTransId="{8513B716-BD7E-4E42-BF7A-3C40D82A4795}" sibTransId="{DCB46CBF-C899-44DB-AE3C-B80F1C23F74C}"/>
    <dgm:cxn modelId="{0B926DD3-99B3-4B85-A9AC-6B63F83CCA9F}" type="presOf" srcId="{630D71E6-6F21-4FFA-BC9A-8300EFAB3C2F}" destId="{DACF1DF2-8C26-4187-ADA9-45B93DE4C4E2}" srcOrd="0" destOrd="0" presId="urn:microsoft.com/office/officeart/2018/2/layout/IconVerticalSolidList"/>
    <dgm:cxn modelId="{3757064C-23D2-4C3C-8643-9DBED8AFFF9F}" type="presParOf" srcId="{DACF1DF2-8C26-4187-ADA9-45B93DE4C4E2}" destId="{6E7BEB1F-57AC-41DD-8AD3-01EDA54EA671}" srcOrd="0" destOrd="0" presId="urn:microsoft.com/office/officeart/2018/2/layout/IconVerticalSolidList"/>
    <dgm:cxn modelId="{97919272-FFE2-4CDE-BC47-2CF74DCFB423}" type="presParOf" srcId="{6E7BEB1F-57AC-41DD-8AD3-01EDA54EA671}" destId="{4F6563A0-68A9-44FA-B827-01911A77E7C6}" srcOrd="0" destOrd="0" presId="urn:microsoft.com/office/officeart/2018/2/layout/IconVerticalSolidList"/>
    <dgm:cxn modelId="{F4885A81-5861-4DC0-9030-2BDC6110B6EA}" type="presParOf" srcId="{6E7BEB1F-57AC-41DD-8AD3-01EDA54EA671}" destId="{972C6BD9-1A7F-4A57-9E48-EA4617BF58C4}" srcOrd="1" destOrd="0" presId="urn:microsoft.com/office/officeart/2018/2/layout/IconVerticalSolidList"/>
    <dgm:cxn modelId="{3F20CE9D-4492-48E3-8D19-0976B6AE4660}" type="presParOf" srcId="{6E7BEB1F-57AC-41DD-8AD3-01EDA54EA671}" destId="{C3C8CC71-02D3-4C09-A907-0ECA042FE38F}" srcOrd="2" destOrd="0" presId="urn:microsoft.com/office/officeart/2018/2/layout/IconVerticalSolidList"/>
    <dgm:cxn modelId="{6FA0CFD2-B621-4667-A470-AC442AD4DB16}" type="presParOf" srcId="{6E7BEB1F-57AC-41DD-8AD3-01EDA54EA671}" destId="{286E3E5E-9880-4958-9600-119988E29AF5}" srcOrd="3" destOrd="0" presId="urn:microsoft.com/office/officeart/2018/2/layout/IconVerticalSolidList"/>
    <dgm:cxn modelId="{12874C53-C18B-47D3-A3FF-8AED60427312}" type="presParOf" srcId="{DACF1DF2-8C26-4187-ADA9-45B93DE4C4E2}" destId="{2E49328D-2957-45FF-98F7-F067C750E11D}" srcOrd="1" destOrd="0" presId="urn:microsoft.com/office/officeart/2018/2/layout/IconVerticalSolidList"/>
    <dgm:cxn modelId="{38D1A8F6-984A-4AB2-8B63-724E16DDC9F1}" type="presParOf" srcId="{DACF1DF2-8C26-4187-ADA9-45B93DE4C4E2}" destId="{EFF54C44-73D2-45E1-BD33-DCCFB2ADEEF3}" srcOrd="2" destOrd="0" presId="urn:microsoft.com/office/officeart/2018/2/layout/IconVerticalSolidList"/>
    <dgm:cxn modelId="{40B14504-3CCE-4972-9D24-2E7F5AC95E62}" type="presParOf" srcId="{EFF54C44-73D2-45E1-BD33-DCCFB2ADEEF3}" destId="{E812BE95-1AAE-47DA-9B75-FDBCA0BD8CEF}" srcOrd="0" destOrd="0" presId="urn:microsoft.com/office/officeart/2018/2/layout/IconVerticalSolidList"/>
    <dgm:cxn modelId="{4213E757-FE66-4EC8-BA16-15541DE37663}" type="presParOf" srcId="{EFF54C44-73D2-45E1-BD33-DCCFB2ADEEF3}" destId="{24A949FE-7CF5-48C0-BCDC-803049CF25E5}" srcOrd="1" destOrd="0" presId="urn:microsoft.com/office/officeart/2018/2/layout/IconVerticalSolidList"/>
    <dgm:cxn modelId="{FBE7D315-E245-4E7B-93C8-1E2AFFA2B4B8}" type="presParOf" srcId="{EFF54C44-73D2-45E1-BD33-DCCFB2ADEEF3}" destId="{EE205073-2944-4C3E-812B-1FCD57080B6D}" srcOrd="2" destOrd="0" presId="urn:microsoft.com/office/officeart/2018/2/layout/IconVerticalSolidList"/>
    <dgm:cxn modelId="{E12DAC55-F1FB-438E-B159-9CD651561CB4}" type="presParOf" srcId="{EFF54C44-73D2-45E1-BD33-DCCFB2ADEEF3}" destId="{9678B58F-FFC7-44C4-A330-1306F69AE000}" srcOrd="3" destOrd="0" presId="urn:microsoft.com/office/officeart/2018/2/layout/IconVerticalSolidList"/>
    <dgm:cxn modelId="{519466E9-EBE5-40D6-9236-7FC468ACD54D}" type="presParOf" srcId="{DACF1DF2-8C26-4187-ADA9-45B93DE4C4E2}" destId="{250D79E7-8E4E-4A47-8900-C7B0FF366C58}" srcOrd="3" destOrd="0" presId="urn:microsoft.com/office/officeart/2018/2/layout/IconVerticalSolidList"/>
    <dgm:cxn modelId="{D1150941-CE58-42B0-BDD5-82AADF357AD9}" type="presParOf" srcId="{DACF1DF2-8C26-4187-ADA9-45B93DE4C4E2}" destId="{BBA87C97-590D-45AB-9310-94F333671690}" srcOrd="4" destOrd="0" presId="urn:microsoft.com/office/officeart/2018/2/layout/IconVerticalSolidList"/>
    <dgm:cxn modelId="{A7EE52F1-BA6D-4FD3-884C-981F6C1438FC}" type="presParOf" srcId="{BBA87C97-590D-45AB-9310-94F333671690}" destId="{43E24785-1ED6-46F2-BFCB-E3526CA0769A}" srcOrd="0" destOrd="0" presId="urn:microsoft.com/office/officeart/2018/2/layout/IconVerticalSolidList"/>
    <dgm:cxn modelId="{BB3B103E-30E8-4416-BA44-F45632BE4217}" type="presParOf" srcId="{BBA87C97-590D-45AB-9310-94F333671690}" destId="{8435CBB0-06ED-44E9-A567-BDE443ED5DF4}" srcOrd="1" destOrd="0" presId="urn:microsoft.com/office/officeart/2018/2/layout/IconVerticalSolidList"/>
    <dgm:cxn modelId="{63BECFF2-F88D-4F6E-81CD-1B3BDFD9FBF3}" type="presParOf" srcId="{BBA87C97-590D-45AB-9310-94F333671690}" destId="{CE07C3C3-5D4F-4AC3-8DA6-8F2B4354D7EA}" srcOrd="2" destOrd="0" presId="urn:microsoft.com/office/officeart/2018/2/layout/IconVerticalSolidList"/>
    <dgm:cxn modelId="{9D09B5CF-17A6-466E-9FCE-09D24AF2F43D}" type="presParOf" srcId="{BBA87C97-590D-45AB-9310-94F333671690}" destId="{D28C7207-F7B9-4106-9A68-A64CEA836D4D}" srcOrd="3" destOrd="0" presId="urn:microsoft.com/office/officeart/2018/2/layout/IconVerticalSolidList"/>
    <dgm:cxn modelId="{5B3AD188-3CC3-4672-99F9-40EE6D1B993F}" type="presParOf" srcId="{DACF1DF2-8C26-4187-ADA9-45B93DE4C4E2}" destId="{7EC68445-CC3A-4BA8-8056-8512AEE20FAD}" srcOrd="5" destOrd="0" presId="urn:microsoft.com/office/officeart/2018/2/layout/IconVerticalSolidList"/>
    <dgm:cxn modelId="{8F3F94E7-D0F0-4086-B22E-3F63F3BC5167}" type="presParOf" srcId="{DACF1DF2-8C26-4187-ADA9-45B93DE4C4E2}" destId="{19BCC9E5-567B-42BF-B18B-263B4D8D2307}" srcOrd="6" destOrd="0" presId="urn:microsoft.com/office/officeart/2018/2/layout/IconVerticalSolidList"/>
    <dgm:cxn modelId="{0710DE94-3280-4A5B-A80B-22615266F028}" type="presParOf" srcId="{19BCC9E5-567B-42BF-B18B-263B4D8D2307}" destId="{668E0DF8-9243-4234-A5E1-EAC5F0C83FF1}" srcOrd="0" destOrd="0" presId="urn:microsoft.com/office/officeart/2018/2/layout/IconVerticalSolidList"/>
    <dgm:cxn modelId="{286D8839-7D75-40F7-9862-2C718EFE04E4}" type="presParOf" srcId="{19BCC9E5-567B-42BF-B18B-263B4D8D2307}" destId="{CD99412E-A607-4FC6-BAD7-B60E2D2CCAB7}" srcOrd="1" destOrd="0" presId="urn:microsoft.com/office/officeart/2018/2/layout/IconVerticalSolidList"/>
    <dgm:cxn modelId="{8162FE21-E4EC-4B9E-AE68-6791E4EF5824}" type="presParOf" srcId="{19BCC9E5-567B-42BF-B18B-263B4D8D2307}" destId="{1A6F149C-A8C6-477B-8717-2B38D837BF24}" srcOrd="2" destOrd="0" presId="urn:microsoft.com/office/officeart/2018/2/layout/IconVerticalSolidList"/>
    <dgm:cxn modelId="{0495D8C4-099A-4B71-BCB9-D8906064B011}" type="presParOf" srcId="{19BCC9E5-567B-42BF-B18B-263B4D8D2307}" destId="{F8BFD394-A622-41BB-B996-A9E5553EDCB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C06F7A-F753-4D05-83A7-0EF050CFAA4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49A3FA8-AA43-4427-A51F-11D332715039}">
      <dgm:prSet/>
      <dgm:spPr/>
      <dgm:t>
        <a:bodyPr/>
        <a:lstStyle/>
        <a:p>
          <a:r>
            <a:rPr lang="en-US" dirty="0"/>
            <a:t>N-Tier Architecture to separate concerns.</a:t>
          </a:r>
        </a:p>
      </dgm:t>
    </dgm:pt>
    <dgm:pt modelId="{B1BB435C-D3A7-4D8E-91F3-5837A065A3AE}" type="parTrans" cxnId="{E3D78B7F-4832-45BD-A217-260E5C0EB95A}">
      <dgm:prSet/>
      <dgm:spPr/>
      <dgm:t>
        <a:bodyPr/>
        <a:lstStyle/>
        <a:p>
          <a:endParaRPr lang="en-US"/>
        </a:p>
      </dgm:t>
    </dgm:pt>
    <dgm:pt modelId="{01A9DACF-CCFF-4E7D-9093-E74A5E171CAD}" type="sibTrans" cxnId="{E3D78B7F-4832-45BD-A217-260E5C0EB95A}">
      <dgm:prSet/>
      <dgm:spPr/>
      <dgm:t>
        <a:bodyPr/>
        <a:lstStyle/>
        <a:p>
          <a:endParaRPr lang="en-US"/>
        </a:p>
      </dgm:t>
    </dgm:pt>
    <dgm:pt modelId="{B38F1C5C-5107-4CFF-B95A-E854A8ED185C}">
      <dgm:prSet/>
      <dgm:spPr/>
      <dgm:t>
        <a:bodyPr/>
        <a:lstStyle/>
        <a:p>
          <a:r>
            <a:rPr lang="en-US" dirty="0"/>
            <a:t>Clear separation between Data, Business Logic, and UI layers.</a:t>
          </a:r>
        </a:p>
      </dgm:t>
    </dgm:pt>
    <dgm:pt modelId="{E1CD7F9E-2CE0-4FF8-B00E-DFC1C33336D1}" type="parTrans" cxnId="{9DE8E305-983C-4B51-AC95-965514F30952}">
      <dgm:prSet/>
      <dgm:spPr/>
      <dgm:t>
        <a:bodyPr/>
        <a:lstStyle/>
        <a:p>
          <a:endParaRPr lang="en-US"/>
        </a:p>
      </dgm:t>
    </dgm:pt>
    <dgm:pt modelId="{F4A68F11-7FCF-47D3-B45A-D39D5A9A686B}" type="sibTrans" cxnId="{9DE8E305-983C-4B51-AC95-965514F30952}">
      <dgm:prSet/>
      <dgm:spPr/>
      <dgm:t>
        <a:bodyPr/>
        <a:lstStyle/>
        <a:p>
          <a:endParaRPr lang="en-US"/>
        </a:p>
      </dgm:t>
    </dgm:pt>
    <dgm:pt modelId="{436864F0-B85B-4AED-A809-A76D88EDCBEB}">
      <dgm:prSet/>
      <dgm:spPr/>
      <dgm:t>
        <a:bodyPr/>
        <a:lstStyle/>
        <a:p>
          <a:r>
            <a:rPr lang="en-US" dirty="0"/>
            <a:t>Dependency Injection for better testability and flexibility.</a:t>
          </a:r>
        </a:p>
      </dgm:t>
    </dgm:pt>
    <dgm:pt modelId="{50DBD992-6E0F-4E1F-BBD1-F6FA395DA0F8}" type="parTrans" cxnId="{FEC7756B-392D-43AA-BA19-C198EE8BD0D4}">
      <dgm:prSet/>
      <dgm:spPr/>
      <dgm:t>
        <a:bodyPr/>
        <a:lstStyle/>
        <a:p>
          <a:endParaRPr lang="en-US"/>
        </a:p>
      </dgm:t>
    </dgm:pt>
    <dgm:pt modelId="{F212FA5D-1367-4A45-A3FB-8AF515641235}" type="sibTrans" cxnId="{FEC7756B-392D-43AA-BA19-C198EE8BD0D4}">
      <dgm:prSet/>
      <dgm:spPr/>
      <dgm:t>
        <a:bodyPr/>
        <a:lstStyle/>
        <a:p>
          <a:endParaRPr lang="en-US"/>
        </a:p>
      </dgm:t>
    </dgm:pt>
    <dgm:pt modelId="{6F211FDE-8BA4-49BD-8D4F-4557591B374C}" type="pres">
      <dgm:prSet presAssocID="{71C06F7A-F753-4D05-83A7-0EF050CFAA43}" presName="root" presStyleCnt="0">
        <dgm:presLayoutVars>
          <dgm:dir/>
          <dgm:resizeHandles val="exact"/>
        </dgm:presLayoutVars>
      </dgm:prSet>
      <dgm:spPr/>
    </dgm:pt>
    <dgm:pt modelId="{C9C576E9-468E-4223-B6D6-950FE6E2EEC9}" type="pres">
      <dgm:prSet presAssocID="{A49A3FA8-AA43-4427-A51F-11D332715039}" presName="compNode" presStyleCnt="0"/>
      <dgm:spPr/>
    </dgm:pt>
    <dgm:pt modelId="{E89E92F2-DB3F-4343-9B66-B0A52A31C5FD}" type="pres">
      <dgm:prSet presAssocID="{A49A3FA8-AA43-4427-A51F-11D332715039}" presName="bgRect" presStyleLbl="bgShp" presStyleIdx="0" presStyleCnt="3" custLinFactNeighborY="-43"/>
      <dgm:spPr/>
    </dgm:pt>
    <dgm:pt modelId="{AF22D373-AF23-44FC-8BFE-BCC35BD88E26}" type="pres">
      <dgm:prSet presAssocID="{A49A3FA8-AA43-4427-A51F-11D33271503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21186431-9F50-4B16-BBFE-148A74A6B9FE}" type="pres">
      <dgm:prSet presAssocID="{A49A3FA8-AA43-4427-A51F-11D332715039}" presName="spaceRect" presStyleCnt="0"/>
      <dgm:spPr/>
    </dgm:pt>
    <dgm:pt modelId="{9AAA30C8-D713-4394-8706-DDB68343ACC2}" type="pres">
      <dgm:prSet presAssocID="{A49A3FA8-AA43-4427-A51F-11D332715039}" presName="parTx" presStyleLbl="revTx" presStyleIdx="0" presStyleCnt="3">
        <dgm:presLayoutVars>
          <dgm:chMax val="0"/>
          <dgm:chPref val="0"/>
        </dgm:presLayoutVars>
      </dgm:prSet>
      <dgm:spPr/>
    </dgm:pt>
    <dgm:pt modelId="{7C2AFFE6-D676-40C7-8BB7-4896E48F24C6}" type="pres">
      <dgm:prSet presAssocID="{01A9DACF-CCFF-4E7D-9093-E74A5E171CAD}" presName="sibTrans" presStyleCnt="0"/>
      <dgm:spPr/>
    </dgm:pt>
    <dgm:pt modelId="{435C9B5B-DECA-45CF-B2F5-D9E7BC532749}" type="pres">
      <dgm:prSet presAssocID="{B38F1C5C-5107-4CFF-B95A-E854A8ED185C}" presName="compNode" presStyleCnt="0"/>
      <dgm:spPr/>
    </dgm:pt>
    <dgm:pt modelId="{EA99128E-7B85-4BB3-9F15-3103E5BE05DF}" type="pres">
      <dgm:prSet presAssocID="{B38F1C5C-5107-4CFF-B95A-E854A8ED185C}" presName="bgRect" presStyleLbl="bgShp" presStyleIdx="1" presStyleCnt="3"/>
      <dgm:spPr/>
    </dgm:pt>
    <dgm:pt modelId="{F603D1CF-85CC-4AC7-B33A-55FED1B5A2EF}" type="pres">
      <dgm:prSet presAssocID="{B38F1C5C-5107-4CFF-B95A-E854A8ED185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A5F2F35B-DE19-40AE-AE06-15C8AE48CEDE}" type="pres">
      <dgm:prSet presAssocID="{B38F1C5C-5107-4CFF-B95A-E854A8ED185C}" presName="spaceRect" presStyleCnt="0"/>
      <dgm:spPr/>
    </dgm:pt>
    <dgm:pt modelId="{A5B2CCF7-6817-4C45-BCCF-B4AC0F519B8F}" type="pres">
      <dgm:prSet presAssocID="{B38F1C5C-5107-4CFF-B95A-E854A8ED185C}" presName="parTx" presStyleLbl="revTx" presStyleIdx="1" presStyleCnt="3">
        <dgm:presLayoutVars>
          <dgm:chMax val="0"/>
          <dgm:chPref val="0"/>
        </dgm:presLayoutVars>
      </dgm:prSet>
      <dgm:spPr/>
    </dgm:pt>
    <dgm:pt modelId="{C1ED011A-3C02-454E-AFA4-DCAC70439EF5}" type="pres">
      <dgm:prSet presAssocID="{F4A68F11-7FCF-47D3-B45A-D39D5A9A686B}" presName="sibTrans" presStyleCnt="0"/>
      <dgm:spPr/>
    </dgm:pt>
    <dgm:pt modelId="{8451A305-6319-4F7E-A84C-2005C23F21B6}" type="pres">
      <dgm:prSet presAssocID="{436864F0-B85B-4AED-A809-A76D88EDCBEB}" presName="compNode" presStyleCnt="0"/>
      <dgm:spPr/>
    </dgm:pt>
    <dgm:pt modelId="{5C778A2B-D874-4B92-B8C5-6B71AE7EC8AE}" type="pres">
      <dgm:prSet presAssocID="{436864F0-B85B-4AED-A809-A76D88EDCBEB}" presName="bgRect" presStyleLbl="bgShp" presStyleIdx="2" presStyleCnt="3"/>
      <dgm:spPr/>
    </dgm:pt>
    <dgm:pt modelId="{180DBE6E-1919-476C-8A78-8FD40F5794CD}" type="pres">
      <dgm:prSet presAssocID="{436864F0-B85B-4AED-A809-A76D88EDCBE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edle"/>
        </a:ext>
      </dgm:extLst>
    </dgm:pt>
    <dgm:pt modelId="{CAF3A843-7F01-491A-93E9-A0AF6A8DF6FC}" type="pres">
      <dgm:prSet presAssocID="{436864F0-B85B-4AED-A809-A76D88EDCBEB}" presName="spaceRect" presStyleCnt="0"/>
      <dgm:spPr/>
    </dgm:pt>
    <dgm:pt modelId="{C69CA113-4CE6-4E9E-9A68-DC48342EAD49}" type="pres">
      <dgm:prSet presAssocID="{436864F0-B85B-4AED-A809-A76D88EDCBEB}" presName="parTx" presStyleLbl="revTx" presStyleIdx="2" presStyleCnt="3">
        <dgm:presLayoutVars>
          <dgm:chMax val="0"/>
          <dgm:chPref val="0"/>
        </dgm:presLayoutVars>
      </dgm:prSet>
      <dgm:spPr/>
    </dgm:pt>
  </dgm:ptLst>
  <dgm:cxnLst>
    <dgm:cxn modelId="{9DE8E305-983C-4B51-AC95-965514F30952}" srcId="{71C06F7A-F753-4D05-83A7-0EF050CFAA43}" destId="{B38F1C5C-5107-4CFF-B95A-E854A8ED185C}" srcOrd="1" destOrd="0" parTransId="{E1CD7F9E-2CE0-4FF8-B00E-DFC1C33336D1}" sibTransId="{F4A68F11-7FCF-47D3-B45A-D39D5A9A686B}"/>
    <dgm:cxn modelId="{FEB7A266-DBC8-4866-A002-ADA312B2F623}" type="presOf" srcId="{B38F1C5C-5107-4CFF-B95A-E854A8ED185C}" destId="{A5B2CCF7-6817-4C45-BCCF-B4AC0F519B8F}" srcOrd="0" destOrd="0" presId="urn:microsoft.com/office/officeart/2018/2/layout/IconVerticalSolidList"/>
    <dgm:cxn modelId="{FEC7756B-392D-43AA-BA19-C198EE8BD0D4}" srcId="{71C06F7A-F753-4D05-83A7-0EF050CFAA43}" destId="{436864F0-B85B-4AED-A809-A76D88EDCBEB}" srcOrd="2" destOrd="0" parTransId="{50DBD992-6E0F-4E1F-BBD1-F6FA395DA0F8}" sibTransId="{F212FA5D-1367-4A45-A3FB-8AF515641235}"/>
    <dgm:cxn modelId="{5DAA427C-25A5-4CC7-9DF0-04F852E5AA14}" type="presOf" srcId="{71C06F7A-F753-4D05-83A7-0EF050CFAA43}" destId="{6F211FDE-8BA4-49BD-8D4F-4557591B374C}" srcOrd="0" destOrd="0" presId="urn:microsoft.com/office/officeart/2018/2/layout/IconVerticalSolidList"/>
    <dgm:cxn modelId="{E3D78B7F-4832-45BD-A217-260E5C0EB95A}" srcId="{71C06F7A-F753-4D05-83A7-0EF050CFAA43}" destId="{A49A3FA8-AA43-4427-A51F-11D332715039}" srcOrd="0" destOrd="0" parTransId="{B1BB435C-D3A7-4D8E-91F3-5837A065A3AE}" sibTransId="{01A9DACF-CCFF-4E7D-9093-E74A5E171CAD}"/>
    <dgm:cxn modelId="{0E691685-7EBE-40C0-9572-3F91F5A20026}" type="presOf" srcId="{436864F0-B85B-4AED-A809-A76D88EDCBEB}" destId="{C69CA113-4CE6-4E9E-9A68-DC48342EAD49}" srcOrd="0" destOrd="0" presId="urn:microsoft.com/office/officeart/2018/2/layout/IconVerticalSolidList"/>
    <dgm:cxn modelId="{9B084F9C-8A81-4EAB-968A-55D866E50B8D}" type="presOf" srcId="{A49A3FA8-AA43-4427-A51F-11D332715039}" destId="{9AAA30C8-D713-4394-8706-DDB68343ACC2}" srcOrd="0" destOrd="0" presId="urn:microsoft.com/office/officeart/2018/2/layout/IconVerticalSolidList"/>
    <dgm:cxn modelId="{8637F0B8-CDE0-45FF-BD6A-07E563721F01}" type="presParOf" srcId="{6F211FDE-8BA4-49BD-8D4F-4557591B374C}" destId="{C9C576E9-468E-4223-B6D6-950FE6E2EEC9}" srcOrd="0" destOrd="0" presId="urn:microsoft.com/office/officeart/2018/2/layout/IconVerticalSolidList"/>
    <dgm:cxn modelId="{423FB51D-05A9-4CF0-A10A-BF9CD28A3CCA}" type="presParOf" srcId="{C9C576E9-468E-4223-B6D6-950FE6E2EEC9}" destId="{E89E92F2-DB3F-4343-9B66-B0A52A31C5FD}" srcOrd="0" destOrd="0" presId="urn:microsoft.com/office/officeart/2018/2/layout/IconVerticalSolidList"/>
    <dgm:cxn modelId="{D80B878E-569A-423E-AB56-421C3364D088}" type="presParOf" srcId="{C9C576E9-468E-4223-B6D6-950FE6E2EEC9}" destId="{AF22D373-AF23-44FC-8BFE-BCC35BD88E26}" srcOrd="1" destOrd="0" presId="urn:microsoft.com/office/officeart/2018/2/layout/IconVerticalSolidList"/>
    <dgm:cxn modelId="{064CA012-CE9A-4CAB-967A-21B5D1E37B5F}" type="presParOf" srcId="{C9C576E9-468E-4223-B6D6-950FE6E2EEC9}" destId="{21186431-9F50-4B16-BBFE-148A74A6B9FE}" srcOrd="2" destOrd="0" presId="urn:microsoft.com/office/officeart/2018/2/layout/IconVerticalSolidList"/>
    <dgm:cxn modelId="{68954D97-6896-46D2-9BF3-5E092F5F9A40}" type="presParOf" srcId="{C9C576E9-468E-4223-B6D6-950FE6E2EEC9}" destId="{9AAA30C8-D713-4394-8706-DDB68343ACC2}" srcOrd="3" destOrd="0" presId="urn:microsoft.com/office/officeart/2018/2/layout/IconVerticalSolidList"/>
    <dgm:cxn modelId="{8B7A4C9F-C404-4967-BF36-018C13C42880}" type="presParOf" srcId="{6F211FDE-8BA4-49BD-8D4F-4557591B374C}" destId="{7C2AFFE6-D676-40C7-8BB7-4896E48F24C6}" srcOrd="1" destOrd="0" presId="urn:microsoft.com/office/officeart/2018/2/layout/IconVerticalSolidList"/>
    <dgm:cxn modelId="{474C3132-7846-478B-9A12-2DC89DE2B3B5}" type="presParOf" srcId="{6F211FDE-8BA4-49BD-8D4F-4557591B374C}" destId="{435C9B5B-DECA-45CF-B2F5-D9E7BC532749}" srcOrd="2" destOrd="0" presId="urn:microsoft.com/office/officeart/2018/2/layout/IconVerticalSolidList"/>
    <dgm:cxn modelId="{D9A586E0-48BE-42FE-A34D-20CDD5582A96}" type="presParOf" srcId="{435C9B5B-DECA-45CF-B2F5-D9E7BC532749}" destId="{EA99128E-7B85-4BB3-9F15-3103E5BE05DF}" srcOrd="0" destOrd="0" presId="urn:microsoft.com/office/officeart/2018/2/layout/IconVerticalSolidList"/>
    <dgm:cxn modelId="{9B749773-D855-4524-A6C7-F5856B3B4CB4}" type="presParOf" srcId="{435C9B5B-DECA-45CF-B2F5-D9E7BC532749}" destId="{F603D1CF-85CC-4AC7-B33A-55FED1B5A2EF}" srcOrd="1" destOrd="0" presId="urn:microsoft.com/office/officeart/2018/2/layout/IconVerticalSolidList"/>
    <dgm:cxn modelId="{A9FC2897-BEAA-45D4-A27D-38AFD4DBF680}" type="presParOf" srcId="{435C9B5B-DECA-45CF-B2F5-D9E7BC532749}" destId="{A5F2F35B-DE19-40AE-AE06-15C8AE48CEDE}" srcOrd="2" destOrd="0" presId="urn:microsoft.com/office/officeart/2018/2/layout/IconVerticalSolidList"/>
    <dgm:cxn modelId="{64C137BA-7FE8-4E1A-B4D7-BFD5BE24C727}" type="presParOf" srcId="{435C9B5B-DECA-45CF-B2F5-D9E7BC532749}" destId="{A5B2CCF7-6817-4C45-BCCF-B4AC0F519B8F}" srcOrd="3" destOrd="0" presId="urn:microsoft.com/office/officeart/2018/2/layout/IconVerticalSolidList"/>
    <dgm:cxn modelId="{17CB4FC9-D82B-4BAE-AAF5-84D776BEE7D1}" type="presParOf" srcId="{6F211FDE-8BA4-49BD-8D4F-4557591B374C}" destId="{C1ED011A-3C02-454E-AFA4-DCAC70439EF5}" srcOrd="3" destOrd="0" presId="urn:microsoft.com/office/officeart/2018/2/layout/IconVerticalSolidList"/>
    <dgm:cxn modelId="{68565CE9-F4D1-463F-AA39-2BAF64D58C2F}" type="presParOf" srcId="{6F211FDE-8BA4-49BD-8D4F-4557591B374C}" destId="{8451A305-6319-4F7E-A84C-2005C23F21B6}" srcOrd="4" destOrd="0" presId="urn:microsoft.com/office/officeart/2018/2/layout/IconVerticalSolidList"/>
    <dgm:cxn modelId="{EBF8048B-496E-47F1-97DC-FFF2AB3A789B}" type="presParOf" srcId="{8451A305-6319-4F7E-A84C-2005C23F21B6}" destId="{5C778A2B-D874-4B92-B8C5-6B71AE7EC8AE}" srcOrd="0" destOrd="0" presId="urn:microsoft.com/office/officeart/2018/2/layout/IconVerticalSolidList"/>
    <dgm:cxn modelId="{7E11313F-FA6E-4265-83AA-25FCF7ECA712}" type="presParOf" srcId="{8451A305-6319-4F7E-A84C-2005C23F21B6}" destId="{180DBE6E-1919-476C-8A78-8FD40F5794CD}" srcOrd="1" destOrd="0" presId="urn:microsoft.com/office/officeart/2018/2/layout/IconVerticalSolidList"/>
    <dgm:cxn modelId="{C248B4EC-4D1E-4923-A0AD-F23521DFB036}" type="presParOf" srcId="{8451A305-6319-4F7E-A84C-2005C23F21B6}" destId="{CAF3A843-7F01-491A-93E9-A0AF6A8DF6FC}" srcOrd="2" destOrd="0" presId="urn:microsoft.com/office/officeart/2018/2/layout/IconVerticalSolidList"/>
    <dgm:cxn modelId="{3DE988FD-9F36-455D-B538-01FA02E31BAA}" type="presParOf" srcId="{8451A305-6319-4F7E-A84C-2005C23F21B6}" destId="{C69CA113-4CE6-4E9E-9A68-DC48342EAD4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AD138F-768A-451F-9628-BD0A4E45CCA1}">
      <dsp:nvSpPr>
        <dsp:cNvPr id="0" name=""/>
        <dsp:cNvSpPr/>
      </dsp:nvSpPr>
      <dsp:spPr>
        <a:xfrm>
          <a:off x="0" y="39687"/>
          <a:ext cx="3286125" cy="1971675"/>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1-Build</a:t>
          </a:r>
          <a:r>
            <a:rPr lang="en-US" sz="2000" kern="1200" dirty="0"/>
            <a:t> </a:t>
          </a:r>
          <a:r>
            <a:rPr lang="en-US" sz="2000" b="1" i="0" kern="1200" baseline="0" dirty="0"/>
            <a:t>Enable users to browse, search, and purchase books easily</a:t>
          </a:r>
          <a:r>
            <a:rPr lang="en-US" sz="2000" b="0" i="0" kern="1200" baseline="0" dirty="0"/>
            <a:t> through an intuitive and </a:t>
          </a:r>
          <a:r>
            <a:rPr lang="en-US" sz="2000" b="0" i="0" kern="1200" baseline="0" dirty="0" err="1"/>
            <a:t>respOnsive</a:t>
          </a:r>
          <a:r>
            <a:rPr lang="en-US" sz="2000" b="0" i="0" kern="1200" baseline="0" dirty="0"/>
            <a:t> interface that works across devices.</a:t>
          </a:r>
          <a:endParaRPr lang="en-US" sz="2000" kern="1200" dirty="0"/>
        </a:p>
      </dsp:txBody>
      <dsp:txXfrm>
        <a:off x="0" y="39687"/>
        <a:ext cx="3286125" cy="1971675"/>
      </dsp:txXfrm>
    </dsp:sp>
    <dsp:sp modelId="{09190A77-8A6E-4A98-A070-4E1C2896A730}">
      <dsp:nvSpPr>
        <dsp:cNvPr id="0" name=""/>
        <dsp:cNvSpPr/>
      </dsp:nvSpPr>
      <dsp:spPr>
        <a:xfrm>
          <a:off x="3614737" y="39687"/>
          <a:ext cx="3286125" cy="1971675"/>
        </a:xfrm>
        <a:prstGeom prst="rect">
          <a:avLst/>
        </a:prstGeom>
        <a:gradFill rotWithShape="0">
          <a:gsLst>
            <a:gs pos="0">
              <a:schemeClr val="accent5">
                <a:hueOff val="272277"/>
                <a:satOff val="491"/>
                <a:lumOff val="549"/>
                <a:alphaOff val="0"/>
                <a:satMod val="103000"/>
                <a:lumMod val="102000"/>
                <a:tint val="94000"/>
              </a:schemeClr>
            </a:gs>
            <a:gs pos="50000">
              <a:schemeClr val="accent5">
                <a:hueOff val="272277"/>
                <a:satOff val="491"/>
                <a:lumOff val="549"/>
                <a:alphaOff val="0"/>
                <a:satMod val="110000"/>
                <a:lumMod val="100000"/>
                <a:shade val="100000"/>
              </a:schemeClr>
            </a:gs>
            <a:gs pos="100000">
              <a:schemeClr val="accent5">
                <a:hueOff val="272277"/>
                <a:satOff val="491"/>
                <a:lumOff val="549"/>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2</a:t>
          </a:r>
          <a:r>
            <a:rPr lang="en-US" sz="2000" b="1" i="0" kern="1200" baseline="0" dirty="0"/>
            <a:t>-Allow administrators to manage book inventory, categories, and customer orders</a:t>
          </a:r>
          <a:r>
            <a:rPr lang="en-US" sz="2000" b="0" i="0" kern="1200" baseline="0" dirty="0"/>
            <a:t> through a powerful dashboard with full control over the content.</a:t>
          </a:r>
          <a:endParaRPr lang="en-US" sz="2000" kern="1200" dirty="0"/>
        </a:p>
      </dsp:txBody>
      <dsp:txXfrm>
        <a:off x="3614737" y="39687"/>
        <a:ext cx="3286125" cy="1971675"/>
      </dsp:txXfrm>
    </dsp:sp>
    <dsp:sp modelId="{66ED19FB-67BB-4F14-9E0A-4752DCC6F985}">
      <dsp:nvSpPr>
        <dsp:cNvPr id="0" name=""/>
        <dsp:cNvSpPr/>
      </dsp:nvSpPr>
      <dsp:spPr>
        <a:xfrm>
          <a:off x="7229475" y="39687"/>
          <a:ext cx="3286125" cy="1971675"/>
        </a:xfrm>
        <a:prstGeom prst="rect">
          <a:avLst/>
        </a:prstGeom>
        <a:gradFill rotWithShape="0">
          <a:gsLst>
            <a:gs pos="0">
              <a:schemeClr val="accent5">
                <a:hueOff val="544554"/>
                <a:satOff val="982"/>
                <a:lumOff val="1098"/>
                <a:alphaOff val="0"/>
                <a:satMod val="103000"/>
                <a:lumMod val="102000"/>
                <a:tint val="94000"/>
              </a:schemeClr>
            </a:gs>
            <a:gs pos="50000">
              <a:schemeClr val="accent5">
                <a:hueOff val="544554"/>
                <a:satOff val="982"/>
                <a:lumOff val="1098"/>
                <a:alphaOff val="0"/>
                <a:satMod val="110000"/>
                <a:lumMod val="100000"/>
                <a:shade val="100000"/>
              </a:schemeClr>
            </a:gs>
            <a:gs pos="100000">
              <a:schemeClr val="accent5">
                <a:hueOff val="544554"/>
                <a:satOff val="982"/>
                <a:lumOff val="109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3</a:t>
          </a:r>
          <a:r>
            <a:rPr lang="en-US" sz="2000" b="1" i="0" kern="1200" baseline="0" dirty="0"/>
            <a:t>-Provide secure user registration and login functionality</a:t>
          </a:r>
          <a:r>
            <a:rPr lang="en-US" sz="2000" b="0" i="0" kern="1200" baseline="0" dirty="0"/>
            <a:t>, ensuring data protection and preventing unauthorized access.</a:t>
          </a:r>
          <a:endParaRPr lang="en-US" sz="2000" kern="1200" dirty="0"/>
        </a:p>
      </dsp:txBody>
      <dsp:txXfrm>
        <a:off x="7229475" y="39687"/>
        <a:ext cx="3286125" cy="1971675"/>
      </dsp:txXfrm>
    </dsp:sp>
    <dsp:sp modelId="{A8280424-9A27-4F1D-8D99-EDD056CB8061}">
      <dsp:nvSpPr>
        <dsp:cNvPr id="0" name=""/>
        <dsp:cNvSpPr/>
      </dsp:nvSpPr>
      <dsp:spPr>
        <a:xfrm>
          <a:off x="0" y="2339975"/>
          <a:ext cx="3286125" cy="1971675"/>
        </a:xfrm>
        <a:prstGeom prst="rect">
          <a:avLst/>
        </a:prstGeom>
        <a:gradFill rotWithShape="0">
          <a:gsLst>
            <a:gs pos="0">
              <a:schemeClr val="accent5">
                <a:hueOff val="816832"/>
                <a:satOff val="1472"/>
                <a:lumOff val="1646"/>
                <a:alphaOff val="0"/>
                <a:satMod val="103000"/>
                <a:lumMod val="102000"/>
                <a:tint val="94000"/>
              </a:schemeClr>
            </a:gs>
            <a:gs pos="50000">
              <a:schemeClr val="accent5">
                <a:hueOff val="816832"/>
                <a:satOff val="1472"/>
                <a:lumOff val="1646"/>
                <a:alphaOff val="0"/>
                <a:satMod val="110000"/>
                <a:lumMod val="100000"/>
                <a:shade val="100000"/>
              </a:schemeClr>
            </a:gs>
            <a:gs pos="100000">
              <a:schemeClr val="accent5">
                <a:hueOff val="816832"/>
                <a:satOff val="1472"/>
                <a:lumOff val="164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4</a:t>
          </a:r>
          <a:r>
            <a:rPr lang="en-US" sz="2000" b="1" i="0" kern="1200" baseline="0" dirty="0"/>
            <a:t>-Support role-based access control</a:t>
          </a:r>
          <a:r>
            <a:rPr lang="en-US" sz="2000" b="0" i="0" kern="1200" baseline="0" dirty="0"/>
            <a:t>, allowing different user privileges for customers and administrators.</a:t>
          </a:r>
          <a:endParaRPr lang="en-US" sz="2000" kern="1200" dirty="0"/>
        </a:p>
      </dsp:txBody>
      <dsp:txXfrm>
        <a:off x="0" y="2339975"/>
        <a:ext cx="3286125" cy="1971675"/>
      </dsp:txXfrm>
    </dsp:sp>
    <dsp:sp modelId="{49BE309B-42BD-49AF-BAEA-7DD0A5D78AE1}">
      <dsp:nvSpPr>
        <dsp:cNvPr id="0" name=""/>
        <dsp:cNvSpPr/>
      </dsp:nvSpPr>
      <dsp:spPr>
        <a:xfrm>
          <a:off x="3614737" y="2339975"/>
          <a:ext cx="3286125" cy="1971675"/>
        </a:xfrm>
        <a:prstGeom prst="rect">
          <a:avLst/>
        </a:prstGeom>
        <a:gradFill rotWithShape="0">
          <a:gsLst>
            <a:gs pos="0">
              <a:schemeClr val="accent5">
                <a:hueOff val="1089109"/>
                <a:satOff val="1963"/>
                <a:lumOff val="2195"/>
                <a:alphaOff val="0"/>
                <a:satMod val="103000"/>
                <a:lumMod val="102000"/>
                <a:tint val="94000"/>
              </a:schemeClr>
            </a:gs>
            <a:gs pos="50000">
              <a:schemeClr val="accent5">
                <a:hueOff val="1089109"/>
                <a:satOff val="1963"/>
                <a:lumOff val="2195"/>
                <a:alphaOff val="0"/>
                <a:satMod val="110000"/>
                <a:lumMod val="100000"/>
                <a:shade val="100000"/>
              </a:schemeClr>
            </a:gs>
            <a:gs pos="100000">
              <a:schemeClr val="accent5">
                <a:hueOff val="1089109"/>
                <a:satOff val="1963"/>
                <a:lumOff val="219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5</a:t>
          </a:r>
          <a:r>
            <a:rPr lang="en-US" sz="2000" b="1" i="0" kern="1200" baseline="0" dirty="0"/>
            <a:t>-Lay the foundation for future scalability</a:t>
          </a:r>
          <a:r>
            <a:rPr lang="en-US" sz="2000" b="0" i="0" kern="1200" baseline="0" dirty="0"/>
            <a:t>, enabling the platform to expand by integrating payment gateways, reviews, and other advanced features later on.</a:t>
          </a:r>
          <a:endParaRPr lang="en-US" sz="2000" kern="1200" dirty="0"/>
        </a:p>
      </dsp:txBody>
      <dsp:txXfrm>
        <a:off x="3614737" y="2339975"/>
        <a:ext cx="3286125" cy="1971675"/>
      </dsp:txXfrm>
    </dsp:sp>
    <dsp:sp modelId="{7B62EF7F-EC38-43AC-9EF6-B0779C10CB14}">
      <dsp:nvSpPr>
        <dsp:cNvPr id="0" name=""/>
        <dsp:cNvSpPr/>
      </dsp:nvSpPr>
      <dsp:spPr>
        <a:xfrm>
          <a:off x="7229475" y="2339975"/>
          <a:ext cx="3286125" cy="1971675"/>
        </a:xfrm>
        <a:prstGeom prst="rect">
          <a:avLst/>
        </a:prstGeom>
        <a:gradFill rotWithShape="0">
          <a:gsLst>
            <a:gs pos="0">
              <a:schemeClr val="accent5">
                <a:hueOff val="1361386"/>
                <a:satOff val="2454"/>
                <a:lumOff val="2744"/>
                <a:alphaOff val="0"/>
                <a:satMod val="103000"/>
                <a:lumMod val="102000"/>
                <a:tint val="94000"/>
              </a:schemeClr>
            </a:gs>
            <a:gs pos="50000">
              <a:schemeClr val="accent5">
                <a:hueOff val="1361386"/>
                <a:satOff val="2454"/>
                <a:lumOff val="2744"/>
                <a:alphaOff val="0"/>
                <a:satMod val="110000"/>
                <a:lumMod val="100000"/>
                <a:shade val="100000"/>
              </a:schemeClr>
            </a:gs>
            <a:gs pos="100000">
              <a:schemeClr val="accent5">
                <a:hueOff val="1361386"/>
                <a:satOff val="2454"/>
                <a:lumOff val="274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6</a:t>
          </a:r>
          <a:r>
            <a:rPr lang="en-US" sz="2000" b="1" i="0" kern="1200" baseline="0" dirty="0"/>
            <a:t>-a functional and user-friendly online bookstore</a:t>
          </a:r>
          <a:r>
            <a:rPr lang="en-US" sz="2000" b="0" i="0" kern="1200" baseline="0" dirty="0"/>
            <a:t> that provides a seamless experience for both customers and administrators.</a:t>
          </a:r>
          <a:endParaRPr lang="en-US" sz="2000" kern="1200" dirty="0"/>
        </a:p>
      </dsp:txBody>
      <dsp:txXfrm>
        <a:off x="7229475" y="2339975"/>
        <a:ext cx="3286125" cy="1971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6563A0-68A9-44FA-B827-01911A77E7C6}">
      <dsp:nvSpPr>
        <dsp:cNvPr id="0" name=""/>
        <dsp:cNvSpPr/>
      </dsp:nvSpPr>
      <dsp:spPr>
        <a:xfrm>
          <a:off x="0" y="2288"/>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2C6BD9-1A7F-4A57-9E48-EA4617BF58C4}">
      <dsp:nvSpPr>
        <dsp:cNvPr id="0" name=""/>
        <dsp:cNvSpPr/>
      </dsp:nvSpPr>
      <dsp:spPr>
        <a:xfrm>
          <a:off x="350852" y="263253"/>
          <a:ext cx="637913" cy="637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6E3E5E-9880-4958-9600-119988E29AF5}">
      <dsp:nvSpPr>
        <dsp:cNvPr id="0" name=""/>
        <dsp:cNvSpPr/>
      </dsp:nvSpPr>
      <dsp:spPr>
        <a:xfrm>
          <a:off x="1339618" y="2288"/>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GB" sz="2200" kern="1200" dirty="0"/>
            <a:t>Book browsing with search and filtering options.</a:t>
          </a:r>
          <a:endParaRPr lang="en-US" sz="2200" kern="1200" dirty="0"/>
        </a:p>
      </dsp:txBody>
      <dsp:txXfrm>
        <a:off x="1339618" y="2288"/>
        <a:ext cx="5024605" cy="1159843"/>
      </dsp:txXfrm>
    </dsp:sp>
    <dsp:sp modelId="{E812BE95-1AAE-47DA-9B75-FDBCA0BD8CEF}">
      <dsp:nvSpPr>
        <dsp:cNvPr id="0" name=""/>
        <dsp:cNvSpPr/>
      </dsp:nvSpPr>
      <dsp:spPr>
        <a:xfrm>
          <a:off x="0" y="1452092"/>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A949FE-7CF5-48C0-BCDC-803049CF25E5}">
      <dsp:nvSpPr>
        <dsp:cNvPr id="0" name=""/>
        <dsp:cNvSpPr/>
      </dsp:nvSpPr>
      <dsp:spPr>
        <a:xfrm>
          <a:off x="350852" y="1713057"/>
          <a:ext cx="637913" cy="6379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78B58F-FFC7-44C4-A330-1306F69AE000}">
      <dsp:nvSpPr>
        <dsp:cNvPr id="0" name=""/>
        <dsp:cNvSpPr/>
      </dsp:nvSpPr>
      <dsp:spPr>
        <a:xfrm>
          <a:off x="1339618" y="1452092"/>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GB" sz="2200" kern="1200" dirty="0"/>
            <a:t>Detailed view for each book.</a:t>
          </a:r>
          <a:endParaRPr lang="en-US" sz="2200" kern="1200" dirty="0"/>
        </a:p>
      </dsp:txBody>
      <dsp:txXfrm>
        <a:off x="1339618" y="1452092"/>
        <a:ext cx="5024605" cy="1159843"/>
      </dsp:txXfrm>
    </dsp:sp>
    <dsp:sp modelId="{43E24785-1ED6-46F2-BFCB-E3526CA0769A}">
      <dsp:nvSpPr>
        <dsp:cNvPr id="0" name=""/>
        <dsp:cNvSpPr/>
      </dsp:nvSpPr>
      <dsp:spPr>
        <a:xfrm>
          <a:off x="0" y="2901896"/>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35CBB0-06ED-44E9-A567-BDE443ED5DF4}">
      <dsp:nvSpPr>
        <dsp:cNvPr id="0" name=""/>
        <dsp:cNvSpPr/>
      </dsp:nvSpPr>
      <dsp:spPr>
        <a:xfrm>
          <a:off x="350852" y="3162861"/>
          <a:ext cx="637913" cy="6379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8C7207-F7B9-4106-9A68-A64CEA836D4D}">
      <dsp:nvSpPr>
        <dsp:cNvPr id="0" name=""/>
        <dsp:cNvSpPr/>
      </dsp:nvSpPr>
      <dsp:spPr>
        <a:xfrm>
          <a:off x="1339618" y="2901896"/>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GB" sz="2200" kern="1200" dirty="0"/>
            <a:t>User registration and login system.</a:t>
          </a:r>
          <a:endParaRPr lang="en-US" sz="2200" kern="1200" dirty="0"/>
        </a:p>
      </dsp:txBody>
      <dsp:txXfrm>
        <a:off x="1339618" y="2901896"/>
        <a:ext cx="5024605" cy="1159843"/>
      </dsp:txXfrm>
    </dsp:sp>
    <dsp:sp modelId="{668E0DF8-9243-4234-A5E1-EAC5F0C83FF1}">
      <dsp:nvSpPr>
        <dsp:cNvPr id="0" name=""/>
        <dsp:cNvSpPr/>
      </dsp:nvSpPr>
      <dsp:spPr>
        <a:xfrm>
          <a:off x="0" y="4351700"/>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99412E-A607-4FC6-BAD7-B60E2D2CCAB7}">
      <dsp:nvSpPr>
        <dsp:cNvPr id="0" name=""/>
        <dsp:cNvSpPr/>
      </dsp:nvSpPr>
      <dsp:spPr>
        <a:xfrm>
          <a:off x="350852" y="4612665"/>
          <a:ext cx="637913" cy="6379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BFD394-A622-41BB-B996-A9E5553EDCBC}">
      <dsp:nvSpPr>
        <dsp:cNvPr id="0" name=""/>
        <dsp:cNvSpPr/>
      </dsp:nvSpPr>
      <dsp:spPr>
        <a:xfrm>
          <a:off x="1339618" y="4351700"/>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GB" sz="2200" kern="1200" dirty="0"/>
            <a:t>Admin dashboard to manage categories, books, and orders.</a:t>
          </a:r>
          <a:endParaRPr lang="en-US" sz="2200" kern="1200" dirty="0"/>
        </a:p>
      </dsp:txBody>
      <dsp:txXfrm>
        <a:off x="1339618" y="4351700"/>
        <a:ext cx="5024605" cy="11598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E92F2-DB3F-4343-9B66-B0A52A31C5FD}">
      <dsp:nvSpPr>
        <dsp:cNvPr id="0" name=""/>
        <dsp:cNvSpPr/>
      </dsp:nvSpPr>
      <dsp:spPr>
        <a:xfrm>
          <a:off x="0" y="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22D373-AF23-44FC-8BFE-BCC35BD88E26}">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AA30C8-D713-4394-8706-DDB68343ACC2}">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111250">
            <a:lnSpc>
              <a:spcPct val="90000"/>
            </a:lnSpc>
            <a:spcBef>
              <a:spcPct val="0"/>
            </a:spcBef>
            <a:spcAft>
              <a:spcPct val="35000"/>
            </a:spcAft>
            <a:buNone/>
          </a:pPr>
          <a:r>
            <a:rPr lang="en-US" sz="2500" kern="1200" dirty="0"/>
            <a:t>N-Tier Architecture to separate concerns.</a:t>
          </a:r>
        </a:p>
      </dsp:txBody>
      <dsp:txXfrm>
        <a:off x="1844034" y="682"/>
        <a:ext cx="4401230" cy="1596566"/>
      </dsp:txXfrm>
    </dsp:sp>
    <dsp:sp modelId="{EA99128E-7B85-4BB3-9F15-3103E5BE05DF}">
      <dsp:nvSpPr>
        <dsp:cNvPr id="0" name=""/>
        <dsp:cNvSpPr/>
      </dsp:nvSpPr>
      <dsp:spPr>
        <a:xfrm>
          <a:off x="0" y="199639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03D1CF-85CC-4AC7-B33A-55FED1B5A2EF}">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B2CCF7-6817-4C45-BCCF-B4AC0F519B8F}">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111250">
            <a:lnSpc>
              <a:spcPct val="90000"/>
            </a:lnSpc>
            <a:spcBef>
              <a:spcPct val="0"/>
            </a:spcBef>
            <a:spcAft>
              <a:spcPct val="35000"/>
            </a:spcAft>
            <a:buNone/>
          </a:pPr>
          <a:r>
            <a:rPr lang="en-US" sz="2500" kern="1200" dirty="0"/>
            <a:t>Clear separation between Data, Business Logic, and UI layers.</a:t>
          </a:r>
        </a:p>
      </dsp:txBody>
      <dsp:txXfrm>
        <a:off x="1844034" y="1996390"/>
        <a:ext cx="4401230" cy="1596566"/>
      </dsp:txXfrm>
    </dsp:sp>
    <dsp:sp modelId="{5C778A2B-D874-4B92-B8C5-6B71AE7EC8AE}">
      <dsp:nvSpPr>
        <dsp:cNvPr id="0" name=""/>
        <dsp:cNvSpPr/>
      </dsp:nvSpPr>
      <dsp:spPr>
        <a:xfrm>
          <a:off x="0" y="3992098"/>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0DBE6E-1919-476C-8A78-8FD40F5794CD}">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9CA113-4CE6-4E9E-9A68-DC48342EAD49}">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111250">
            <a:lnSpc>
              <a:spcPct val="90000"/>
            </a:lnSpc>
            <a:spcBef>
              <a:spcPct val="0"/>
            </a:spcBef>
            <a:spcAft>
              <a:spcPct val="35000"/>
            </a:spcAft>
            <a:buNone/>
          </a:pPr>
          <a:r>
            <a:rPr lang="en-US" sz="2500" kern="1200" dirty="0"/>
            <a:t>Dependency Injection for better testability and flexibility.</a:t>
          </a:r>
        </a:p>
      </dsp:txBody>
      <dsp:txXfrm>
        <a:off x="1844034" y="3992098"/>
        <a:ext cx="4401230" cy="159656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1126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94334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00917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95957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04006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62520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68208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067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24763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57827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5/10/2025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14610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5/10/2025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819900908"/>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alphaModFix amt="35000"/>
            <a:extLst>
              <a:ext uri="{28A0092B-C50C-407E-A947-70E740481C1C}">
                <a14:useLocalDpi xmlns:a14="http://schemas.microsoft.com/office/drawing/2010/main" val="0"/>
              </a:ext>
            </a:extLst>
          </a:blip>
          <a:srcRect t="2207" b="13524"/>
          <a:stretch/>
        </p:blipFill>
        <p:spPr>
          <a:xfrm>
            <a:off x="165120" y="1"/>
            <a:ext cx="12191980" cy="6857999"/>
          </a:xfrm>
          <a:prstGeom prst="rect">
            <a:avLst/>
          </a:prstGeom>
        </p:spPr>
      </p:pic>
      <p:sp>
        <p:nvSpPr>
          <p:cNvPr id="2" name="Title 1"/>
          <p:cNvSpPr>
            <a:spLocks noGrp="1"/>
          </p:cNvSpPr>
          <p:nvPr>
            <p:ph type="title"/>
          </p:nvPr>
        </p:nvSpPr>
        <p:spPr>
          <a:xfrm>
            <a:off x="838199" y="1065862"/>
            <a:ext cx="6052955" cy="4726276"/>
          </a:xfrm>
        </p:spPr>
        <p:txBody>
          <a:bodyPr>
            <a:normAutofit/>
          </a:bodyPr>
          <a:lstStyle/>
          <a:p>
            <a:pPr algn="r"/>
            <a:r>
              <a:rPr lang="ar-EG" sz="6200" dirty="0" err="1">
                <a:ln w="22225">
                  <a:solidFill>
                    <a:srgbClr val="FFFFFF"/>
                  </a:solidFill>
                </a:ln>
                <a:noFill/>
              </a:rPr>
              <a:t>مبادره</a:t>
            </a:r>
            <a:r>
              <a:rPr lang="ar-EG" sz="6200" dirty="0">
                <a:ln w="22225">
                  <a:solidFill>
                    <a:srgbClr val="FFFFFF"/>
                  </a:solidFill>
                </a:ln>
                <a:noFill/>
              </a:rPr>
              <a:t> رواد مصر </a:t>
            </a:r>
            <a:r>
              <a:rPr lang="ar-EG" sz="6200" dirty="0" err="1">
                <a:ln w="22225">
                  <a:solidFill>
                    <a:srgbClr val="FFFFFF"/>
                  </a:solidFill>
                </a:ln>
                <a:noFill/>
              </a:rPr>
              <a:t>الرقميه</a:t>
            </a:r>
            <a:br>
              <a:rPr lang="en-US" sz="6200" dirty="0">
                <a:ln w="22225">
                  <a:solidFill>
                    <a:srgbClr val="FFFFFF"/>
                  </a:solidFill>
                </a:ln>
                <a:noFill/>
              </a:rPr>
            </a:br>
            <a:br>
              <a:rPr lang="en-US" sz="6200" dirty="0">
                <a:ln w="22225">
                  <a:solidFill>
                    <a:srgbClr val="FFFFFF"/>
                  </a:solidFill>
                </a:ln>
                <a:noFill/>
              </a:rPr>
            </a:br>
            <a:r>
              <a:rPr lang="en-US" sz="6200" b="1" dirty="0">
                <a:ln w="22225">
                  <a:solidFill>
                    <a:srgbClr val="FFFFFF"/>
                  </a:solidFill>
                </a:ln>
                <a:noFill/>
              </a:rPr>
              <a:t>Track : FULL STACK.NET</a:t>
            </a:r>
          </a:p>
        </p:txBody>
      </p:sp>
      <p:sp>
        <p:nvSpPr>
          <p:cNvPr id="3" name="Content Placeholder 2"/>
          <p:cNvSpPr>
            <a:spLocks noGrp="1"/>
          </p:cNvSpPr>
          <p:nvPr>
            <p:ph idx="1"/>
          </p:nvPr>
        </p:nvSpPr>
        <p:spPr>
          <a:xfrm>
            <a:off x="7534641" y="1065862"/>
            <a:ext cx="3860002" cy="4726276"/>
          </a:xfrm>
        </p:spPr>
        <p:txBody>
          <a:bodyPr anchor="ctr">
            <a:normAutofit lnSpcReduction="10000"/>
          </a:bodyPr>
          <a:lstStyle/>
          <a:p>
            <a:r>
              <a:rPr lang="en-US" sz="2400" i="1" u="sng" dirty="0">
                <a:solidFill>
                  <a:srgbClr val="FFFFFF"/>
                </a:solidFill>
              </a:rPr>
              <a:t>Project Name :</a:t>
            </a:r>
          </a:p>
          <a:p>
            <a:r>
              <a:rPr lang="en-US" sz="2400" i="1" dirty="0" err="1">
                <a:solidFill>
                  <a:srgbClr val="FFFFFF"/>
                </a:solidFill>
              </a:rPr>
              <a:t>NAJMABookStore</a:t>
            </a:r>
            <a:endParaRPr lang="en-US" sz="2400" i="1" dirty="0">
              <a:solidFill>
                <a:srgbClr val="FFFFFF"/>
              </a:solidFill>
            </a:endParaRPr>
          </a:p>
          <a:p>
            <a:r>
              <a:rPr lang="en-US" sz="2400" i="1" dirty="0">
                <a:solidFill>
                  <a:srgbClr val="FFFFFF"/>
                </a:solidFill>
              </a:rPr>
              <a:t>BY:</a:t>
            </a:r>
          </a:p>
          <a:p>
            <a:r>
              <a:rPr lang="en-US" sz="2400" i="1" dirty="0">
                <a:solidFill>
                  <a:srgbClr val="FFFFFF"/>
                </a:solidFill>
              </a:rPr>
              <a:t>           Nourhan Hamed                                                    Anasimon Samir </a:t>
            </a:r>
          </a:p>
          <a:p>
            <a:r>
              <a:rPr lang="en-US" sz="2400" i="1" dirty="0">
                <a:solidFill>
                  <a:srgbClr val="FFFFFF"/>
                </a:solidFill>
              </a:rPr>
              <a:t>            Manal Hamdy                                                             Aliaa Ali</a:t>
            </a:r>
          </a:p>
          <a:p>
            <a:r>
              <a:rPr lang="en-US" sz="2400" i="1" dirty="0">
                <a:solidFill>
                  <a:srgbClr val="FFFFFF"/>
                </a:solidFill>
              </a:rPr>
              <a:t>             Jasmin </a:t>
            </a:r>
            <a:r>
              <a:rPr lang="en-US" sz="2400" i="1" dirty="0" err="1">
                <a:solidFill>
                  <a:srgbClr val="FFFFFF"/>
                </a:solidFill>
              </a:rPr>
              <a:t>eshak</a:t>
            </a:r>
            <a:r>
              <a:rPr lang="en-US" sz="2400" i="1" dirty="0">
                <a:solidFill>
                  <a:srgbClr val="FFFFFF"/>
                </a:solidFill>
              </a:rPr>
              <a:t> </a:t>
            </a:r>
          </a:p>
          <a:p>
            <a:r>
              <a:rPr lang="en-US" sz="2400" i="1" dirty="0">
                <a:solidFill>
                  <a:srgbClr val="FFFFFF"/>
                </a:solidFill>
              </a:rPr>
              <a:t>                                            </a:t>
            </a:r>
            <a:r>
              <a:rPr lang="en-US" sz="2400" i="1" u="sng" dirty="0">
                <a:solidFill>
                  <a:srgbClr val="FFFFFF"/>
                </a:solidFill>
              </a:rPr>
              <a:t>Instructor: Ahmad Hafez      </a:t>
            </a:r>
          </a:p>
          <a:p>
            <a:r>
              <a:rPr lang="en-US" sz="2400" i="1" u="sng" dirty="0">
                <a:solidFill>
                  <a:srgbClr val="FFFFFF"/>
                </a:solidFill>
              </a:rPr>
              <a:t>   </a:t>
            </a:r>
          </a:p>
          <a:p>
            <a:pPr marL="201168" lvl="1" indent="0">
              <a:buNone/>
            </a:pPr>
            <a:r>
              <a:rPr lang="en-US" i="1" dirty="0">
                <a:solidFill>
                  <a:srgbClr val="FFFFFF"/>
                </a:solidFill>
              </a:rPr>
              <a:t>Training company: AMIT</a:t>
            </a:r>
          </a:p>
          <a:p>
            <a:endParaRPr lang="en-US" sz="2000" b="1" i="1" dirty="0">
              <a:solidFill>
                <a:srgbClr val="FFFFFF"/>
              </a:solidFill>
            </a:endParaRPr>
          </a:p>
          <a:p>
            <a:endParaRPr lang="en-US" sz="2000" b="1" dirty="0">
              <a:solidFill>
                <a:srgbClr val="FFFFFF"/>
              </a:solidFill>
            </a:endParaRPr>
          </a:p>
        </p:txBody>
      </p:sp>
    </p:spTree>
    <p:extLst>
      <p:ext uri="{BB962C8B-B14F-4D97-AF65-F5344CB8AC3E}">
        <p14:creationId xmlns:p14="http://schemas.microsoft.com/office/powerpoint/2010/main" val="36883657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256" y="457200"/>
            <a:ext cx="11267488" cy="5943600"/>
          </a:xfrm>
          <a:prstGeom prst="rect">
            <a:avLst/>
          </a:prstGeom>
        </p:spPr>
      </p:pic>
    </p:spTree>
    <p:extLst>
      <p:ext uri="{BB962C8B-B14F-4D97-AF65-F5344CB8AC3E}">
        <p14:creationId xmlns:p14="http://schemas.microsoft.com/office/powerpoint/2010/main" val="3702802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68630"/>
            <a:ext cx="11277600" cy="5920740"/>
          </a:xfrm>
          <a:prstGeom prst="rect">
            <a:avLst/>
          </a:prstGeom>
        </p:spPr>
      </p:pic>
    </p:spTree>
    <p:extLst>
      <p:ext uri="{BB962C8B-B14F-4D97-AF65-F5344CB8AC3E}">
        <p14:creationId xmlns:p14="http://schemas.microsoft.com/office/powerpoint/2010/main" val="2686958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479" y="4217798"/>
            <a:ext cx="6096000" cy="1569660"/>
          </a:xfrm>
          <a:prstGeom prst="rect">
            <a:avLst/>
          </a:prstGeom>
        </p:spPr>
        <p:txBody>
          <a:bodyPr>
            <a:spAutoFit/>
          </a:bodyPr>
          <a:lstStyle/>
          <a:p>
            <a:r>
              <a:rPr lang="en-US" sz="2400" dirty="0"/>
              <a:t>Special thanks to the “</a:t>
            </a:r>
            <a:r>
              <a:rPr lang="en-US" sz="2400" dirty="0" err="1"/>
              <a:t>DEPI”initiative</a:t>
            </a:r>
            <a:r>
              <a:rPr lang="en-US" sz="2400" dirty="0"/>
              <a:t> for their support and encouragement.</a:t>
            </a:r>
          </a:p>
          <a:p>
            <a:r>
              <a:rPr lang="en-US" sz="2400" dirty="0"/>
              <a:t>We are grateful for the opportunity to learn and build practical projects.</a:t>
            </a:r>
          </a:p>
        </p:txBody>
      </p:sp>
      <p:pic>
        <p:nvPicPr>
          <p:cNvPr id="9218" name="Picture 2" descr="than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2702" y="266218"/>
            <a:ext cx="8398117" cy="3715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454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1000" fill="hold"/>
                                        <p:tgtEl>
                                          <p:spTgt spid="9218"/>
                                        </p:tgtEl>
                                        <p:attrNameLst>
                                          <p:attrName>ppt_w</p:attrName>
                                        </p:attrNameLst>
                                      </p:cBhvr>
                                      <p:tavLst>
                                        <p:tav tm="0">
                                          <p:val>
                                            <p:fltVal val="0"/>
                                          </p:val>
                                        </p:tav>
                                        <p:tav tm="100000">
                                          <p:val>
                                            <p:strVal val="#ppt_w"/>
                                          </p:val>
                                        </p:tav>
                                      </p:tavLst>
                                    </p:anim>
                                    <p:anim calcmode="lin" valueType="num">
                                      <p:cBhvr>
                                        <p:cTn id="8" dur="1000" fill="hold"/>
                                        <p:tgtEl>
                                          <p:spTgt spid="9218"/>
                                        </p:tgtEl>
                                        <p:attrNameLst>
                                          <p:attrName>ppt_h</p:attrName>
                                        </p:attrNameLst>
                                      </p:cBhvr>
                                      <p:tavLst>
                                        <p:tav tm="0">
                                          <p:val>
                                            <p:fltVal val="0"/>
                                          </p:val>
                                        </p:tav>
                                        <p:tav tm="100000">
                                          <p:val>
                                            <p:strVal val="#ppt_h"/>
                                          </p:val>
                                        </p:tav>
                                      </p:tavLst>
                                    </p:anim>
                                    <p:anim calcmode="lin" valueType="num">
                                      <p:cBhvr>
                                        <p:cTn id="9" dur="1000" fill="hold"/>
                                        <p:tgtEl>
                                          <p:spTgt spid="9218"/>
                                        </p:tgtEl>
                                        <p:attrNameLst>
                                          <p:attrName>style.rotation</p:attrName>
                                        </p:attrNameLst>
                                      </p:cBhvr>
                                      <p:tavLst>
                                        <p:tav tm="0">
                                          <p:val>
                                            <p:fltVal val="90"/>
                                          </p:val>
                                        </p:tav>
                                        <p:tav tm="100000">
                                          <p:val>
                                            <p:fltVal val="0"/>
                                          </p:val>
                                        </p:tav>
                                      </p:tavLst>
                                    </p:anim>
                                    <p:animEffect transition="in" filter="fade">
                                      <p:cBhvr>
                                        <p:cTn id="10" dur="1000"/>
                                        <p:tgtEl>
                                          <p:spTgt spid="92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
                                            <p:txEl>
                                              <p:pRg st="0" end="0"/>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Rectangle 1"/>
          <p:cNvSpPr/>
          <p:nvPr/>
        </p:nvSpPr>
        <p:spPr>
          <a:xfrm>
            <a:off x="838200" y="1825625"/>
            <a:ext cx="10515600" cy="4351338"/>
          </a:xfrm>
          <a:prstGeom prst="rect">
            <a:avLst/>
          </a:prstGeom>
        </p:spPr>
        <p:txBody>
          <a:bodyPr vert="horz" lIns="91440" tIns="45720" rIns="91440" bIns="45720" rtlCol="0">
            <a:normAutofit fontScale="85000" lnSpcReduction="10000"/>
          </a:bodyPr>
          <a:lstStyle/>
          <a:p>
            <a:pPr indent="-228600" defTabSz="914400">
              <a:lnSpc>
                <a:spcPct val="90000"/>
              </a:lnSpc>
              <a:spcAft>
                <a:spcPts val="600"/>
              </a:spcAft>
              <a:buFont typeface="Arial" panose="020B0604020202020204" pitchFamily="34" charset="0"/>
              <a:buChar char="•"/>
            </a:pPr>
            <a:r>
              <a:rPr lang="en-US" b="1" dirty="0"/>
              <a:t>                                                          </a:t>
            </a:r>
            <a:r>
              <a:rPr lang="en-US" b="1" i="1" u="sng" dirty="0"/>
              <a:t>Appreciation Letter </a:t>
            </a:r>
          </a:p>
          <a:p>
            <a:pPr indent="-228600" defTabSz="914400">
              <a:lnSpc>
                <a:spcPct val="90000"/>
              </a:lnSpc>
              <a:spcAft>
                <a:spcPts val="600"/>
              </a:spcAft>
              <a:buFont typeface="Arial" panose="020B0604020202020204" pitchFamily="34" charset="0"/>
              <a:buChar char="•"/>
            </a:pPr>
            <a:endParaRPr lang="en-US" b="1" dirty="0"/>
          </a:p>
          <a:p>
            <a:pPr indent="-228600" defTabSz="914400">
              <a:lnSpc>
                <a:spcPct val="90000"/>
              </a:lnSpc>
              <a:spcAft>
                <a:spcPts val="600"/>
              </a:spcAft>
              <a:buFont typeface="Arial" panose="020B0604020202020204" pitchFamily="34" charset="0"/>
              <a:buChar char="•"/>
            </a:pPr>
            <a:r>
              <a:rPr lang="en-US" sz="2400" b="1" dirty="0"/>
              <a:t>We would like to express our sincere appreciation to the team behind the Digital Egypt Pioneers Initiative for their exceptional efforts in delivering a well-structured and impactful learning </a:t>
            </a:r>
            <a:r>
              <a:rPr lang="en-US" sz="2400" b="1" dirty="0" err="1"/>
              <a:t>experience.Joining</a:t>
            </a:r>
            <a:r>
              <a:rPr lang="en-US" sz="2400" b="1" dirty="0"/>
              <a:t> the </a:t>
            </a:r>
            <a:r>
              <a:rPr lang="en-US" sz="2400" b="1" dirty="0" err="1"/>
              <a:t>Fullstack</a:t>
            </a:r>
            <a:r>
              <a:rPr lang="en-US" sz="2400" b="1" dirty="0"/>
              <a:t> ASP.NET track has been a transformative step in our professional journey. The technical training provided a strong foundation in modern software development practices, while the additional components of the initiative added significant </a:t>
            </a:r>
            <a:r>
              <a:rPr lang="en-US" sz="2400" b="1" dirty="0" err="1"/>
              <a:t>value.The</a:t>
            </a:r>
            <a:r>
              <a:rPr lang="en-US" sz="2400" b="1" dirty="0"/>
              <a:t> workshops in Business English enhanced our ability to communicate confidently in international work environments. The Soft Skills sessions improved our interpersonal abilities, enabling us to handle clients and projects with greater professionalism. The Freelancing Skills training opened doors to global markets by teaching us how to build personal brands, write persuasive proposals, and navigate freelance platforms. Finally, the Career Coaching phase offered critical guidance during the practical implementation stage, from portfolio building to real project </a:t>
            </a:r>
            <a:r>
              <a:rPr lang="en-US" sz="2400" b="1" dirty="0" err="1"/>
              <a:t>applications.This</a:t>
            </a:r>
            <a:r>
              <a:rPr lang="en-US" sz="2400" b="1" dirty="0"/>
              <a:t> initiative has truly empowered us with the tools and confidence needed to thrive in the digital and freelance </a:t>
            </a:r>
            <a:r>
              <a:rPr lang="en-US" sz="2400" b="1" dirty="0" err="1"/>
              <a:t>economy.Thank</a:t>
            </a:r>
            <a:r>
              <a:rPr lang="en-US" sz="2400" b="1" dirty="0"/>
              <a:t> you once again for your dedication and </a:t>
            </a:r>
            <a:r>
              <a:rPr lang="en-US" sz="2400" b="1" dirty="0" err="1"/>
              <a:t>support.Warm</a:t>
            </a:r>
            <a:r>
              <a:rPr lang="en-US" sz="2400" b="1" dirty="0"/>
              <a:t> regards,</a:t>
            </a:r>
          </a:p>
          <a:p>
            <a:pPr indent="-228600" defTabSz="914400">
              <a:lnSpc>
                <a:spcPct val="90000"/>
              </a:lnSpc>
              <a:spcAft>
                <a:spcPts val="600"/>
              </a:spcAft>
              <a:buFont typeface="Arial" panose="020B0604020202020204" pitchFamily="34" charset="0"/>
              <a:buChar char="•"/>
            </a:pPr>
            <a:r>
              <a:rPr lang="en-US" sz="2400" b="1" dirty="0"/>
              <a:t>Team NAJMA</a:t>
            </a:r>
          </a:p>
        </p:txBody>
      </p:sp>
    </p:spTree>
    <p:extLst>
      <p:ext uri="{BB962C8B-B14F-4D97-AF65-F5344CB8AC3E}">
        <p14:creationId xmlns:p14="http://schemas.microsoft.com/office/powerpoint/2010/main" val="2441783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6E2F43-29E9-49D9-91FC-E5FEFAAA7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top view of books with different cover colors">
            <a:extLst>
              <a:ext uri="{FF2B5EF4-FFF2-40B4-BE49-F238E27FC236}">
                <a16:creationId xmlns:a16="http://schemas.microsoft.com/office/drawing/2014/main" id="{B0664735-41C1-1FC6-62CB-C4D44F390E0E}"/>
              </a:ext>
            </a:extLst>
          </p:cNvPr>
          <p:cNvPicPr>
            <a:picLocks noChangeAspect="1"/>
          </p:cNvPicPr>
          <p:nvPr/>
        </p:nvPicPr>
        <p:blipFill>
          <a:blip r:embed="rId2"/>
          <a:stretch>
            <a:fillRect/>
          </a:stretch>
        </p:blipFill>
        <p:spPr>
          <a:xfrm>
            <a:off x="7126516" y="1792518"/>
            <a:ext cx="5065483" cy="5065483"/>
          </a:xfrm>
          <a:custGeom>
            <a:avLst/>
            <a:gdLst/>
            <a:ahLst/>
            <a:cxnLst/>
            <a:rect l="l" t="t" r="r" b="b"/>
            <a:pathLst>
              <a:path w="5580942" h="5519103">
                <a:moveTo>
                  <a:pt x="169765" y="0"/>
                </a:moveTo>
                <a:lnTo>
                  <a:pt x="5580942" y="0"/>
                </a:lnTo>
                <a:lnTo>
                  <a:pt x="5580942" y="5519103"/>
                </a:lnTo>
                <a:lnTo>
                  <a:pt x="9100" y="5519103"/>
                </a:lnTo>
                <a:lnTo>
                  <a:pt x="0" y="5474029"/>
                </a:lnTo>
                <a:lnTo>
                  <a:pt x="0" y="169765"/>
                </a:lnTo>
                <a:cubicBezTo>
                  <a:pt x="0" y="76006"/>
                  <a:pt x="76006" y="0"/>
                  <a:pt x="169765" y="0"/>
                </a:cubicBezTo>
                <a:close/>
              </a:path>
            </a:pathLst>
          </a:custGeom>
        </p:spPr>
      </p:pic>
      <p:sp>
        <p:nvSpPr>
          <p:cNvPr id="11" name="Arc 10">
            <a:extLst>
              <a:ext uri="{FF2B5EF4-FFF2-40B4-BE49-F238E27FC236}">
                <a16:creationId xmlns:a16="http://schemas.microsoft.com/office/drawing/2014/main" id="{3BA62E19-CD42-4C09-B825-844B4943D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7212"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599" cy="1325563"/>
          </a:xfrm>
        </p:spPr>
        <p:txBody>
          <a:bodyPr>
            <a:normAutofit/>
          </a:bodyPr>
          <a:lstStyle/>
          <a:p>
            <a:r>
              <a:rPr lang="en-US" b="1" dirty="0"/>
              <a:t>Project Introduction</a:t>
            </a:r>
          </a:p>
        </p:txBody>
      </p:sp>
      <p:sp>
        <p:nvSpPr>
          <p:cNvPr id="33" name="Content Placeholder 2"/>
          <p:cNvSpPr>
            <a:spLocks noGrp="1"/>
          </p:cNvSpPr>
          <p:nvPr>
            <p:ph idx="1"/>
          </p:nvPr>
        </p:nvSpPr>
        <p:spPr>
          <a:xfrm>
            <a:off x="838200" y="1825625"/>
            <a:ext cx="5393361" cy="4351338"/>
          </a:xfrm>
        </p:spPr>
        <p:txBody>
          <a:bodyPr>
            <a:normAutofit/>
          </a:bodyPr>
          <a:lstStyle/>
          <a:p>
            <a:r>
              <a:rPr lang="en-US" sz="1800" b="1" dirty="0" err="1"/>
              <a:t>BookStore</a:t>
            </a:r>
            <a:r>
              <a:rPr lang="en-US" sz="1800" dirty="0"/>
              <a:t> is a modern and interactive web application designed for browsing, viewing, and purchasing books online. The platform ensures an engaging user experience through a clean layout and intuitive navigation. It is built using </a:t>
            </a:r>
            <a:r>
              <a:rPr lang="en-US" sz="1800" b="1" dirty="0"/>
              <a:t>ASP.NET Core 7</a:t>
            </a:r>
            <a:r>
              <a:rPr lang="en-US" sz="1800" dirty="0"/>
              <a:t> and follows industry standards for scalability and security.</a:t>
            </a:r>
          </a:p>
          <a:p>
            <a:r>
              <a:rPr lang="en-US" sz="1800" dirty="0"/>
              <a:t>The platform enables users to browse a wide range of books, filter by categories, and view detailed descriptions for each book. With a secure login system and easy-to-use cart, the application provides a seamless shopping experience.</a:t>
            </a:r>
          </a:p>
          <a:p>
            <a:r>
              <a:rPr lang="en-US" sz="1800" dirty="0"/>
              <a:t>Administrators can manage the entire book catalog, user roles, and order tracking via a robust admin dashboard. This ensures both flexibility and control over the bookstore’s operations.</a:t>
            </a:r>
          </a:p>
        </p:txBody>
      </p:sp>
      <p:sp>
        <p:nvSpPr>
          <p:cNvPr id="13" name="Oval 12">
            <a:extLst>
              <a:ext uri="{FF2B5EF4-FFF2-40B4-BE49-F238E27FC236}">
                <a16:creationId xmlns:a16="http://schemas.microsoft.com/office/drawing/2014/main" id="{8E63CC27-1C86-4653-8866-79C24C5C5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5924" y="165614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B2EB602D-2E66-07D3-51B5-FC4FA62CD758}"/>
              </a:ext>
            </a:extLst>
          </p:cNvPr>
          <p:cNvPicPr>
            <a:picLocks noChangeAspect="1"/>
          </p:cNvPicPr>
          <p:nvPr/>
        </p:nvPicPr>
        <p:blipFill>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CE201028-A817-6C4B-4DEA-0657C7D43144}"/>
              </a:ext>
            </a:extLst>
          </p:cNvPr>
          <p:cNvSpPr>
            <a:spLocks noGrp="1"/>
          </p:cNvSpPr>
          <p:nvPr>
            <p:ph type="title"/>
          </p:nvPr>
        </p:nvSpPr>
        <p:spPr>
          <a:xfrm>
            <a:off x="838200" y="365125"/>
            <a:ext cx="10515600" cy="1325563"/>
          </a:xfrm>
        </p:spPr>
        <p:txBody>
          <a:bodyPr>
            <a:normAutofit/>
          </a:bodyPr>
          <a:lstStyle/>
          <a:p>
            <a:r>
              <a:rPr lang="en-US" b="1" dirty="0">
                <a:solidFill>
                  <a:srgbClr val="FFFFFF"/>
                </a:solidFill>
              </a:rPr>
              <a:t>Project Objectives</a:t>
            </a:r>
            <a:endParaRPr lang="en-US" dirty="0">
              <a:solidFill>
                <a:srgbClr val="FFFFFF"/>
              </a:solidFill>
            </a:endParaRPr>
          </a:p>
        </p:txBody>
      </p:sp>
      <p:graphicFrame>
        <p:nvGraphicFramePr>
          <p:cNvPr id="18" name="Content Placeholder 2">
            <a:extLst>
              <a:ext uri="{FF2B5EF4-FFF2-40B4-BE49-F238E27FC236}">
                <a16:creationId xmlns:a16="http://schemas.microsoft.com/office/drawing/2014/main" id="{396A07C3-0293-786C-5F32-7642B7DCB4EA}"/>
              </a:ext>
            </a:extLst>
          </p:cNvPr>
          <p:cNvGraphicFramePr>
            <a:graphicFrameLocks noGrp="1"/>
          </p:cNvGraphicFramePr>
          <p:nvPr>
            <p:ph idx="1"/>
            <p:extLst>
              <p:ext uri="{D42A27DB-BD31-4B8C-83A1-F6EECF244321}">
                <p14:modId xmlns:p14="http://schemas.microsoft.com/office/powerpoint/2010/main" val="346452988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3393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8"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21792" y="1161288"/>
            <a:ext cx="3602736" cy="4526280"/>
          </a:xfrm>
        </p:spPr>
        <p:txBody>
          <a:bodyPr>
            <a:normAutofit/>
          </a:bodyPr>
          <a:lstStyle/>
          <a:p>
            <a:r>
              <a:rPr lang="en-US" sz="4000" b="1" dirty="0"/>
              <a:t>Main Features</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4" name="Content Placeholder 2">
            <a:extLst>
              <a:ext uri="{FF2B5EF4-FFF2-40B4-BE49-F238E27FC236}">
                <a16:creationId xmlns:a16="http://schemas.microsoft.com/office/drawing/2014/main" id="{6832DDE8-907B-3605-BE47-597EEEC240C3}"/>
              </a:ext>
            </a:extLst>
          </p:cNvPr>
          <p:cNvGraphicFramePr>
            <a:graphicFrameLocks noGrp="1"/>
          </p:cNvGraphicFramePr>
          <p:nvPr>
            <p:ph idx="1"/>
            <p:extLst>
              <p:ext uri="{D42A27DB-BD31-4B8C-83A1-F6EECF244321}">
                <p14:modId xmlns:p14="http://schemas.microsoft.com/office/powerpoint/2010/main" val="3526241407"/>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4" name="Rectangle 2073">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Front End Developer Images – Browse 11,854 Stock Photos, Vectors, and Video  | Adobe Stock"/>
          <p:cNvPicPr>
            <a:picLocks noChangeAspect="1" noChangeArrowheads="1"/>
          </p:cNvPicPr>
          <p:nvPr/>
        </p:nvPicPr>
        <p:blipFill>
          <a:blip r:embed="rId2">
            <a:extLst>
              <a:ext uri="{28A0092B-C50C-407E-A947-70E740481C1C}">
                <a14:useLocalDpi xmlns:a14="http://schemas.microsoft.com/office/drawing/2010/main" val="0"/>
              </a:ext>
            </a:extLst>
          </a:blip>
          <a:srcRect t="9378" r="-2" b="16958"/>
          <a:stretch/>
        </p:blipFill>
        <p:spPr bwMode="auto">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a:noFill/>
          <a:extLst>
            <a:ext uri="{909E8E84-426E-40DD-AFC4-6F175D3DCCD1}">
              <a14:hiddenFill xmlns:a14="http://schemas.microsoft.com/office/drawing/2010/main">
                <a:solidFill>
                  <a:srgbClr val="FFFFFF"/>
                </a:solidFill>
              </a14:hiddenFill>
            </a:ext>
          </a:extLst>
        </p:spPr>
      </p:pic>
      <p:pic>
        <p:nvPicPr>
          <p:cNvPr id="2054" name="Picture 6" descr="Back-End Software Development [2025 Guide]"/>
          <p:cNvPicPr>
            <a:picLocks noChangeAspect="1" noChangeArrowheads="1"/>
          </p:cNvPicPr>
          <p:nvPr/>
        </p:nvPicPr>
        <p:blipFill>
          <a:blip r:embed="rId3">
            <a:extLst>
              <a:ext uri="{28A0092B-C50C-407E-A947-70E740481C1C}">
                <a14:useLocalDpi xmlns:a14="http://schemas.microsoft.com/office/drawing/2010/main" val="0"/>
              </a:ext>
            </a:extLst>
          </a:blip>
          <a:srcRect t="16896" b="12138"/>
          <a:stretch/>
        </p:blipFill>
        <p:spPr bwMode="auto">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2079" name="Freeform: Shape 2078">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78" name="Freeform: Shape 2077">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p:cNvSpPr>
            <a:spLocks noGrp="1"/>
          </p:cNvSpPr>
          <p:nvPr>
            <p:ph type="title"/>
          </p:nvPr>
        </p:nvSpPr>
        <p:spPr>
          <a:xfrm>
            <a:off x="448056" y="859536"/>
            <a:ext cx="4832802" cy="1243584"/>
          </a:xfrm>
        </p:spPr>
        <p:txBody>
          <a:bodyPr>
            <a:normAutofit/>
          </a:bodyPr>
          <a:lstStyle/>
          <a:p>
            <a:r>
              <a:rPr lang="en-US" sz="3400" b="1" dirty="0"/>
              <a:t>Technologies used</a:t>
            </a:r>
            <a:br>
              <a:rPr lang="en-US" sz="3400" b="1" dirty="0"/>
            </a:br>
            <a:endParaRPr lang="en-US" sz="3400" dirty="0"/>
          </a:p>
        </p:txBody>
      </p:sp>
      <p:sp>
        <p:nvSpPr>
          <p:cNvPr id="2080" name="Rectangle 2079">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082" name="Rectangle 2081">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84" name="Rectangle 2083">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448056" y="2512611"/>
            <a:ext cx="4832803" cy="3664351"/>
          </a:xfrm>
        </p:spPr>
        <p:txBody>
          <a:bodyPr>
            <a:normAutofit fontScale="47500" lnSpcReduction="20000"/>
          </a:bodyPr>
          <a:lstStyle/>
          <a:p>
            <a:endParaRPr lang="en-US" sz="1400" dirty="0"/>
          </a:p>
          <a:p>
            <a:endParaRPr lang="en-US" sz="1400" dirty="0"/>
          </a:p>
          <a:p>
            <a:r>
              <a:rPr lang="en-US" sz="4200" b="1" u="sng" dirty="0"/>
              <a:t>Front-End:</a:t>
            </a:r>
            <a:br>
              <a:rPr lang="en-US" sz="4200" dirty="0"/>
            </a:br>
            <a:r>
              <a:rPr lang="en-US" sz="4200" dirty="0"/>
              <a:t>HTML</a:t>
            </a:r>
            <a:br>
              <a:rPr lang="en-US" sz="4200" dirty="0"/>
            </a:br>
            <a:r>
              <a:rPr lang="en-US" sz="4200" dirty="0"/>
              <a:t>CSS</a:t>
            </a:r>
            <a:br>
              <a:rPr lang="en-US" sz="4200" dirty="0"/>
            </a:br>
            <a:r>
              <a:rPr lang="en-US" sz="4200" dirty="0"/>
              <a:t>JavaScript</a:t>
            </a:r>
            <a:br>
              <a:rPr lang="en-US" sz="4200" dirty="0"/>
            </a:br>
            <a:r>
              <a:rPr lang="en-US" sz="4200" dirty="0" err="1"/>
              <a:t>BootStrap</a:t>
            </a:r>
            <a:br>
              <a:rPr lang="en-US" sz="4200" dirty="0"/>
            </a:br>
            <a:r>
              <a:rPr lang="en-US" sz="4200" b="1" u="sng" dirty="0"/>
              <a:t>Back-End</a:t>
            </a:r>
            <a:br>
              <a:rPr lang="en-US" sz="4200" dirty="0"/>
            </a:br>
            <a:r>
              <a:rPr lang="en-US" sz="4200" dirty="0"/>
              <a:t>C#</a:t>
            </a:r>
            <a:br>
              <a:rPr lang="en-US" sz="4200" dirty="0"/>
            </a:br>
            <a:r>
              <a:rPr lang="en-US" sz="4200" dirty="0"/>
              <a:t>ASP.NET Core (7)</a:t>
            </a:r>
            <a:br>
              <a:rPr lang="en-US" sz="4200" dirty="0"/>
            </a:br>
            <a:r>
              <a:rPr lang="en-US" sz="4200" dirty="0"/>
              <a:t>MVC Pattern</a:t>
            </a:r>
            <a:br>
              <a:rPr lang="en-US" sz="4200" dirty="0"/>
            </a:br>
            <a:r>
              <a:rPr lang="en-US" sz="4200" dirty="0"/>
              <a:t>MS SQL Server</a:t>
            </a:r>
            <a:br>
              <a:rPr lang="en-US" sz="4200" dirty="0"/>
            </a:br>
            <a:r>
              <a:rPr lang="en-US" sz="4200" b="1" u="sng" dirty="0"/>
              <a:t>design patterns</a:t>
            </a:r>
            <a:br>
              <a:rPr lang="en-US" sz="4200" b="1" u="sng" dirty="0"/>
            </a:br>
            <a:r>
              <a:rPr lang="en-US" sz="4200" dirty="0"/>
              <a:t>Repository Pattern</a:t>
            </a:r>
            <a:br>
              <a:rPr lang="en-US" sz="4200" dirty="0"/>
            </a:br>
            <a:r>
              <a:rPr lang="en-US" sz="4200" dirty="0"/>
              <a:t>unit of work Pattern</a:t>
            </a:r>
            <a:br>
              <a:rPr lang="en-US" sz="4200" dirty="0"/>
            </a:br>
            <a:r>
              <a:rPr lang="en-US" sz="4200" dirty="0"/>
              <a:t>Dependency injection</a:t>
            </a:r>
          </a:p>
        </p:txBody>
      </p:sp>
    </p:spTree>
    <p:extLst>
      <p:ext uri="{BB962C8B-B14F-4D97-AF65-F5344CB8AC3E}">
        <p14:creationId xmlns:p14="http://schemas.microsoft.com/office/powerpoint/2010/main" val="2103535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randombar(horizontal)">
                                      <p:cBhvr>
                                        <p:cTn id="7" dur="500"/>
                                        <p:tgtEl>
                                          <p:spTgt spid="205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054"/>
                                        </p:tgtEl>
                                        <p:attrNameLst>
                                          <p:attrName>style.visibility</p:attrName>
                                        </p:attrNameLst>
                                      </p:cBhvr>
                                      <p:to>
                                        <p:strVal val="visible"/>
                                      </p:to>
                                    </p:set>
                                    <p:animEffect transition="in" filter="randombar(horizontal)">
                                      <p:cBhvr>
                                        <p:cTn id="12" dur="500"/>
                                        <p:tgtEl>
                                          <p:spTgt spid="205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479394" y="1070800"/>
            <a:ext cx="3939688" cy="5583126"/>
          </a:xfrm>
        </p:spPr>
        <p:txBody>
          <a:bodyPr>
            <a:normAutofit/>
          </a:bodyPr>
          <a:lstStyle/>
          <a:p>
            <a:pPr algn="r"/>
            <a:r>
              <a:rPr lang="en-US" sz="5600" b="1" dirty="0"/>
              <a:t>Architecture</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646816AC-3FC4-63C0-7A5F-3731F6D5EFD6}"/>
              </a:ext>
            </a:extLst>
          </p:cNvPr>
          <p:cNvGraphicFramePr>
            <a:graphicFrameLocks noGrp="1"/>
          </p:cNvGraphicFramePr>
          <p:nvPr>
            <p:ph idx="1"/>
            <p:extLst>
              <p:ext uri="{D42A27DB-BD31-4B8C-83A1-F6EECF244321}">
                <p14:modId xmlns:p14="http://schemas.microsoft.com/office/powerpoint/2010/main" val="1761483012"/>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D073016-B734-483B-8953-5BADEE145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0"/>
            <a:ext cx="8157458" cy="68580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0A7EAB6-59D3-4325-8DE6-E0CA4009C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4537" y="1839884"/>
            <a:ext cx="8157460" cy="5017687"/>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63179" y="-33131"/>
            <a:ext cx="6857999" cy="6923403"/>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omputer screen shot of a computer&#10;&#10;AI-generated content may be incorrect.">
            <a:extLst>
              <a:ext uri="{FF2B5EF4-FFF2-40B4-BE49-F238E27FC236}">
                <a16:creationId xmlns:a16="http://schemas.microsoft.com/office/drawing/2014/main" id="{8CBCA811-1777-9215-4BEF-32A88F162FEF}"/>
              </a:ext>
            </a:extLst>
          </p:cNvPr>
          <p:cNvPicPr>
            <a:picLocks noChangeAspect="1"/>
          </p:cNvPicPr>
          <p:nvPr/>
        </p:nvPicPr>
        <p:blipFill>
          <a:blip r:embed="rId2"/>
          <a:stretch>
            <a:fillRect/>
          </a:stretch>
        </p:blipFill>
        <p:spPr>
          <a:xfrm>
            <a:off x="567070" y="913970"/>
            <a:ext cx="11057860" cy="5943600"/>
          </a:xfrm>
          <a:prstGeom prst="rect">
            <a:avLst/>
          </a:prstGeom>
        </p:spPr>
      </p:pic>
      <p:sp>
        <p:nvSpPr>
          <p:cNvPr id="10" name="TextBox 9">
            <a:extLst>
              <a:ext uri="{FF2B5EF4-FFF2-40B4-BE49-F238E27FC236}">
                <a16:creationId xmlns:a16="http://schemas.microsoft.com/office/drawing/2014/main" id="{F47453B0-C99A-3F6E-71A3-D1E5D8644AC4}"/>
              </a:ext>
            </a:extLst>
          </p:cNvPr>
          <p:cNvSpPr txBox="1"/>
          <p:nvPr/>
        </p:nvSpPr>
        <p:spPr>
          <a:xfrm>
            <a:off x="4800600" y="125968"/>
            <a:ext cx="5943600" cy="769441"/>
          </a:xfrm>
          <a:prstGeom prst="rect">
            <a:avLst/>
          </a:prstGeom>
          <a:noFill/>
        </p:spPr>
        <p:txBody>
          <a:bodyPr wrap="square" rtlCol="0">
            <a:spAutoFit/>
          </a:bodyPr>
          <a:lstStyle/>
          <a:p>
            <a:r>
              <a:rPr lang="en-US" sz="4400" b="1" dirty="0"/>
              <a:t>ERD</a:t>
            </a:r>
          </a:p>
        </p:txBody>
      </p:sp>
    </p:spTree>
    <p:extLst>
      <p:ext uri="{BB962C8B-B14F-4D97-AF65-F5344CB8AC3E}">
        <p14:creationId xmlns:p14="http://schemas.microsoft.com/office/powerpoint/2010/main" val="1363194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778764"/>
            <a:ext cx="11277600" cy="5300472"/>
          </a:xfrm>
          <a:prstGeom prst="rect">
            <a:avLst/>
          </a:prstGeom>
        </p:spPr>
      </p:pic>
    </p:spTree>
    <p:extLst>
      <p:ext uri="{BB962C8B-B14F-4D97-AF65-F5344CB8AC3E}">
        <p14:creationId xmlns:p14="http://schemas.microsoft.com/office/powerpoint/2010/main" val="509780546"/>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2013 - 2022 Theme</Template>
  <TotalTime>1657</TotalTime>
  <Words>619</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2013 - 2022 Theme</vt:lpstr>
      <vt:lpstr>مبادره رواد مصر الرقميه  Track : FULL STACK.NET</vt:lpstr>
      <vt:lpstr>PowerPoint Presentation</vt:lpstr>
      <vt:lpstr>Project Introduction</vt:lpstr>
      <vt:lpstr>Project Objectives</vt:lpstr>
      <vt:lpstr>Main Features</vt:lpstr>
      <vt:lpstr>Technologies used </vt:lpstr>
      <vt:lpstr>Architecture</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GatesBookStore</dc:title>
  <dc:subject/>
  <dc:creator>Anasimon Samir</dc:creator>
  <cp:keywords/>
  <dc:description>generated using python-pptx</dc:description>
  <cp:lastModifiedBy>Anasimon Samir Fahmy</cp:lastModifiedBy>
  <cp:revision>28</cp:revision>
  <dcterms:created xsi:type="dcterms:W3CDTF">2013-01-27T09:14:16Z</dcterms:created>
  <dcterms:modified xsi:type="dcterms:W3CDTF">2025-05-10T07:40:57Z</dcterms:modified>
  <cp:category/>
</cp:coreProperties>
</file>