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1993" TargetMode="External"/><Relationship Id="rId2" Type="http://schemas.openxmlformats.org/officeDocument/2006/relationships/hyperlink" Target="https://id.wikipedia.org/w/index.php?title=Yukihiro_Matsumoto&amp;action=edit&amp;redlink=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d.wikipedia.org/wiki/1996" TargetMode="External"/><Relationship Id="rId5" Type="http://schemas.openxmlformats.org/officeDocument/2006/relationships/hyperlink" Target="https://id.wikipedia.org/wiki/1994" TargetMode="External"/><Relationship Id="rId4" Type="http://schemas.openxmlformats.org/officeDocument/2006/relationships/hyperlink" Target="https://id.wikipedia.org/wiki/Bahasa_skript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iki/Open_sourc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Amiga" TargetMode="External"/><Relationship Id="rId13" Type="http://schemas.openxmlformats.org/officeDocument/2006/relationships/hyperlink" Target="https://id.wikipedia.org/wiki/Symbian_os" TargetMode="External"/><Relationship Id="rId3" Type="http://schemas.openxmlformats.org/officeDocument/2006/relationships/hyperlink" Target="https://id.wikipedia.org/wiki/Microsoft_Windows" TargetMode="External"/><Relationship Id="rId7" Type="http://schemas.openxmlformats.org/officeDocument/2006/relationships/hyperlink" Target="https://id.wikipedia.org/wiki/Unix" TargetMode="External"/><Relationship Id="rId12" Type="http://schemas.openxmlformats.org/officeDocument/2006/relationships/hyperlink" Target="https://id.wikipedia.org/w/index.php?title=Syllable_(sistem_operasi)&amp;action=edit&amp;redlink=1" TargetMode="External"/><Relationship Id="rId2" Type="http://schemas.openxmlformats.org/officeDocument/2006/relationships/hyperlink" Target="https://id.wikipedia.org/wiki/Linu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d.wikipedia.org/wiki/OS/2" TargetMode="External"/><Relationship Id="rId11" Type="http://schemas.openxmlformats.org/officeDocument/2006/relationships/hyperlink" Target="https://id.wikipedia.org/w/index.php?title=RISC_OS&amp;action=edit&amp;redlink=1" TargetMode="External"/><Relationship Id="rId5" Type="http://schemas.openxmlformats.org/officeDocument/2006/relationships/hyperlink" Target="https://id.wikipedia.org/w/index.php?title=BeOS&amp;action=edit&amp;redlink=1" TargetMode="External"/><Relationship Id="rId10" Type="http://schemas.openxmlformats.org/officeDocument/2006/relationships/hyperlink" Target="https://id.wikipedia.org/w/index.php?title=Acorn_Computers_Ltd&amp;action=edit&amp;redlink=1" TargetMode="External"/><Relationship Id="rId4" Type="http://schemas.openxmlformats.org/officeDocument/2006/relationships/hyperlink" Target="https://id.wikipedia.org/w/index.php?title=MacOS_X_v10.5_Leopard&amp;action=edit&amp;redlink=1" TargetMode="External"/><Relationship Id="rId9" Type="http://schemas.openxmlformats.org/officeDocument/2006/relationships/hyperlink" Target="https://id.wikipedia.org/wiki/Morph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058" y="1775013"/>
            <a:ext cx="8749553" cy="2438399"/>
          </a:xfrm>
        </p:spPr>
        <p:txBody>
          <a:bodyPr/>
          <a:lstStyle/>
          <a:p>
            <a:r>
              <a:rPr lang="id-ID" dirty="0" smtClean="0"/>
              <a:t>Bahasa Pemograman Rubby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1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602" y="2019051"/>
            <a:ext cx="9504080" cy="2677648"/>
          </a:xfrm>
        </p:spPr>
        <p:txBody>
          <a:bodyPr/>
          <a:lstStyle/>
          <a:p>
            <a:pPr algn="just"/>
            <a:r>
              <a:rPr lang="en-US" sz="2800" dirty="0"/>
              <a:t>Ruby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dinamis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</a:t>
            </a:r>
            <a:r>
              <a:rPr lang="en-US" sz="2800" dirty="0" err="1"/>
              <a:t>skrip</a:t>
            </a:r>
            <a:r>
              <a:rPr lang="en-US" sz="2800" dirty="0"/>
              <a:t> yang </a:t>
            </a:r>
            <a:r>
              <a:rPr lang="en-US" sz="2800" dirty="0" err="1"/>
              <a:t>berorientasi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.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ruby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menggabungkan</a:t>
            </a:r>
            <a:r>
              <a:rPr lang="en-US" sz="2800" dirty="0"/>
              <a:t> </a:t>
            </a:r>
            <a:r>
              <a:rPr lang="en-US" sz="2800" dirty="0" err="1"/>
              <a:t>kelebihan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bahasa-bahasa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skrip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 di </a:t>
            </a:r>
            <a:r>
              <a:rPr lang="en-US" sz="2800" dirty="0" err="1"/>
              <a:t>dunia</a:t>
            </a:r>
            <a:r>
              <a:rPr lang="en-US" sz="2800" dirty="0"/>
              <a:t>. Ruby </a:t>
            </a:r>
            <a:r>
              <a:rPr lang="en-US" sz="2800" dirty="0" err="1"/>
              <a:t>ditulis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C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kemampuan</a:t>
            </a:r>
            <a:r>
              <a:rPr lang="en-US" sz="2800" dirty="0"/>
              <a:t> </a:t>
            </a:r>
            <a:r>
              <a:rPr lang="en-US" sz="2800" dirty="0" err="1"/>
              <a:t>dasar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Perl </a:t>
            </a:r>
            <a:r>
              <a:rPr lang="en-US" sz="2800" dirty="0" err="1"/>
              <a:t>dan</a:t>
            </a:r>
            <a:r>
              <a:rPr lang="en-US" sz="2800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57880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74980"/>
            <a:ext cx="8825658" cy="589679"/>
          </a:xfrm>
        </p:spPr>
        <p:txBody>
          <a:bodyPr/>
          <a:lstStyle/>
          <a:p>
            <a:r>
              <a:rPr lang="id-ID" sz="4000" dirty="0" smtClean="0"/>
              <a:t>Sejarah</a:t>
            </a:r>
            <a:r>
              <a:rPr lang="id-ID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707" y="2123826"/>
            <a:ext cx="9414434" cy="35956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700" dirty="0"/>
              <a:t>Ruby </a:t>
            </a:r>
            <a:r>
              <a:rPr lang="en-US" sz="1700" dirty="0" err="1"/>
              <a:t>pertama</a:t>
            </a:r>
            <a:r>
              <a:rPr lang="en-US" sz="1700" dirty="0"/>
              <a:t> kali </a:t>
            </a:r>
            <a:r>
              <a:rPr lang="en-US" sz="1700" dirty="0" err="1"/>
              <a:t>dibuat</a:t>
            </a:r>
            <a:r>
              <a:rPr lang="en-US" sz="1700" dirty="0"/>
              <a:t> </a:t>
            </a:r>
            <a:r>
              <a:rPr lang="en-US" sz="1700" dirty="0" err="1"/>
              <a:t>oleh</a:t>
            </a:r>
            <a:r>
              <a:rPr lang="en-US" sz="1700" dirty="0"/>
              <a:t> </a:t>
            </a:r>
            <a:r>
              <a:rPr lang="en-US" sz="1700" dirty="0" err="1"/>
              <a:t>seorang</a:t>
            </a:r>
            <a:r>
              <a:rPr lang="en-US" sz="1700" dirty="0"/>
              <a:t> programmer </a:t>
            </a:r>
            <a:r>
              <a:rPr lang="en-US" sz="1700" dirty="0" err="1"/>
              <a:t>Jepang</a:t>
            </a:r>
            <a:r>
              <a:rPr lang="en-US" sz="1700" dirty="0"/>
              <a:t> </a:t>
            </a:r>
            <a:r>
              <a:rPr lang="en-US" sz="1700" dirty="0" err="1"/>
              <a:t>bernama</a:t>
            </a:r>
            <a:r>
              <a:rPr lang="en-US" sz="1700" dirty="0"/>
              <a:t> </a:t>
            </a:r>
            <a:r>
              <a:rPr lang="en-US" sz="1700" dirty="0">
                <a:hlinkClick r:id="rId2" tooltip="Yukihiro Matsumoto (halaman belum tersedia)"/>
              </a:rPr>
              <a:t>Yukihiro Matsumoto</a:t>
            </a:r>
            <a:r>
              <a:rPr lang="en-US" sz="1700" dirty="0"/>
              <a:t>. </a:t>
            </a:r>
            <a:r>
              <a:rPr lang="en-US" sz="1700" dirty="0" err="1"/>
              <a:t>Pada</a:t>
            </a:r>
            <a:r>
              <a:rPr lang="en-US" sz="1700" dirty="0"/>
              <a:t> </a:t>
            </a:r>
            <a:r>
              <a:rPr lang="en-US" sz="1700" dirty="0" err="1"/>
              <a:t>tahun</a:t>
            </a:r>
            <a:r>
              <a:rPr lang="en-US" sz="1700" dirty="0"/>
              <a:t> </a:t>
            </a:r>
            <a:r>
              <a:rPr lang="en-US" sz="1700" dirty="0">
                <a:hlinkClick r:id="rId3" tooltip="1993"/>
              </a:rPr>
              <a:t>1993</a:t>
            </a:r>
            <a:r>
              <a:rPr lang="en-US" sz="1700" dirty="0"/>
              <a:t> Yukihiro </a:t>
            </a:r>
            <a:r>
              <a:rPr lang="en-US" sz="1700" dirty="0" err="1"/>
              <a:t>ingin</a:t>
            </a:r>
            <a:r>
              <a:rPr lang="en-US" sz="1700" dirty="0"/>
              <a:t> </a:t>
            </a:r>
            <a:r>
              <a:rPr lang="en-US" sz="1700" dirty="0" err="1"/>
              <a:t>membuat</a:t>
            </a:r>
            <a:r>
              <a:rPr lang="en-US" sz="1700" dirty="0"/>
              <a:t> </a:t>
            </a:r>
            <a:r>
              <a:rPr lang="en-US" sz="1700" dirty="0" err="1"/>
              <a:t>sebuah</a:t>
            </a:r>
            <a:r>
              <a:rPr lang="en-US" sz="1700" dirty="0"/>
              <a:t> </a:t>
            </a:r>
            <a:r>
              <a:rPr lang="en-US" sz="1700" dirty="0" err="1">
                <a:hlinkClick r:id="rId4" tooltip="Bahasa skripting"/>
              </a:rPr>
              <a:t>bahasa</a:t>
            </a:r>
            <a:r>
              <a:rPr lang="en-US" sz="1700" dirty="0">
                <a:hlinkClick r:id="rId4" tooltip="Bahasa skripting"/>
              </a:rPr>
              <a:t> </a:t>
            </a:r>
            <a:r>
              <a:rPr lang="en-US" sz="1700" dirty="0" err="1">
                <a:hlinkClick r:id="rId4" tooltip="Bahasa skripting"/>
              </a:rPr>
              <a:t>skripting</a:t>
            </a:r>
            <a:r>
              <a:rPr lang="en-US" sz="1700" dirty="0"/>
              <a:t> yang </a:t>
            </a:r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kemampuan</a:t>
            </a:r>
            <a:r>
              <a:rPr lang="en-US" sz="1700" dirty="0"/>
              <a:t> </a:t>
            </a:r>
            <a:r>
              <a:rPr lang="en-US" sz="1700" dirty="0" err="1"/>
              <a:t>orientasi</a:t>
            </a:r>
            <a:r>
              <a:rPr lang="en-US" sz="1700" dirty="0"/>
              <a:t> </a:t>
            </a:r>
            <a:r>
              <a:rPr lang="en-US" sz="1700" dirty="0" err="1"/>
              <a:t>objek</a:t>
            </a:r>
            <a:r>
              <a:rPr lang="en-US" sz="1700" dirty="0"/>
              <a:t>. </a:t>
            </a:r>
            <a:r>
              <a:rPr lang="en-US" sz="1700" dirty="0" err="1"/>
              <a:t>Pada</a:t>
            </a:r>
            <a:r>
              <a:rPr lang="en-US" sz="1700" dirty="0"/>
              <a:t> </a:t>
            </a:r>
            <a:r>
              <a:rPr lang="en-US" sz="1700" dirty="0" err="1"/>
              <a:t>saat</a:t>
            </a:r>
            <a:r>
              <a:rPr lang="en-US" sz="1700" dirty="0"/>
              <a:t> </a:t>
            </a:r>
            <a:r>
              <a:rPr lang="en-US" sz="1700" dirty="0" err="1"/>
              <a:t>itu</a:t>
            </a:r>
            <a:r>
              <a:rPr lang="en-US" sz="1700" dirty="0"/>
              <a:t> </a:t>
            </a:r>
            <a:r>
              <a:rPr lang="en-US" sz="1700" dirty="0" err="1"/>
              <a:t>pemrograman</a:t>
            </a:r>
            <a:r>
              <a:rPr lang="en-US" sz="1700" dirty="0"/>
              <a:t> </a:t>
            </a:r>
            <a:r>
              <a:rPr lang="en-US" sz="1700" dirty="0" err="1"/>
              <a:t>berorientasi</a:t>
            </a:r>
            <a:r>
              <a:rPr lang="en-US" sz="1700" dirty="0"/>
              <a:t> </a:t>
            </a:r>
            <a:r>
              <a:rPr lang="en-US" sz="1700" dirty="0" err="1"/>
              <a:t>objek</a:t>
            </a:r>
            <a:r>
              <a:rPr lang="en-US" sz="1700" dirty="0"/>
              <a:t> </a:t>
            </a:r>
            <a:r>
              <a:rPr lang="en-US" sz="1700" dirty="0" err="1"/>
              <a:t>sedang</a:t>
            </a:r>
            <a:r>
              <a:rPr lang="en-US" sz="1700" dirty="0"/>
              <a:t> </a:t>
            </a:r>
            <a:r>
              <a:rPr lang="en-US" sz="1700" dirty="0" err="1"/>
              <a:t>berkembang</a:t>
            </a:r>
            <a:r>
              <a:rPr lang="en-US" sz="1700" dirty="0"/>
              <a:t> </a:t>
            </a:r>
            <a:r>
              <a:rPr lang="en-US" sz="1700" dirty="0" err="1"/>
              <a:t>tetapi</a:t>
            </a:r>
            <a:r>
              <a:rPr lang="en-US" sz="1700" dirty="0"/>
              <a:t> </a:t>
            </a:r>
            <a:r>
              <a:rPr lang="en-US" sz="1700" dirty="0" err="1"/>
              <a:t>belum</a:t>
            </a:r>
            <a:r>
              <a:rPr lang="en-US" sz="1700" dirty="0"/>
              <a:t> </a:t>
            </a:r>
            <a:r>
              <a:rPr lang="en-US" sz="1700" dirty="0" err="1"/>
              <a:t>ada</a:t>
            </a:r>
            <a:r>
              <a:rPr lang="en-US" sz="1700" dirty="0"/>
              <a:t> </a:t>
            </a:r>
            <a:r>
              <a:rPr lang="en-US" sz="1700" dirty="0" err="1"/>
              <a:t>bahasa</a:t>
            </a:r>
            <a:r>
              <a:rPr lang="en-US" sz="1700" dirty="0"/>
              <a:t> </a:t>
            </a:r>
            <a:r>
              <a:rPr lang="en-US" sz="1700" dirty="0" err="1"/>
              <a:t>pemrograman</a:t>
            </a:r>
            <a:r>
              <a:rPr lang="en-US" sz="1700" dirty="0"/>
              <a:t> scripting yang </a:t>
            </a:r>
            <a:r>
              <a:rPr lang="en-US" sz="1700" dirty="0" err="1"/>
              <a:t>mendukung</a:t>
            </a:r>
            <a:r>
              <a:rPr lang="en-US" sz="1700" dirty="0"/>
              <a:t> </a:t>
            </a:r>
            <a:r>
              <a:rPr lang="en-US" sz="1700" dirty="0" err="1"/>
              <a:t>pemrograman</a:t>
            </a:r>
            <a:r>
              <a:rPr lang="en-US" sz="1700" dirty="0"/>
              <a:t> </a:t>
            </a:r>
            <a:r>
              <a:rPr lang="en-US" sz="1700" dirty="0" err="1"/>
              <a:t>objek</a:t>
            </a:r>
            <a:r>
              <a:rPr lang="en-US" sz="1700" dirty="0"/>
              <a:t>.</a:t>
            </a:r>
          </a:p>
          <a:p>
            <a:pPr algn="just"/>
            <a:r>
              <a:rPr lang="en-US" sz="1700" dirty="0" err="1"/>
              <a:t>Penulisan</a:t>
            </a:r>
            <a:r>
              <a:rPr lang="en-US" sz="1700" dirty="0"/>
              <a:t> Ruby </a:t>
            </a:r>
            <a:r>
              <a:rPr lang="en-US" sz="1700" dirty="0" err="1"/>
              <a:t>dimulai</a:t>
            </a:r>
            <a:r>
              <a:rPr lang="en-US" sz="1700" dirty="0"/>
              <a:t> </a:t>
            </a:r>
            <a:r>
              <a:rPr lang="en-US" sz="1700" dirty="0" err="1"/>
              <a:t>pada</a:t>
            </a:r>
            <a:r>
              <a:rPr lang="en-US" sz="1700" dirty="0"/>
              <a:t> </a:t>
            </a:r>
            <a:r>
              <a:rPr lang="en-US" sz="1700" dirty="0" err="1"/>
              <a:t>Februari</a:t>
            </a:r>
            <a:r>
              <a:rPr lang="en-US" sz="1700" dirty="0"/>
              <a:t> 1993 </a:t>
            </a:r>
            <a:r>
              <a:rPr lang="en-US" sz="1700" dirty="0" err="1"/>
              <a:t>dan</a:t>
            </a:r>
            <a:r>
              <a:rPr lang="en-US" sz="1700" dirty="0"/>
              <a:t> </a:t>
            </a:r>
            <a:r>
              <a:rPr lang="en-US" sz="1700" dirty="0" err="1"/>
              <a:t>pada</a:t>
            </a:r>
            <a:r>
              <a:rPr lang="en-US" sz="1700" dirty="0"/>
              <a:t> </a:t>
            </a:r>
            <a:r>
              <a:rPr lang="en-US" sz="1700" dirty="0" err="1"/>
              <a:t>Desember</a:t>
            </a:r>
            <a:r>
              <a:rPr lang="en-US" sz="1700" dirty="0"/>
              <a:t> </a:t>
            </a:r>
            <a:r>
              <a:rPr lang="en-US" sz="1700" dirty="0">
                <a:hlinkClick r:id="rId5" tooltip="1994"/>
              </a:rPr>
              <a:t>1994</a:t>
            </a:r>
            <a:r>
              <a:rPr lang="en-US" sz="1700" dirty="0"/>
              <a:t> </a:t>
            </a:r>
            <a:r>
              <a:rPr lang="en-US" sz="1700" dirty="0" err="1"/>
              <a:t>dirilis</a:t>
            </a:r>
            <a:r>
              <a:rPr lang="en-US" sz="1700" dirty="0"/>
              <a:t> </a:t>
            </a:r>
            <a:r>
              <a:rPr lang="en-US" sz="1700" dirty="0" err="1"/>
              <a:t>versi</a:t>
            </a:r>
            <a:r>
              <a:rPr lang="en-US" sz="1700" dirty="0"/>
              <a:t> alpha </a:t>
            </a:r>
            <a:r>
              <a:rPr lang="en-US" sz="1700" dirty="0" err="1"/>
              <a:t>dari</a:t>
            </a:r>
            <a:r>
              <a:rPr lang="en-US" sz="1700" dirty="0"/>
              <a:t> Ruby. </a:t>
            </a:r>
            <a:r>
              <a:rPr lang="en-US" sz="1700" dirty="0" err="1"/>
              <a:t>Pada</a:t>
            </a:r>
            <a:r>
              <a:rPr lang="en-US" sz="1700" dirty="0"/>
              <a:t> </a:t>
            </a:r>
            <a:r>
              <a:rPr lang="en-US" sz="1700" dirty="0" err="1"/>
              <a:t>awal</a:t>
            </a:r>
            <a:r>
              <a:rPr lang="en-US" sz="1700" dirty="0"/>
              <a:t> </a:t>
            </a:r>
            <a:r>
              <a:rPr lang="en-US" sz="1700" dirty="0" err="1"/>
              <a:t>perkembangan</a:t>
            </a:r>
            <a:r>
              <a:rPr lang="en-US" sz="1700" dirty="0"/>
              <a:t> Ruby, Yukihiro </a:t>
            </a:r>
            <a:r>
              <a:rPr lang="en-US" sz="1700" dirty="0" err="1"/>
              <a:t>menulis</a:t>
            </a:r>
            <a:r>
              <a:rPr lang="en-US" sz="1700" dirty="0"/>
              <a:t> Ruby </a:t>
            </a:r>
            <a:r>
              <a:rPr lang="en-US" sz="1700" dirty="0" err="1"/>
              <a:t>sendiri</a:t>
            </a:r>
            <a:r>
              <a:rPr lang="en-US" sz="1700" dirty="0"/>
              <a:t> </a:t>
            </a:r>
            <a:r>
              <a:rPr lang="en-US" sz="1700" dirty="0" err="1"/>
              <a:t>sampai</a:t>
            </a:r>
            <a:r>
              <a:rPr lang="en-US" sz="1700" dirty="0"/>
              <a:t> </a:t>
            </a:r>
            <a:r>
              <a:rPr lang="en-US" sz="1700" dirty="0" err="1"/>
              <a:t>pada</a:t>
            </a:r>
            <a:r>
              <a:rPr lang="en-US" sz="1700" dirty="0"/>
              <a:t> </a:t>
            </a:r>
            <a:r>
              <a:rPr lang="en-US" sz="1700" dirty="0" err="1"/>
              <a:t>tahun</a:t>
            </a:r>
            <a:r>
              <a:rPr lang="en-US" sz="1700" dirty="0"/>
              <a:t> </a:t>
            </a:r>
            <a:r>
              <a:rPr lang="en-US" sz="1700" dirty="0">
                <a:hlinkClick r:id="rId6" tooltip="1996"/>
              </a:rPr>
              <a:t>1996</a:t>
            </a:r>
            <a:r>
              <a:rPr lang="en-US" sz="1700" dirty="0"/>
              <a:t> </a:t>
            </a:r>
            <a:r>
              <a:rPr lang="en-US" sz="1700" dirty="0" err="1"/>
              <a:t>sudah</a:t>
            </a:r>
            <a:r>
              <a:rPr lang="en-US" sz="1700" dirty="0"/>
              <a:t> </a:t>
            </a:r>
            <a:r>
              <a:rPr lang="en-US" sz="1700" dirty="0" err="1"/>
              <a:t>terbentuk</a:t>
            </a:r>
            <a:r>
              <a:rPr lang="en-US" sz="1700" dirty="0"/>
              <a:t> </a:t>
            </a:r>
            <a:r>
              <a:rPr lang="en-US" sz="1700" dirty="0" err="1"/>
              <a:t>komunitas</a:t>
            </a:r>
            <a:r>
              <a:rPr lang="en-US" sz="1700" dirty="0"/>
              <a:t> Ruby yang </a:t>
            </a:r>
            <a:r>
              <a:rPr lang="en-US" sz="1700" dirty="0" err="1"/>
              <a:t>banyak</a:t>
            </a:r>
            <a:r>
              <a:rPr lang="en-US" sz="1700" dirty="0"/>
              <a:t> </a:t>
            </a:r>
            <a:r>
              <a:rPr lang="en-US" sz="1700" dirty="0" err="1"/>
              <a:t>mengontribusikan</a:t>
            </a:r>
            <a:r>
              <a:rPr lang="en-US" sz="1700" dirty="0"/>
              <a:t> </a:t>
            </a:r>
            <a:r>
              <a:rPr lang="en-US" sz="1700" dirty="0" err="1"/>
              <a:t>perkembangan</a:t>
            </a:r>
            <a:r>
              <a:rPr lang="en-US" sz="1700" dirty="0"/>
              <a:t> Ruby.</a:t>
            </a:r>
          </a:p>
          <a:p>
            <a:pPr algn="just"/>
            <a:r>
              <a:rPr lang="en-US" sz="1700" dirty="0" err="1"/>
              <a:t>Saat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, Ruby </a:t>
            </a:r>
            <a:r>
              <a:rPr lang="en-US" sz="1700" dirty="0" err="1"/>
              <a:t>telah</a:t>
            </a:r>
            <a:r>
              <a:rPr lang="en-US" sz="1700" dirty="0"/>
              <a:t> </a:t>
            </a:r>
            <a:r>
              <a:rPr lang="en-US" sz="1700" dirty="0" err="1"/>
              <a:t>berkembang</a:t>
            </a:r>
            <a:r>
              <a:rPr lang="en-US" sz="1700" dirty="0"/>
              <a:t>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hanya</a:t>
            </a:r>
            <a:r>
              <a:rPr lang="en-US" sz="1700" dirty="0"/>
              <a:t> di </a:t>
            </a:r>
            <a:r>
              <a:rPr lang="en-US" sz="1700" dirty="0" err="1"/>
              <a:t>Jepang</a:t>
            </a:r>
            <a:r>
              <a:rPr lang="en-US" sz="1700" dirty="0"/>
              <a:t>, </a:t>
            </a:r>
            <a:r>
              <a:rPr lang="en-US" sz="1700" dirty="0" err="1"/>
              <a:t>tetapi</a:t>
            </a:r>
            <a:r>
              <a:rPr lang="en-US" sz="1700" dirty="0"/>
              <a:t> di </a:t>
            </a:r>
            <a:r>
              <a:rPr lang="en-US" sz="1700" dirty="0" err="1"/>
              <a:t>seluruh</a:t>
            </a:r>
            <a:r>
              <a:rPr lang="en-US" sz="1700" dirty="0"/>
              <a:t> </a:t>
            </a:r>
            <a:r>
              <a:rPr lang="en-US" sz="1700" dirty="0" err="1"/>
              <a:t>dunia</a:t>
            </a:r>
            <a:r>
              <a:rPr lang="en-US" sz="1700" dirty="0"/>
              <a:t>. </a:t>
            </a:r>
            <a:r>
              <a:rPr lang="en-US" sz="1700" dirty="0" err="1"/>
              <a:t>Bulan</a:t>
            </a:r>
            <a:r>
              <a:rPr lang="en-US" sz="1700" dirty="0"/>
              <a:t> </a:t>
            </a:r>
            <a:r>
              <a:rPr lang="en-US" sz="1700" dirty="0" err="1"/>
              <a:t>Agustus</a:t>
            </a:r>
            <a:r>
              <a:rPr lang="en-US" sz="1700" dirty="0"/>
              <a:t> </a:t>
            </a:r>
            <a:r>
              <a:rPr lang="en-US" sz="1700" dirty="0" err="1"/>
              <a:t>tahun</a:t>
            </a:r>
            <a:r>
              <a:rPr lang="en-US" sz="1700" dirty="0"/>
              <a:t> 2006, Macintosh </a:t>
            </a:r>
            <a:r>
              <a:rPr lang="en-US" sz="1700" dirty="0" err="1"/>
              <a:t>telah</a:t>
            </a:r>
            <a:r>
              <a:rPr lang="en-US" sz="1700" dirty="0"/>
              <a:t> </a:t>
            </a:r>
            <a:r>
              <a:rPr lang="en-US" sz="1700" dirty="0" err="1"/>
              <a:t>melakukan</a:t>
            </a:r>
            <a:r>
              <a:rPr lang="en-US" sz="1700" dirty="0"/>
              <a:t> </a:t>
            </a:r>
            <a:r>
              <a:rPr lang="en-US" sz="1700" dirty="0" err="1"/>
              <a:t>kerja</a:t>
            </a:r>
            <a:r>
              <a:rPr lang="en-US" sz="1700" dirty="0"/>
              <a:t> </a:t>
            </a:r>
            <a:r>
              <a:rPr lang="en-US" sz="1700" dirty="0" err="1"/>
              <a:t>sama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mengintegrasikan</a:t>
            </a:r>
            <a:r>
              <a:rPr lang="en-US" sz="1700" dirty="0"/>
              <a:t> Ruby on Rails </a:t>
            </a:r>
            <a:r>
              <a:rPr lang="en-US" sz="1700" dirty="0" err="1"/>
              <a:t>pada</a:t>
            </a:r>
            <a:r>
              <a:rPr lang="en-US" sz="1700" dirty="0"/>
              <a:t> Mac OS X v10.5 Leopard </a:t>
            </a:r>
            <a:r>
              <a:rPr lang="en-US" sz="1700" dirty="0" err="1"/>
              <a:t>telah</a:t>
            </a:r>
            <a:r>
              <a:rPr lang="en-US" sz="1700" dirty="0"/>
              <a:t> </a:t>
            </a:r>
            <a:r>
              <a:rPr lang="en-US" sz="1700" dirty="0" err="1"/>
              <a:t>diluncurkan</a:t>
            </a:r>
            <a:r>
              <a:rPr lang="en-US" sz="1700" dirty="0"/>
              <a:t> </a:t>
            </a:r>
            <a:r>
              <a:rPr lang="en-US" sz="1700" dirty="0" err="1"/>
              <a:t>bulan</a:t>
            </a:r>
            <a:r>
              <a:rPr lang="en-US" sz="1700" dirty="0"/>
              <a:t> </a:t>
            </a:r>
            <a:r>
              <a:rPr lang="en-US" sz="1700" dirty="0" err="1"/>
              <a:t>Oktober</a:t>
            </a:r>
            <a:r>
              <a:rPr lang="en-US" sz="1700" dirty="0"/>
              <a:t> 2007.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0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1929" y="555813"/>
            <a:ext cx="8438684" cy="1667434"/>
          </a:xfrm>
        </p:spPr>
        <p:txBody>
          <a:bodyPr/>
          <a:lstStyle/>
          <a:p>
            <a:r>
              <a:rPr lang="en-US" sz="3600" dirty="0" err="1"/>
              <a:t>Kelebihan</a:t>
            </a:r>
            <a:r>
              <a:rPr lang="en-US" sz="3600" dirty="0"/>
              <a:t> Ruby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6672" y="2223247"/>
            <a:ext cx="8825658" cy="2563906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Memiliki</a:t>
            </a:r>
            <a:r>
              <a:rPr lang="en-US" dirty="0"/>
              <a:t> </a:t>
            </a:r>
            <a:r>
              <a:rPr lang="en-US" i="1" dirty="0"/>
              <a:t>exception handling</a:t>
            </a:r>
            <a:r>
              <a:rPr lang="en-US" dirty="0"/>
              <a:t> yang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Mengusung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 </a:t>
            </a:r>
            <a:r>
              <a:rPr lang="en-US" i="1" dirty="0"/>
              <a:t>single inheritance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hlinkClick r:id="rId2" tooltip="Open source"/>
              </a:rPr>
              <a:t>Open source</a:t>
            </a:r>
            <a:r>
              <a:rPr lang="en-US" dirty="0"/>
              <a:t>,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cuma-cuma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berpartisipasi</a:t>
            </a:r>
            <a:r>
              <a:rPr lang="en-US" dirty="0"/>
              <a:t> </a:t>
            </a:r>
            <a:r>
              <a:rPr lang="en-US" dirty="0" err="1"/>
              <a:t>mengembangkannya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Memiliki</a:t>
            </a:r>
            <a:r>
              <a:rPr lang="en-US" dirty="0"/>
              <a:t> </a:t>
            </a:r>
            <a:r>
              <a:rPr lang="en-US" i="1" dirty="0"/>
              <a:t>garbage collector</a:t>
            </a:r>
            <a:r>
              <a:rPr lang="en-US" dirty="0"/>
              <a:t> 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terpakai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071" y="448235"/>
            <a:ext cx="8474542" cy="1819836"/>
          </a:xfrm>
        </p:spPr>
        <p:txBody>
          <a:bodyPr/>
          <a:lstStyle/>
          <a:p>
            <a:r>
              <a:rPr lang="en-US" sz="3600" dirty="0" err="1"/>
              <a:t>Implementasi</a:t>
            </a:r>
            <a:r>
              <a:rPr lang="en-US" sz="3600" dirty="0"/>
              <a:t> Ruby </a:t>
            </a:r>
            <a:r>
              <a:rPr lang="en-US" sz="3600" dirty="0" err="1"/>
              <a:t>Lainnya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864658"/>
            <a:ext cx="8825658" cy="37741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JRuby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ruby yang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virtual java (JVM)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Rubinius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ruby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ruby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virtual LLVM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Rubymotion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ruby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lintas</a:t>
            </a:r>
            <a:r>
              <a:rPr lang="en-US" dirty="0"/>
              <a:t> platform yang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Android, iOS,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macOS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Crystal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ruby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kompatibilitas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 compile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4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07427"/>
            <a:ext cx="8825658" cy="1279961"/>
          </a:xfrm>
        </p:spPr>
        <p:txBody>
          <a:bodyPr/>
          <a:lstStyle/>
          <a:p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operasi</a:t>
            </a:r>
            <a:r>
              <a:rPr lang="en-US" sz="3600" dirty="0"/>
              <a:t> yang </a:t>
            </a:r>
            <a:r>
              <a:rPr lang="en-US" sz="3600" dirty="0" err="1"/>
              <a:t>didukung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631576"/>
            <a:ext cx="8825658" cy="400722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tooltip="Linux"/>
              </a:rPr>
              <a:t>Linux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 tooltip="Microsoft Windows"/>
              </a:rPr>
              <a:t>Microsoft Windows</a:t>
            </a:r>
            <a:r>
              <a:rPr lang="en-US" dirty="0"/>
              <a:t> 95/98/XP/NT/2000/2003/Vista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4" tooltip="MacOS X v10.5 Leopard (halaman belum tersedia)"/>
              </a:rPr>
              <a:t>MacOS</a:t>
            </a:r>
            <a:r>
              <a:rPr lang="en-US" dirty="0">
                <a:hlinkClick r:id="rId4" tooltip="MacOS X v10.5 Leopard (halaman belum tersedia)"/>
              </a:rPr>
              <a:t> X v10.5 Leopard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 tooltip="BeOS (halaman belum tersedia)"/>
              </a:rPr>
              <a:t>BeOS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 tooltip="OS/2"/>
              </a:rPr>
              <a:t>OS/2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 tooltip="Unix"/>
              </a:rPr>
              <a:t>Unix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 tooltip="Amiga"/>
              </a:rPr>
              <a:t>Amiga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9" tooltip="MorphOS"/>
              </a:rPr>
              <a:t>MorphOS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 tooltip="Acorn Computers Ltd (halaman belum tersedia)"/>
              </a:rPr>
              <a:t>Acorn</a:t>
            </a:r>
            <a:r>
              <a:rPr lang="en-US" dirty="0"/>
              <a:t> </a:t>
            </a:r>
            <a:r>
              <a:rPr lang="en-US" dirty="0">
                <a:hlinkClick r:id="rId11" tooltip="RISC OS (halaman belum tersedia)"/>
              </a:rPr>
              <a:t>RISC 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2" tooltip="Syllable (sistem operasi) (halaman belum tersedia)"/>
              </a:rPr>
              <a:t>Syllable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3" tooltip="Symbian os"/>
              </a:rPr>
              <a:t>Symbian 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9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68</TotalTime>
  <Words>71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Bahasa Pemograman Rubby</vt:lpstr>
      <vt:lpstr>Ruby adalah bahasa pemrograman dinamis berbasis skrip yang berorientasi objek. Tujuan dari ruby adalah menggabungkan kelebihan dari semua bahasa-bahasa pemrograman skrip yang ada di dunia. Ruby ditulis dengan bahasa pemrograman C dengan kemampuan dasar seperti Perl dan Python.</vt:lpstr>
      <vt:lpstr>Sejarah </vt:lpstr>
      <vt:lpstr>Kelebihan Ruby </vt:lpstr>
      <vt:lpstr>Implementasi Ruby Lainnya </vt:lpstr>
      <vt:lpstr>Sistem operasi yang didukung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Pemograman Rubby</dc:title>
  <dc:creator>WINDOWS</dc:creator>
  <cp:lastModifiedBy>WINDOWS</cp:lastModifiedBy>
  <cp:revision>3</cp:revision>
  <dcterms:created xsi:type="dcterms:W3CDTF">2023-03-09T05:05:39Z</dcterms:created>
  <dcterms:modified xsi:type="dcterms:W3CDTF">2023-03-09T06:14:30Z</dcterms:modified>
</cp:coreProperties>
</file>