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71" r:id="rId10"/>
    <p:sldId id="266" r:id="rId11"/>
    <p:sldId id="268" r:id="rId12"/>
    <p:sldId id="269" r:id="rId13"/>
    <p:sldId id="270" r:id="rId14"/>
    <p:sldId id="265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3785-D870-4A13-ADE0-3ACFEA840FFF}" type="datetimeFigureOut">
              <a:rPr lang="en-MY" smtClean="0"/>
              <a:t>13/7/2023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C2C0-5F52-47E9-8E08-D95F0F4E20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4597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3785-D870-4A13-ADE0-3ACFEA840FFF}" type="datetimeFigureOut">
              <a:rPr lang="en-MY" smtClean="0"/>
              <a:t>13/7/2023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C2C0-5F52-47E9-8E08-D95F0F4E20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6445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3785-D870-4A13-ADE0-3ACFEA840FFF}" type="datetimeFigureOut">
              <a:rPr lang="en-MY" smtClean="0"/>
              <a:t>13/7/2023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C2C0-5F52-47E9-8E08-D95F0F4E2017}" type="slidenum">
              <a:rPr lang="en-MY" smtClean="0"/>
              <a:t>‹#›</a:t>
            </a:fld>
            <a:endParaRPr lang="en-MY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5614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3785-D870-4A13-ADE0-3ACFEA840FFF}" type="datetimeFigureOut">
              <a:rPr lang="en-MY" smtClean="0"/>
              <a:t>13/7/2023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C2C0-5F52-47E9-8E08-D95F0F4E20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15367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3785-D870-4A13-ADE0-3ACFEA840FFF}" type="datetimeFigureOut">
              <a:rPr lang="en-MY" smtClean="0"/>
              <a:t>13/7/2023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C2C0-5F52-47E9-8E08-D95F0F4E2017}" type="slidenum">
              <a:rPr lang="en-MY" smtClean="0"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0823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3785-D870-4A13-ADE0-3ACFEA840FFF}" type="datetimeFigureOut">
              <a:rPr lang="en-MY" smtClean="0"/>
              <a:t>13/7/2023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C2C0-5F52-47E9-8E08-D95F0F4E20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60266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3785-D870-4A13-ADE0-3ACFEA840FFF}" type="datetimeFigureOut">
              <a:rPr lang="en-MY" smtClean="0"/>
              <a:t>13/7/2023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C2C0-5F52-47E9-8E08-D95F0F4E20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60348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3785-D870-4A13-ADE0-3ACFEA840FFF}" type="datetimeFigureOut">
              <a:rPr lang="en-MY" smtClean="0"/>
              <a:t>13/7/2023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C2C0-5F52-47E9-8E08-D95F0F4E20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2769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3785-D870-4A13-ADE0-3ACFEA840FFF}" type="datetimeFigureOut">
              <a:rPr lang="en-MY" smtClean="0"/>
              <a:t>13/7/2023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C2C0-5F52-47E9-8E08-D95F0F4E20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723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3785-D870-4A13-ADE0-3ACFEA840FFF}" type="datetimeFigureOut">
              <a:rPr lang="en-MY" smtClean="0"/>
              <a:t>13/7/2023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C2C0-5F52-47E9-8E08-D95F0F4E20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84541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3785-D870-4A13-ADE0-3ACFEA840FFF}" type="datetimeFigureOut">
              <a:rPr lang="en-MY" smtClean="0"/>
              <a:t>13/7/2023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C2C0-5F52-47E9-8E08-D95F0F4E20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81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3785-D870-4A13-ADE0-3ACFEA840FFF}" type="datetimeFigureOut">
              <a:rPr lang="en-MY" smtClean="0"/>
              <a:t>13/7/2023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C2C0-5F52-47E9-8E08-D95F0F4E20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8214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3785-D870-4A13-ADE0-3ACFEA840FFF}" type="datetimeFigureOut">
              <a:rPr lang="en-MY" smtClean="0"/>
              <a:t>13/7/2023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C2C0-5F52-47E9-8E08-D95F0F4E20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9761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3785-D870-4A13-ADE0-3ACFEA840FFF}" type="datetimeFigureOut">
              <a:rPr lang="en-MY" smtClean="0"/>
              <a:t>13/7/2023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C2C0-5F52-47E9-8E08-D95F0F4E20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887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3785-D870-4A13-ADE0-3ACFEA840FFF}" type="datetimeFigureOut">
              <a:rPr lang="en-MY" smtClean="0"/>
              <a:t>13/7/2023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C2C0-5F52-47E9-8E08-D95F0F4E20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9531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3785-D870-4A13-ADE0-3ACFEA840FFF}" type="datetimeFigureOut">
              <a:rPr lang="en-MY" smtClean="0"/>
              <a:t>13/7/2023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C2C0-5F52-47E9-8E08-D95F0F4E20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4279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E3785-D870-4A13-ADE0-3ACFEA840FFF}" type="datetimeFigureOut">
              <a:rPr lang="en-MY" smtClean="0"/>
              <a:t>13/7/2023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0EC2C0-5F52-47E9-8E08-D95F0F4E20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1200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iaatrhaziz/alia_final_it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/asrama/admi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5AF1-32D2-D603-5920-8D1E90A349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MANUAL PENGGUNA SISTEM TEMPAHAN BILIK ASRAMA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3A017-0D64-351E-96F4-42A8AB17E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1208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VERSION 1.0</a:t>
            </a:r>
          </a:p>
          <a:p>
            <a:r>
              <a:rPr lang="en-US" dirty="0">
                <a:solidFill>
                  <a:schemeClr val="tx1"/>
                </a:solidFill>
              </a:rPr>
              <a:t>NUR ALIA ATIRAH BINTI AZIZ</a:t>
            </a:r>
          </a:p>
          <a:p>
            <a:r>
              <a:rPr lang="en-MY" dirty="0">
                <a:solidFill>
                  <a:schemeClr val="tx1"/>
                </a:solidFill>
              </a:rPr>
              <a:t>TEKNOLOGI PERISIAN (PEMBANGUNAN APLIKASI WEB)</a:t>
            </a:r>
          </a:p>
          <a:p>
            <a:r>
              <a:rPr lang="en-MY" dirty="0">
                <a:solidFill>
                  <a:schemeClr val="tx1"/>
                </a:solidFill>
              </a:rPr>
              <a:t>LINK REPOSITORY : </a:t>
            </a:r>
            <a:r>
              <a:rPr lang="en-MY" dirty="0">
                <a:solidFill>
                  <a:schemeClr val="tx1"/>
                </a:solidFill>
                <a:hlinkClick r:id="rId2"/>
              </a:rPr>
              <a:t>https://github.com/aliaatrhaziz/alia_final_itd</a:t>
            </a:r>
            <a:endParaRPr lang="en-MY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18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88E58FE-C952-87C9-194E-7DD1E4120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10" y="1420316"/>
            <a:ext cx="6559591" cy="38082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ABB1CE-C3EC-3680-3D43-D72E86CB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50" y="523081"/>
            <a:ext cx="2769606" cy="502828"/>
          </a:xfrm>
        </p:spPr>
        <p:txBody>
          <a:bodyPr>
            <a:normAutofit/>
          </a:bodyPr>
          <a:lstStyle/>
          <a:p>
            <a:r>
              <a:rPr lang="en-US" sz="2400" dirty="0"/>
              <a:t>7. BILIK</a:t>
            </a:r>
            <a:endParaRPr lang="en-MY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F7BF-DF34-D371-4E51-41156F28E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7571" y="523081"/>
            <a:ext cx="4741126" cy="581183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1. </a:t>
            </a:r>
            <a:r>
              <a:rPr lang="en-US" dirty="0" err="1">
                <a:solidFill>
                  <a:schemeClr val="tx1"/>
                </a:solidFill>
              </a:rPr>
              <a:t>Klik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menu dropdown </a:t>
            </a:r>
            <a:r>
              <a:rPr lang="en-US" dirty="0" err="1">
                <a:solidFill>
                  <a:schemeClr val="tx1"/>
                </a:solidFill>
              </a:rPr>
              <a:t>Bilik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pada 	 	  </a:t>
            </a:r>
            <a:r>
              <a:rPr lang="en-US" i="1" dirty="0">
                <a:solidFill>
                  <a:schemeClr val="tx1"/>
                </a:solidFill>
              </a:rPr>
              <a:t>sidebar </a:t>
            </a:r>
            <a:r>
              <a:rPr lang="en-US" dirty="0">
                <a:solidFill>
                  <a:schemeClr val="tx1"/>
                </a:solidFill>
              </a:rPr>
              <a:t>menu.</a:t>
            </a:r>
          </a:p>
          <a:p>
            <a:r>
              <a:rPr lang="en-US" dirty="0">
                <a:solidFill>
                  <a:schemeClr val="tx1"/>
                </a:solidFill>
              </a:rPr>
              <a:t>2. </a:t>
            </a:r>
            <a:r>
              <a:rPr lang="en-US" dirty="0" err="1">
                <a:solidFill>
                  <a:schemeClr val="tx1"/>
                </a:solidFill>
              </a:rPr>
              <a:t>Klik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Tambah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Bilik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3. Halaman </a:t>
            </a:r>
            <a:r>
              <a:rPr lang="en-US" i="1" dirty="0">
                <a:solidFill>
                  <a:schemeClr val="tx1"/>
                </a:solidFill>
              </a:rPr>
              <a:t>Add a Room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	  	  	  </a:t>
            </a:r>
            <a:r>
              <a:rPr lang="en-US" dirty="0" err="1">
                <a:solidFill>
                  <a:schemeClr val="tx1"/>
                </a:solidFill>
              </a:rPr>
              <a:t>dipaparkan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MY" dirty="0">
              <a:solidFill>
                <a:schemeClr val="tx1"/>
              </a:solidFill>
            </a:endParaRPr>
          </a:p>
          <a:p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863A4E-79BC-5DFC-E262-52ACE3D1EE27}"/>
              </a:ext>
            </a:extLst>
          </p:cNvPr>
          <p:cNvSpPr/>
          <p:nvPr/>
        </p:nvSpPr>
        <p:spPr>
          <a:xfrm>
            <a:off x="414240" y="2678750"/>
            <a:ext cx="1328499" cy="5377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447020-9924-6ED6-0145-E68D9B81269D}"/>
              </a:ext>
            </a:extLst>
          </p:cNvPr>
          <p:cNvCxnSpPr>
            <a:cxnSpLocks/>
          </p:cNvCxnSpPr>
          <p:nvPr/>
        </p:nvCxnSpPr>
        <p:spPr>
          <a:xfrm>
            <a:off x="3560758" y="736374"/>
            <a:ext cx="352378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7139F8-FB95-8E81-B975-6F9F536765D3}"/>
              </a:ext>
            </a:extLst>
          </p:cNvPr>
          <p:cNvCxnSpPr>
            <a:cxnSpLocks/>
          </p:cNvCxnSpPr>
          <p:nvPr/>
        </p:nvCxnSpPr>
        <p:spPr>
          <a:xfrm flipV="1">
            <a:off x="3560758" y="736374"/>
            <a:ext cx="0" cy="14877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FDE0E53-A824-995F-0F8C-9A758D3F3590}"/>
              </a:ext>
            </a:extLst>
          </p:cNvPr>
          <p:cNvCxnSpPr/>
          <p:nvPr/>
        </p:nvCxnSpPr>
        <p:spPr>
          <a:xfrm flipH="1">
            <a:off x="1194099" y="2224142"/>
            <a:ext cx="23666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E6D223-529E-4428-C147-236816514481}"/>
              </a:ext>
            </a:extLst>
          </p:cNvPr>
          <p:cNvCxnSpPr>
            <a:cxnSpLocks/>
          </p:cNvCxnSpPr>
          <p:nvPr/>
        </p:nvCxnSpPr>
        <p:spPr>
          <a:xfrm flipV="1">
            <a:off x="1195892" y="2224142"/>
            <a:ext cx="0" cy="4546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4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9FADD42-90DE-3818-529B-449A64442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49" y="1620550"/>
            <a:ext cx="6406072" cy="38169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ABB1CE-C3EC-3680-3D43-D72E86CB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49" y="523081"/>
            <a:ext cx="4059207" cy="502828"/>
          </a:xfrm>
        </p:spPr>
        <p:txBody>
          <a:bodyPr>
            <a:normAutofit/>
          </a:bodyPr>
          <a:lstStyle/>
          <a:p>
            <a:r>
              <a:rPr lang="en-US" sz="2400" dirty="0"/>
              <a:t>8. HALAMAN </a:t>
            </a:r>
            <a:r>
              <a:rPr lang="en-US" sz="2400" i="1" dirty="0"/>
              <a:t>ADD A ROOM</a:t>
            </a:r>
            <a:endParaRPr lang="en-MY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F7BF-DF34-D371-4E51-41156F28E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7571" y="523081"/>
            <a:ext cx="4741126" cy="581183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1. </a:t>
            </a:r>
            <a:r>
              <a:rPr lang="en-US" i="1" dirty="0">
                <a:solidFill>
                  <a:schemeClr val="tx1"/>
                </a:solidFill>
              </a:rPr>
              <a:t>Select Seater </a:t>
            </a:r>
            <a:r>
              <a:rPr lang="en-US" dirty="0">
                <a:solidFill>
                  <a:schemeClr val="tx1"/>
                </a:solidFill>
              </a:rPr>
              <a:t>pada </a:t>
            </a:r>
            <a:r>
              <a:rPr lang="en-US" i="1" dirty="0">
                <a:solidFill>
                  <a:schemeClr val="tx1"/>
                </a:solidFill>
              </a:rPr>
              <a:t>menu dropdown</a:t>
            </a:r>
          </a:p>
          <a:p>
            <a:r>
              <a:rPr lang="en-US" dirty="0">
                <a:solidFill>
                  <a:schemeClr val="tx1"/>
                </a:solidFill>
              </a:rPr>
              <a:t>2. Masukkan </a:t>
            </a:r>
            <a:r>
              <a:rPr lang="en-US" i="1" dirty="0">
                <a:solidFill>
                  <a:schemeClr val="tx1"/>
                </a:solidFill>
              </a:rPr>
              <a:t>Room No.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3. Masukkan </a:t>
            </a:r>
            <a:r>
              <a:rPr lang="en-US" i="1" dirty="0">
                <a:solidFill>
                  <a:schemeClr val="tx1"/>
                </a:solidFill>
              </a:rPr>
              <a:t>Fee (Per Student)</a:t>
            </a:r>
          </a:p>
          <a:p>
            <a:r>
              <a:rPr lang="en-US" dirty="0">
                <a:solidFill>
                  <a:schemeClr val="tx1"/>
                </a:solidFill>
              </a:rPr>
              <a:t>4. </a:t>
            </a:r>
            <a:r>
              <a:rPr lang="en-US" dirty="0" err="1">
                <a:solidFill>
                  <a:schemeClr val="tx1"/>
                </a:solidFill>
              </a:rPr>
              <a:t>Klik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button </a:t>
            </a: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sz="1000" i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5. </a:t>
            </a:r>
            <a:r>
              <a:rPr lang="en-US" i="1" dirty="0">
                <a:solidFill>
                  <a:schemeClr val="tx1"/>
                </a:solidFill>
              </a:rPr>
              <a:t>Pop-up</a:t>
            </a:r>
          </a:p>
          <a:p>
            <a:pPr marL="0" indent="0">
              <a:buNone/>
            </a:pPr>
            <a:endParaRPr lang="en-US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tx1"/>
                </a:solidFill>
              </a:rPr>
              <a:t>	 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dipaparkan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6. Halaman </a:t>
            </a:r>
            <a:r>
              <a:rPr lang="en-US" i="1" dirty="0">
                <a:solidFill>
                  <a:schemeClr val="tx1"/>
                </a:solidFill>
              </a:rPr>
              <a:t>Add a Room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	  	  	  </a:t>
            </a:r>
            <a:r>
              <a:rPr lang="en-US" dirty="0" err="1">
                <a:solidFill>
                  <a:schemeClr val="tx1"/>
                </a:solidFill>
              </a:rPr>
              <a:t>dipaparkan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863A4E-79BC-5DFC-E262-52ACE3D1EE27}"/>
              </a:ext>
            </a:extLst>
          </p:cNvPr>
          <p:cNvSpPr/>
          <p:nvPr/>
        </p:nvSpPr>
        <p:spPr>
          <a:xfrm>
            <a:off x="1689082" y="2850771"/>
            <a:ext cx="4406897" cy="8734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447020-9924-6ED6-0145-E68D9B81269D}"/>
              </a:ext>
            </a:extLst>
          </p:cNvPr>
          <p:cNvCxnSpPr>
            <a:cxnSpLocks/>
          </p:cNvCxnSpPr>
          <p:nvPr/>
        </p:nvCxnSpPr>
        <p:spPr>
          <a:xfrm>
            <a:off x="4545761" y="747132"/>
            <a:ext cx="25018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7139F8-FB95-8E81-B975-6F9F536765D3}"/>
              </a:ext>
            </a:extLst>
          </p:cNvPr>
          <p:cNvCxnSpPr>
            <a:cxnSpLocks/>
          </p:cNvCxnSpPr>
          <p:nvPr/>
        </p:nvCxnSpPr>
        <p:spPr>
          <a:xfrm flipV="1">
            <a:off x="4545761" y="747132"/>
            <a:ext cx="0" cy="21036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2EB09B-7135-D19F-2CB5-A301385101F3}"/>
              </a:ext>
            </a:extLst>
          </p:cNvPr>
          <p:cNvCxnSpPr>
            <a:cxnSpLocks/>
          </p:cNvCxnSpPr>
          <p:nvPr/>
        </p:nvCxnSpPr>
        <p:spPr>
          <a:xfrm>
            <a:off x="4545761" y="1146958"/>
            <a:ext cx="25018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EBF3B0-B3A7-EC3B-5E00-F6D3EC40777B}"/>
              </a:ext>
            </a:extLst>
          </p:cNvPr>
          <p:cNvCxnSpPr>
            <a:cxnSpLocks/>
          </p:cNvCxnSpPr>
          <p:nvPr/>
        </p:nvCxnSpPr>
        <p:spPr>
          <a:xfrm>
            <a:off x="4545761" y="1494262"/>
            <a:ext cx="25018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21AF66A-307C-DE0D-140D-553A26445E07}"/>
              </a:ext>
            </a:extLst>
          </p:cNvPr>
          <p:cNvSpPr/>
          <p:nvPr/>
        </p:nvSpPr>
        <p:spPr>
          <a:xfrm>
            <a:off x="2485016" y="3755681"/>
            <a:ext cx="580913" cy="2573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1CF219-8FFC-34A6-CD74-C02FDB8D8131}"/>
              </a:ext>
            </a:extLst>
          </p:cNvPr>
          <p:cNvCxnSpPr>
            <a:cxnSpLocks/>
          </p:cNvCxnSpPr>
          <p:nvPr/>
        </p:nvCxnSpPr>
        <p:spPr>
          <a:xfrm flipH="1">
            <a:off x="3065929" y="3775522"/>
            <a:ext cx="33779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F0C9AA-F1EE-604B-748F-40A71C36FB2C}"/>
              </a:ext>
            </a:extLst>
          </p:cNvPr>
          <p:cNvCxnSpPr>
            <a:cxnSpLocks/>
          </p:cNvCxnSpPr>
          <p:nvPr/>
        </p:nvCxnSpPr>
        <p:spPr>
          <a:xfrm flipV="1">
            <a:off x="6443831" y="1925619"/>
            <a:ext cx="0" cy="18499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87509F-6E8E-EA6C-6F6B-2A7D14C9C785}"/>
              </a:ext>
            </a:extLst>
          </p:cNvPr>
          <p:cNvCxnSpPr>
            <a:cxnSpLocks/>
          </p:cNvCxnSpPr>
          <p:nvPr/>
        </p:nvCxnSpPr>
        <p:spPr>
          <a:xfrm>
            <a:off x="6443831" y="1926361"/>
            <a:ext cx="6037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C11B200-E27A-0BB3-98C6-F9856A79EE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00" t="56517" r="60103" b="36765"/>
          <a:stretch/>
        </p:blipFill>
        <p:spPr>
          <a:xfrm>
            <a:off x="8985271" y="1798951"/>
            <a:ext cx="1128218" cy="6629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D5758C-A22B-C1A3-93C2-D01BB68D4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5309" y="2850771"/>
            <a:ext cx="3036360" cy="9676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837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83B310-DFA5-4BF4-E907-A27CEAE05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66" y="1519516"/>
            <a:ext cx="6416931" cy="38189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ABB1CE-C3EC-3680-3D43-D72E86CB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50" y="523081"/>
            <a:ext cx="2769606" cy="502828"/>
          </a:xfrm>
        </p:spPr>
        <p:txBody>
          <a:bodyPr>
            <a:normAutofit/>
          </a:bodyPr>
          <a:lstStyle/>
          <a:p>
            <a:r>
              <a:rPr lang="en-US" sz="2400" dirty="0"/>
              <a:t>9. BILIK</a:t>
            </a:r>
            <a:endParaRPr lang="en-MY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F7BF-DF34-D371-4E51-41156F28E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7571" y="523081"/>
            <a:ext cx="4741126" cy="581183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1. </a:t>
            </a:r>
            <a:r>
              <a:rPr lang="en-US" dirty="0" err="1">
                <a:solidFill>
                  <a:schemeClr val="tx1"/>
                </a:solidFill>
              </a:rPr>
              <a:t>Klik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menu dropdown </a:t>
            </a:r>
            <a:r>
              <a:rPr lang="en-US" dirty="0" err="1">
                <a:solidFill>
                  <a:schemeClr val="tx1"/>
                </a:solidFill>
              </a:rPr>
              <a:t>Bilik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pada 	 	  </a:t>
            </a:r>
            <a:r>
              <a:rPr lang="en-US" i="1" dirty="0">
                <a:solidFill>
                  <a:schemeClr val="tx1"/>
                </a:solidFill>
              </a:rPr>
              <a:t>sidebar </a:t>
            </a:r>
            <a:r>
              <a:rPr lang="en-US" dirty="0">
                <a:solidFill>
                  <a:schemeClr val="tx1"/>
                </a:solidFill>
              </a:rPr>
              <a:t>menu.</a:t>
            </a:r>
          </a:p>
          <a:p>
            <a:r>
              <a:rPr lang="en-US" dirty="0">
                <a:solidFill>
                  <a:schemeClr val="tx1"/>
                </a:solidFill>
              </a:rPr>
              <a:t>2. </a:t>
            </a:r>
            <a:r>
              <a:rPr lang="en-US" dirty="0" err="1">
                <a:solidFill>
                  <a:schemeClr val="tx1"/>
                </a:solidFill>
              </a:rPr>
              <a:t>Klik</a:t>
            </a:r>
            <a:r>
              <a:rPr lang="en-US" dirty="0">
                <a:solidFill>
                  <a:schemeClr val="tx1"/>
                </a:solidFill>
              </a:rPr>
              <a:t> Urus </a:t>
            </a:r>
            <a:r>
              <a:rPr lang="en-US" dirty="0" err="1">
                <a:solidFill>
                  <a:schemeClr val="tx1"/>
                </a:solidFill>
              </a:rPr>
              <a:t>Bilik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3. Halaman </a:t>
            </a:r>
            <a:r>
              <a:rPr lang="en-US" i="1" dirty="0">
                <a:solidFill>
                  <a:schemeClr val="tx1"/>
                </a:solidFill>
              </a:rPr>
              <a:t>Manage Room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	  	  	  </a:t>
            </a:r>
            <a:r>
              <a:rPr lang="en-US" dirty="0" err="1">
                <a:solidFill>
                  <a:schemeClr val="tx1"/>
                </a:solidFill>
              </a:rPr>
              <a:t>dipaparkan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863A4E-79BC-5DFC-E262-52ACE3D1EE27}"/>
              </a:ext>
            </a:extLst>
          </p:cNvPr>
          <p:cNvSpPr/>
          <p:nvPr/>
        </p:nvSpPr>
        <p:spPr>
          <a:xfrm>
            <a:off x="459366" y="2676686"/>
            <a:ext cx="1186134" cy="5792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447020-9924-6ED6-0145-E68D9B81269D}"/>
              </a:ext>
            </a:extLst>
          </p:cNvPr>
          <p:cNvCxnSpPr>
            <a:cxnSpLocks/>
          </p:cNvCxnSpPr>
          <p:nvPr/>
        </p:nvCxnSpPr>
        <p:spPr>
          <a:xfrm>
            <a:off x="3560758" y="736374"/>
            <a:ext cx="352378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18495B-C883-D18A-6F25-25DDB9FCC0E9}"/>
              </a:ext>
            </a:extLst>
          </p:cNvPr>
          <p:cNvCxnSpPr>
            <a:cxnSpLocks/>
          </p:cNvCxnSpPr>
          <p:nvPr/>
        </p:nvCxnSpPr>
        <p:spPr>
          <a:xfrm>
            <a:off x="1645500" y="2953564"/>
            <a:ext cx="19048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7139F8-FB95-8E81-B975-6F9F536765D3}"/>
              </a:ext>
            </a:extLst>
          </p:cNvPr>
          <p:cNvCxnSpPr>
            <a:cxnSpLocks/>
          </p:cNvCxnSpPr>
          <p:nvPr/>
        </p:nvCxnSpPr>
        <p:spPr>
          <a:xfrm flipV="1">
            <a:off x="3550391" y="736374"/>
            <a:ext cx="10367" cy="22299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296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057598E-6596-C2A6-E911-792C63E1C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10" y="1472691"/>
            <a:ext cx="6551355" cy="39126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ABB1CE-C3EC-3680-3D43-D72E86CB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50" y="523081"/>
            <a:ext cx="4059210" cy="502828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10. HALAMAN </a:t>
            </a:r>
            <a:r>
              <a:rPr lang="en-US" sz="2400" i="1" dirty="0"/>
              <a:t>MANAGE ROOM</a:t>
            </a:r>
            <a:endParaRPr lang="en-MY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F7BF-DF34-D371-4E51-41156F28E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7571" y="523081"/>
            <a:ext cx="4741126" cy="581183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1. </a:t>
            </a:r>
            <a:r>
              <a:rPr lang="en-US" dirty="0" err="1">
                <a:solidFill>
                  <a:schemeClr val="tx1"/>
                </a:solidFill>
              </a:rPr>
              <a:t>Senarai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maklumat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bilik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telah</a:t>
            </a:r>
            <a:r>
              <a:rPr lang="en-US" dirty="0">
                <a:solidFill>
                  <a:schemeClr val="tx1"/>
                </a:solidFill>
              </a:rPr>
              <a:t>  	  </a:t>
            </a:r>
            <a:r>
              <a:rPr lang="en-US" dirty="0" err="1">
                <a:solidFill>
                  <a:schemeClr val="tx1"/>
                </a:solidFill>
              </a:rPr>
              <a:t>ditambah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dipaparkan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disini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2. </a:t>
            </a:r>
            <a:r>
              <a:rPr lang="en-US" dirty="0" err="1">
                <a:solidFill>
                  <a:schemeClr val="tx1"/>
                </a:solidFill>
              </a:rPr>
              <a:t>Sekiranya</a:t>
            </a:r>
            <a:r>
              <a:rPr lang="en-US" dirty="0">
                <a:solidFill>
                  <a:schemeClr val="tx1"/>
                </a:solidFill>
              </a:rPr>
              <a:t> admin </a:t>
            </a:r>
            <a:r>
              <a:rPr lang="en-US" dirty="0" err="1">
                <a:solidFill>
                  <a:schemeClr val="tx1"/>
                </a:solidFill>
              </a:rPr>
              <a:t>ingin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mengemaskini</a:t>
            </a:r>
            <a:r>
              <a:rPr lang="en-US" dirty="0">
                <a:solidFill>
                  <a:schemeClr val="tx1"/>
                </a:solidFill>
              </a:rPr>
              <a:t> 	  </a:t>
            </a:r>
            <a:r>
              <a:rPr lang="en-US" dirty="0" err="1">
                <a:solidFill>
                  <a:schemeClr val="tx1"/>
                </a:solidFill>
              </a:rPr>
              <a:t>maklumat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bilik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klik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icon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3. Halaman </a:t>
            </a:r>
            <a:r>
              <a:rPr lang="en-US" i="1" dirty="0">
                <a:solidFill>
                  <a:schemeClr val="tx1"/>
                </a:solidFill>
              </a:rPr>
              <a:t>Edit Room Details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 		  	  </a:t>
            </a:r>
            <a:r>
              <a:rPr lang="en-US" dirty="0" err="1">
                <a:solidFill>
                  <a:schemeClr val="tx1"/>
                </a:solidFill>
              </a:rPr>
              <a:t>dipaparkan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4. </a:t>
            </a:r>
            <a:r>
              <a:rPr lang="en-US" dirty="0" err="1">
                <a:solidFill>
                  <a:schemeClr val="tx1"/>
                </a:solidFill>
              </a:rPr>
              <a:t>Sekiranya</a:t>
            </a:r>
            <a:r>
              <a:rPr lang="en-US" dirty="0">
                <a:solidFill>
                  <a:schemeClr val="tx1"/>
                </a:solidFill>
              </a:rPr>
              <a:t> admin </a:t>
            </a:r>
            <a:r>
              <a:rPr lang="en-US" dirty="0" err="1">
                <a:solidFill>
                  <a:schemeClr val="tx1"/>
                </a:solidFill>
              </a:rPr>
              <a:t>ingin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memadam</a:t>
            </a:r>
            <a:r>
              <a:rPr lang="en-US" dirty="0">
                <a:solidFill>
                  <a:schemeClr val="tx1"/>
                </a:solidFill>
              </a:rPr>
              <a:t> 	 	   </a:t>
            </a:r>
            <a:r>
              <a:rPr lang="en-US" dirty="0" err="1">
                <a:solidFill>
                  <a:schemeClr val="tx1"/>
                </a:solidFill>
              </a:rPr>
              <a:t>rekod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bilik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klik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icon </a:t>
            </a: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5. </a:t>
            </a:r>
            <a:r>
              <a:rPr lang="en-US" i="1" dirty="0">
                <a:solidFill>
                  <a:schemeClr val="tx1"/>
                </a:solidFill>
              </a:rPr>
              <a:t>Pop-up</a:t>
            </a:r>
          </a:p>
          <a:p>
            <a:pPr marL="0" indent="0">
              <a:buNone/>
            </a:pPr>
            <a:endParaRPr lang="en-US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tx1"/>
                </a:solidFill>
              </a:rPr>
              <a:t>	 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dipaparkan</a:t>
            </a:r>
            <a:r>
              <a:rPr lang="en-US" i="1" dirty="0">
                <a:solidFill>
                  <a:schemeClr val="tx1"/>
                </a:solidFill>
              </a:rPr>
              <a:t> .</a:t>
            </a:r>
          </a:p>
          <a:p>
            <a:pPr marL="0" indent="0">
              <a:buNone/>
            </a:pPr>
            <a:endParaRPr lang="en-US" sz="500" i="1" dirty="0">
              <a:solidFill>
                <a:schemeClr val="tx1"/>
              </a:solidFill>
            </a:endParaRPr>
          </a:p>
          <a:p>
            <a:r>
              <a:rPr lang="en-MY" dirty="0">
                <a:solidFill>
                  <a:schemeClr val="tx1"/>
                </a:solidFill>
              </a:rPr>
              <a:t>6. Halaman </a:t>
            </a:r>
            <a:r>
              <a:rPr lang="en-MY" i="1" dirty="0">
                <a:solidFill>
                  <a:schemeClr val="tx1"/>
                </a:solidFill>
              </a:rPr>
              <a:t>Manage Room </a:t>
            </a:r>
            <a:r>
              <a:rPr lang="en-MY" dirty="0" err="1">
                <a:solidFill>
                  <a:schemeClr val="tx1"/>
                </a:solidFill>
              </a:rPr>
              <a:t>akan</a:t>
            </a:r>
            <a:r>
              <a:rPr lang="en-MY" dirty="0">
                <a:solidFill>
                  <a:schemeClr val="tx1"/>
                </a:solidFill>
              </a:rPr>
              <a:t> 	 	 	   </a:t>
            </a:r>
            <a:r>
              <a:rPr lang="en-MY" dirty="0" err="1">
                <a:solidFill>
                  <a:schemeClr val="tx1"/>
                </a:solidFill>
              </a:rPr>
              <a:t>dipaparkan</a:t>
            </a:r>
            <a:r>
              <a:rPr lang="en-MY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863A4E-79BC-5DFC-E262-52ACE3D1EE27}"/>
              </a:ext>
            </a:extLst>
          </p:cNvPr>
          <p:cNvSpPr/>
          <p:nvPr/>
        </p:nvSpPr>
        <p:spPr>
          <a:xfrm>
            <a:off x="1582033" y="2662671"/>
            <a:ext cx="5163668" cy="18007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447020-9924-6ED6-0145-E68D9B81269D}"/>
              </a:ext>
            </a:extLst>
          </p:cNvPr>
          <p:cNvCxnSpPr>
            <a:cxnSpLocks/>
          </p:cNvCxnSpPr>
          <p:nvPr/>
        </p:nvCxnSpPr>
        <p:spPr>
          <a:xfrm>
            <a:off x="4545761" y="747132"/>
            <a:ext cx="25018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7139F8-FB95-8E81-B975-6F9F536765D3}"/>
              </a:ext>
            </a:extLst>
          </p:cNvPr>
          <p:cNvCxnSpPr>
            <a:cxnSpLocks/>
          </p:cNvCxnSpPr>
          <p:nvPr/>
        </p:nvCxnSpPr>
        <p:spPr>
          <a:xfrm flipV="1">
            <a:off x="4545761" y="747132"/>
            <a:ext cx="0" cy="19155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21AF66A-307C-DE0D-140D-553A26445E07}"/>
              </a:ext>
            </a:extLst>
          </p:cNvPr>
          <p:cNvSpPr/>
          <p:nvPr/>
        </p:nvSpPr>
        <p:spPr>
          <a:xfrm>
            <a:off x="5978400" y="3004808"/>
            <a:ext cx="403340" cy="12659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F0C9AA-F1EE-604B-748F-40A71C36FB2C}"/>
              </a:ext>
            </a:extLst>
          </p:cNvPr>
          <p:cNvCxnSpPr>
            <a:cxnSpLocks/>
          </p:cNvCxnSpPr>
          <p:nvPr/>
        </p:nvCxnSpPr>
        <p:spPr>
          <a:xfrm flipV="1">
            <a:off x="6096000" y="1926361"/>
            <a:ext cx="0" cy="10784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87509F-6E8E-EA6C-6F6B-2A7D14C9C785}"/>
              </a:ext>
            </a:extLst>
          </p:cNvPr>
          <p:cNvCxnSpPr>
            <a:cxnSpLocks/>
          </p:cNvCxnSpPr>
          <p:nvPr/>
        </p:nvCxnSpPr>
        <p:spPr>
          <a:xfrm>
            <a:off x="6096000" y="1926361"/>
            <a:ext cx="95157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47DEDF9-4450-9498-E3D8-B692D9EAF1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943" t="41012" r="7820" b="55485"/>
          <a:stretch/>
        </p:blipFill>
        <p:spPr>
          <a:xfrm>
            <a:off x="10619326" y="1516684"/>
            <a:ext cx="603740" cy="5645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3676A90-11C7-4EE7-7411-CA9C049128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605" t="41048" r="6280" b="55275"/>
          <a:stretch/>
        </p:blipFill>
        <p:spPr>
          <a:xfrm>
            <a:off x="10184953" y="3148162"/>
            <a:ext cx="736243" cy="7644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49602E9-C770-6D93-2D1C-EB179E8D2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340" y="4031267"/>
            <a:ext cx="3021919" cy="9414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0867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61973C6-69FA-90AD-3581-AA89246149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33"/>
          <a:stretch/>
        </p:blipFill>
        <p:spPr>
          <a:xfrm>
            <a:off x="441526" y="1530274"/>
            <a:ext cx="6414609" cy="37974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ABB1CE-C3EC-3680-3D43-D72E86CB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50" y="523081"/>
            <a:ext cx="2769606" cy="502828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11. HALAMAN </a:t>
            </a:r>
            <a:r>
              <a:rPr lang="en-US" sz="2400" i="1" dirty="0"/>
              <a:t>EDIT ROOM DETAILS</a:t>
            </a:r>
            <a:endParaRPr lang="en-MY" sz="24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F7BF-DF34-D371-4E51-41156F28E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7571" y="523081"/>
            <a:ext cx="4741126" cy="581183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1. Di </a:t>
            </a:r>
            <a:r>
              <a:rPr lang="en-US" dirty="0" err="1">
                <a:solidFill>
                  <a:schemeClr val="tx1"/>
                </a:solidFill>
              </a:rPr>
              <a:t>halaman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Edit Room Details, </a:t>
            </a:r>
            <a:r>
              <a:rPr lang="en-US" dirty="0">
                <a:solidFill>
                  <a:schemeClr val="tx1"/>
                </a:solidFill>
              </a:rPr>
              <a:t>admin 	  </a:t>
            </a:r>
            <a:r>
              <a:rPr lang="en-US" dirty="0" err="1">
                <a:solidFill>
                  <a:schemeClr val="tx1"/>
                </a:solidFill>
              </a:rPr>
              <a:t>boleh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mengemaskini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Seater </a:t>
            </a:r>
            <a:r>
              <a:rPr lang="en-US" dirty="0">
                <a:solidFill>
                  <a:schemeClr val="tx1"/>
                </a:solidFill>
              </a:rPr>
              <a:t>dan 	  	  </a:t>
            </a:r>
            <a:r>
              <a:rPr lang="en-US" i="1" dirty="0">
                <a:solidFill>
                  <a:schemeClr val="tx1"/>
                </a:solidFill>
              </a:rPr>
              <a:t>Fee(PM) </a:t>
            </a:r>
            <a:r>
              <a:rPr lang="en-US" dirty="0" err="1">
                <a:solidFill>
                  <a:schemeClr val="tx1"/>
                </a:solidFill>
              </a:rPr>
              <a:t>sahaja</a:t>
            </a:r>
            <a:r>
              <a:rPr lang="en-US" i="1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2. </a:t>
            </a:r>
            <a:r>
              <a:rPr lang="en-US" dirty="0" err="1">
                <a:solidFill>
                  <a:schemeClr val="tx1"/>
                </a:solidFill>
              </a:rPr>
              <a:t>Selesai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mengemaskini</a:t>
            </a:r>
            <a:r>
              <a:rPr lang="en-US" dirty="0">
                <a:solidFill>
                  <a:schemeClr val="tx1"/>
                </a:solidFill>
              </a:rPr>
              <a:t> , </a:t>
            </a:r>
            <a:r>
              <a:rPr lang="en-US" dirty="0" err="1">
                <a:solidFill>
                  <a:schemeClr val="tx1"/>
                </a:solidFill>
              </a:rPr>
              <a:t>klik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button </a:t>
            </a: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3. </a:t>
            </a:r>
            <a:r>
              <a:rPr lang="en-US" i="1" dirty="0">
                <a:solidFill>
                  <a:schemeClr val="tx1"/>
                </a:solidFill>
              </a:rPr>
              <a:t>Pop-up</a:t>
            </a: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sz="1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 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dipaparkan</a:t>
            </a:r>
            <a:r>
              <a:rPr lang="en-US" i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863A4E-79BC-5DFC-E262-52ACE3D1EE27}"/>
              </a:ext>
            </a:extLst>
          </p:cNvPr>
          <p:cNvSpPr/>
          <p:nvPr/>
        </p:nvSpPr>
        <p:spPr>
          <a:xfrm>
            <a:off x="1970540" y="2777485"/>
            <a:ext cx="4129043" cy="9554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447020-9924-6ED6-0145-E68D9B81269D}"/>
              </a:ext>
            </a:extLst>
          </p:cNvPr>
          <p:cNvCxnSpPr>
            <a:cxnSpLocks/>
          </p:cNvCxnSpPr>
          <p:nvPr/>
        </p:nvCxnSpPr>
        <p:spPr>
          <a:xfrm>
            <a:off x="3560758" y="736374"/>
            <a:ext cx="352378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7139F8-FB95-8E81-B975-6F9F536765D3}"/>
              </a:ext>
            </a:extLst>
          </p:cNvPr>
          <p:cNvCxnSpPr>
            <a:cxnSpLocks/>
          </p:cNvCxnSpPr>
          <p:nvPr/>
        </p:nvCxnSpPr>
        <p:spPr>
          <a:xfrm flipV="1">
            <a:off x="3560758" y="736374"/>
            <a:ext cx="0" cy="20411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06C387D-C7E8-75D3-292B-21368BF5D7C0}"/>
              </a:ext>
            </a:extLst>
          </p:cNvPr>
          <p:cNvSpPr/>
          <p:nvPr/>
        </p:nvSpPr>
        <p:spPr>
          <a:xfrm>
            <a:off x="2544754" y="3777643"/>
            <a:ext cx="689886" cy="3674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424FBB5-7D54-A1E1-57AD-E7E322915F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70" t="59978" r="57953" b="33944"/>
          <a:stretch/>
        </p:blipFill>
        <p:spPr>
          <a:xfrm>
            <a:off x="7798096" y="1914861"/>
            <a:ext cx="1602889" cy="6583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9FB47E1-D2E0-8EFE-F2F2-C0D0452BD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34" y="2777485"/>
            <a:ext cx="2805666" cy="8821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38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B1CE-C3EC-3680-3D43-D72E86CB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49" y="523081"/>
            <a:ext cx="5215004" cy="502828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12. HALAMAN PENDAFTARAN PELAJAR</a:t>
            </a:r>
            <a:endParaRPr lang="en-MY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F7BF-DF34-D371-4E51-41156F28E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7571" y="523081"/>
            <a:ext cx="4741126" cy="581183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1. </a:t>
            </a:r>
            <a:r>
              <a:rPr lang="en-US" dirty="0" err="1">
                <a:solidFill>
                  <a:schemeClr val="tx1"/>
                </a:solidFill>
              </a:rPr>
              <a:t>Klik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Pendaftaran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Pelajar</a:t>
            </a:r>
            <a:r>
              <a:rPr lang="en-US" dirty="0">
                <a:solidFill>
                  <a:schemeClr val="tx1"/>
                </a:solidFill>
              </a:rPr>
              <a:t> pada </a:t>
            </a:r>
            <a:r>
              <a:rPr lang="en-US" i="1" dirty="0">
                <a:solidFill>
                  <a:schemeClr val="tx1"/>
                </a:solidFill>
              </a:rPr>
              <a:t>sidebar 	  menu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halaman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Pendaftaran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	  	  </a:t>
            </a:r>
            <a:r>
              <a:rPr lang="en-US" dirty="0" err="1">
                <a:solidFill>
                  <a:schemeClr val="tx1"/>
                </a:solidFill>
              </a:rPr>
              <a:t>dipaparkan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r>
              <a:rPr lang="en-US" dirty="0">
                <a:solidFill>
                  <a:schemeClr val="tx1"/>
                </a:solidFill>
              </a:rPr>
              <a:t>2. Masukkan </a:t>
            </a:r>
            <a:r>
              <a:rPr lang="en-US" dirty="0" err="1">
                <a:solidFill>
                  <a:schemeClr val="tx1"/>
                </a:solidFill>
              </a:rPr>
              <a:t>semua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maklumat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pelajar</a:t>
            </a:r>
            <a:r>
              <a:rPr lang="en-US" dirty="0">
                <a:solidFill>
                  <a:schemeClr val="tx1"/>
                </a:solidFill>
              </a:rPr>
              <a:t> 	  yang </a:t>
            </a:r>
            <a:r>
              <a:rPr lang="en-US" dirty="0" err="1">
                <a:solidFill>
                  <a:schemeClr val="tx1"/>
                </a:solidFill>
              </a:rPr>
              <a:t>diperlukan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3. </a:t>
            </a:r>
            <a:r>
              <a:rPr lang="en-US" dirty="0" err="1">
                <a:solidFill>
                  <a:schemeClr val="tx1"/>
                </a:solidFill>
              </a:rPr>
              <a:t>Klik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button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4. </a:t>
            </a:r>
            <a:r>
              <a:rPr lang="en-US" i="1" dirty="0">
                <a:solidFill>
                  <a:schemeClr val="tx1"/>
                </a:solidFill>
              </a:rPr>
              <a:t>Pop-up</a:t>
            </a: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sz="8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tx1"/>
                </a:solidFill>
              </a:rPr>
              <a:t>	 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dipaparkan</a:t>
            </a:r>
            <a:r>
              <a:rPr lang="en-US" dirty="0">
                <a:solidFill>
                  <a:schemeClr val="tx1"/>
                </a:solidFill>
              </a:rPr>
              <a:t> .</a:t>
            </a:r>
          </a:p>
          <a:p>
            <a:r>
              <a:rPr lang="en-US" dirty="0">
                <a:solidFill>
                  <a:schemeClr val="tx1"/>
                </a:solidFill>
              </a:rPr>
              <a:t>5. Halaman </a:t>
            </a:r>
            <a:r>
              <a:rPr lang="en-US" dirty="0" err="1">
                <a:solidFill>
                  <a:schemeClr val="tx1"/>
                </a:solidFill>
              </a:rPr>
              <a:t>Pendaftaran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	  	  	  </a:t>
            </a:r>
            <a:r>
              <a:rPr lang="en-US" dirty="0" err="1">
                <a:solidFill>
                  <a:schemeClr val="tx1"/>
                </a:solidFill>
              </a:rPr>
              <a:t>dipaparkan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MY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C34F98-F497-B213-38F9-735585F06D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46" t="86753" r="44568" b="5106"/>
          <a:stretch/>
        </p:blipFill>
        <p:spPr>
          <a:xfrm>
            <a:off x="9063026" y="2292146"/>
            <a:ext cx="710216" cy="6347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918BEB-307F-CAF4-0EED-D0BF21A30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37" y="1025910"/>
            <a:ext cx="5315537" cy="31671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8A945C-388C-8663-2EB5-9E0033146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37" y="4193084"/>
            <a:ext cx="5315537" cy="21926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93DA53-005C-8995-B787-0D39266963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0043" y="3054012"/>
            <a:ext cx="3285474" cy="10164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3083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C587DF-2DE7-CCA2-D7CD-078FDE629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6" y="1472691"/>
            <a:ext cx="6574289" cy="39126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ABB1CE-C3EC-3680-3D43-D72E86CB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50" y="523081"/>
            <a:ext cx="4059210" cy="502828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13. HALAMAN URUS PELAJAR</a:t>
            </a:r>
            <a:endParaRPr lang="en-MY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F7BF-DF34-D371-4E51-41156F28E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7571" y="469293"/>
            <a:ext cx="5144429" cy="6297267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1. </a:t>
            </a:r>
            <a:r>
              <a:rPr lang="en-US" sz="1600" dirty="0" err="1">
                <a:solidFill>
                  <a:schemeClr val="tx1"/>
                </a:solidFill>
              </a:rPr>
              <a:t>Klik</a:t>
            </a:r>
            <a:r>
              <a:rPr lang="en-US" sz="1600" dirty="0">
                <a:solidFill>
                  <a:schemeClr val="tx1"/>
                </a:solidFill>
              </a:rPr>
              <a:t> Urus </a:t>
            </a:r>
            <a:r>
              <a:rPr lang="en-US" sz="1600" dirty="0" err="1">
                <a:solidFill>
                  <a:schemeClr val="tx1"/>
                </a:solidFill>
              </a:rPr>
              <a:t>Pelajar</a:t>
            </a:r>
            <a:r>
              <a:rPr lang="en-US" sz="1600" dirty="0">
                <a:solidFill>
                  <a:schemeClr val="tx1"/>
                </a:solidFill>
              </a:rPr>
              <a:t> pada sidebar menu, </a:t>
            </a:r>
            <a:r>
              <a:rPr lang="en-US" sz="1600" dirty="0" err="1">
                <a:solidFill>
                  <a:schemeClr val="tx1"/>
                </a:solidFill>
              </a:rPr>
              <a:t>halaman</a:t>
            </a:r>
            <a:r>
              <a:rPr lang="en-US" sz="1600" dirty="0">
                <a:solidFill>
                  <a:schemeClr val="tx1"/>
                </a:solidFill>
              </a:rPr>
              <a:t> 	  </a:t>
            </a:r>
            <a:r>
              <a:rPr lang="en-US" sz="1600" dirty="0" err="1">
                <a:solidFill>
                  <a:schemeClr val="tx1"/>
                </a:solidFill>
              </a:rPr>
              <a:t>Menguruskan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Pelajar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Berdaftar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akan</a:t>
            </a:r>
            <a:r>
              <a:rPr lang="en-US" sz="1600" dirty="0">
                <a:solidFill>
                  <a:schemeClr val="tx1"/>
                </a:solidFill>
              </a:rPr>
              <a:t> 	  	  	  </a:t>
            </a:r>
            <a:r>
              <a:rPr lang="en-US" sz="1600" dirty="0" err="1">
                <a:solidFill>
                  <a:schemeClr val="tx1"/>
                </a:solidFill>
              </a:rPr>
              <a:t>dipaparkan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</a:p>
          <a:p>
            <a:r>
              <a:rPr lang="en-US" sz="1600" dirty="0">
                <a:solidFill>
                  <a:schemeClr val="tx1"/>
                </a:solidFill>
              </a:rPr>
              <a:t>2. </a:t>
            </a:r>
            <a:r>
              <a:rPr lang="en-US" sz="1600" dirty="0" err="1">
                <a:solidFill>
                  <a:schemeClr val="tx1"/>
                </a:solidFill>
              </a:rPr>
              <a:t>Senarai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maklumat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pelajar</a:t>
            </a:r>
            <a:r>
              <a:rPr lang="en-US" sz="1600" dirty="0">
                <a:solidFill>
                  <a:schemeClr val="tx1"/>
                </a:solidFill>
              </a:rPr>
              <a:t> yang </a:t>
            </a:r>
            <a:r>
              <a:rPr lang="en-US" sz="1600" dirty="0" err="1">
                <a:solidFill>
                  <a:schemeClr val="tx1"/>
                </a:solidFill>
              </a:rPr>
              <a:t>telah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didaftar</a:t>
            </a:r>
            <a:r>
              <a:rPr lang="en-US" sz="1600" dirty="0">
                <a:solidFill>
                  <a:schemeClr val="tx1"/>
                </a:solidFill>
              </a:rPr>
              <a:t> 	  </a:t>
            </a:r>
            <a:r>
              <a:rPr lang="en-US" sz="1600" dirty="0" err="1">
                <a:solidFill>
                  <a:schemeClr val="tx1"/>
                </a:solidFill>
              </a:rPr>
              <a:t>akan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dipaparkan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disini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sz="1600" dirty="0">
                <a:solidFill>
                  <a:schemeClr val="tx1"/>
                </a:solidFill>
              </a:rPr>
              <a:t>3. </a:t>
            </a:r>
            <a:r>
              <a:rPr lang="en-US" sz="1600" dirty="0" err="1">
                <a:solidFill>
                  <a:schemeClr val="tx1"/>
                </a:solidFill>
              </a:rPr>
              <a:t>Sekiranya</a:t>
            </a:r>
            <a:r>
              <a:rPr lang="en-US" sz="1600" dirty="0">
                <a:solidFill>
                  <a:schemeClr val="tx1"/>
                </a:solidFill>
              </a:rPr>
              <a:t> admin </a:t>
            </a:r>
            <a:r>
              <a:rPr lang="en-US" sz="1600" dirty="0" err="1">
                <a:solidFill>
                  <a:schemeClr val="tx1"/>
                </a:solidFill>
              </a:rPr>
              <a:t>ingin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melihat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maklumat</a:t>
            </a:r>
            <a:r>
              <a:rPr lang="en-US" sz="1600" dirty="0">
                <a:solidFill>
                  <a:schemeClr val="tx1"/>
                </a:solidFill>
              </a:rPr>
              <a:t> 	  	  </a:t>
            </a:r>
            <a:r>
              <a:rPr lang="en-US" sz="1600" dirty="0" err="1">
                <a:solidFill>
                  <a:schemeClr val="tx1"/>
                </a:solidFill>
              </a:rPr>
              <a:t>berkaitan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bilik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klik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icon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4. Halaman </a:t>
            </a:r>
            <a:r>
              <a:rPr lang="en-US" sz="1600" i="1" dirty="0">
                <a:solidFill>
                  <a:schemeClr val="tx1"/>
                </a:solidFill>
              </a:rPr>
              <a:t>Room Details </a:t>
            </a:r>
            <a:r>
              <a:rPr lang="en-US" sz="1600" dirty="0" err="1">
                <a:solidFill>
                  <a:schemeClr val="tx1"/>
                </a:solidFill>
              </a:rPr>
              <a:t>akan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dipaparkan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sz="1600" dirty="0">
                <a:solidFill>
                  <a:schemeClr val="tx1"/>
                </a:solidFill>
              </a:rPr>
              <a:t>5. </a:t>
            </a:r>
            <a:r>
              <a:rPr lang="en-US" sz="1600" dirty="0" err="1">
                <a:solidFill>
                  <a:schemeClr val="tx1"/>
                </a:solidFill>
              </a:rPr>
              <a:t>Sekiranya</a:t>
            </a:r>
            <a:r>
              <a:rPr lang="en-US" sz="1600" dirty="0">
                <a:solidFill>
                  <a:schemeClr val="tx1"/>
                </a:solidFill>
              </a:rPr>
              <a:t> admin </a:t>
            </a:r>
            <a:r>
              <a:rPr lang="en-US" sz="1600" dirty="0" err="1">
                <a:solidFill>
                  <a:schemeClr val="tx1"/>
                </a:solidFill>
              </a:rPr>
              <a:t>ingin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memadam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rekod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pelajar</a:t>
            </a:r>
            <a:r>
              <a:rPr lang="en-US" sz="1600" dirty="0">
                <a:solidFill>
                  <a:schemeClr val="tx1"/>
                </a:solidFill>
              </a:rPr>
              <a:t>, 	  </a:t>
            </a:r>
            <a:r>
              <a:rPr lang="en-US" sz="1600" dirty="0" err="1">
                <a:solidFill>
                  <a:schemeClr val="tx1"/>
                </a:solidFill>
              </a:rPr>
              <a:t>klik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icon </a:t>
            </a:r>
          </a:p>
          <a:p>
            <a:endParaRPr lang="en-US" sz="1600" i="1" dirty="0">
              <a:solidFill>
                <a:schemeClr val="tx1"/>
              </a:solidFill>
            </a:endParaRPr>
          </a:p>
          <a:p>
            <a:endParaRPr lang="en-US" sz="1600" i="1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6. </a:t>
            </a:r>
            <a:r>
              <a:rPr lang="en-US" sz="1600" i="1" dirty="0">
                <a:solidFill>
                  <a:schemeClr val="tx1"/>
                </a:solidFill>
              </a:rPr>
              <a:t>Pop-up</a:t>
            </a:r>
          </a:p>
          <a:p>
            <a:pPr marL="0" indent="0">
              <a:buNone/>
            </a:pPr>
            <a:endParaRPr lang="en-US" sz="16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chemeClr val="tx1"/>
                </a:solidFill>
              </a:rPr>
              <a:t>	  </a:t>
            </a:r>
            <a:r>
              <a:rPr lang="en-US" sz="1600" dirty="0" err="1">
                <a:solidFill>
                  <a:schemeClr val="tx1"/>
                </a:solidFill>
              </a:rPr>
              <a:t>akan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dipaparkan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dan </a:t>
            </a:r>
            <a:r>
              <a:rPr lang="en-US" sz="1600" dirty="0" err="1">
                <a:solidFill>
                  <a:schemeClr val="tx1"/>
                </a:solidFill>
              </a:rPr>
              <a:t>klik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button </a:t>
            </a:r>
            <a:r>
              <a:rPr lang="en-US" sz="1600" dirty="0">
                <a:solidFill>
                  <a:schemeClr val="tx1"/>
                </a:solidFill>
              </a:rPr>
              <a:t>OK</a:t>
            </a:r>
            <a:endParaRPr lang="en-US" sz="1600" i="1" dirty="0">
              <a:solidFill>
                <a:schemeClr val="tx1"/>
              </a:solidFill>
            </a:endParaRPr>
          </a:p>
          <a:p>
            <a:r>
              <a:rPr lang="en-MY" sz="1600" dirty="0">
                <a:solidFill>
                  <a:schemeClr val="tx1"/>
                </a:solidFill>
              </a:rPr>
              <a:t>7. Halaman Urus </a:t>
            </a:r>
            <a:r>
              <a:rPr lang="en-MY" sz="1600" dirty="0" err="1">
                <a:solidFill>
                  <a:schemeClr val="tx1"/>
                </a:solidFill>
              </a:rPr>
              <a:t>Pelajar</a:t>
            </a:r>
            <a:r>
              <a:rPr lang="en-MY" sz="1600" dirty="0">
                <a:solidFill>
                  <a:schemeClr val="tx1"/>
                </a:solidFill>
              </a:rPr>
              <a:t> </a:t>
            </a:r>
            <a:r>
              <a:rPr lang="en-MY" sz="1600" dirty="0" err="1">
                <a:solidFill>
                  <a:schemeClr val="tx1"/>
                </a:solidFill>
              </a:rPr>
              <a:t>akan</a:t>
            </a:r>
            <a:r>
              <a:rPr lang="en-MY" sz="1600" dirty="0">
                <a:solidFill>
                  <a:schemeClr val="tx1"/>
                </a:solidFill>
              </a:rPr>
              <a:t> 	 	 	   	 	  </a:t>
            </a:r>
            <a:r>
              <a:rPr lang="en-MY" sz="1600" dirty="0" err="1">
                <a:solidFill>
                  <a:schemeClr val="tx1"/>
                </a:solidFill>
              </a:rPr>
              <a:t>dipaparkan</a:t>
            </a:r>
            <a:r>
              <a:rPr lang="en-MY" sz="16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863A4E-79BC-5DFC-E262-52ACE3D1EE27}"/>
              </a:ext>
            </a:extLst>
          </p:cNvPr>
          <p:cNvSpPr/>
          <p:nvPr/>
        </p:nvSpPr>
        <p:spPr>
          <a:xfrm>
            <a:off x="1582033" y="2662672"/>
            <a:ext cx="5163668" cy="898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447020-9924-6ED6-0145-E68D9B81269D}"/>
              </a:ext>
            </a:extLst>
          </p:cNvPr>
          <p:cNvCxnSpPr>
            <a:cxnSpLocks/>
          </p:cNvCxnSpPr>
          <p:nvPr/>
        </p:nvCxnSpPr>
        <p:spPr>
          <a:xfrm>
            <a:off x="4545761" y="747132"/>
            <a:ext cx="25018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7139F8-FB95-8E81-B975-6F9F536765D3}"/>
              </a:ext>
            </a:extLst>
          </p:cNvPr>
          <p:cNvCxnSpPr>
            <a:cxnSpLocks/>
          </p:cNvCxnSpPr>
          <p:nvPr/>
        </p:nvCxnSpPr>
        <p:spPr>
          <a:xfrm flipV="1">
            <a:off x="4545761" y="747132"/>
            <a:ext cx="0" cy="19155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21AF66A-307C-DE0D-140D-553A26445E07}"/>
              </a:ext>
            </a:extLst>
          </p:cNvPr>
          <p:cNvSpPr/>
          <p:nvPr/>
        </p:nvSpPr>
        <p:spPr>
          <a:xfrm>
            <a:off x="6274063" y="3004808"/>
            <a:ext cx="403340" cy="424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F0C9AA-F1EE-604B-748F-40A71C36FB2C}"/>
              </a:ext>
            </a:extLst>
          </p:cNvPr>
          <p:cNvCxnSpPr>
            <a:cxnSpLocks/>
          </p:cNvCxnSpPr>
          <p:nvPr/>
        </p:nvCxnSpPr>
        <p:spPr>
          <a:xfrm flipV="1">
            <a:off x="6475733" y="1926361"/>
            <a:ext cx="0" cy="10784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87509F-6E8E-EA6C-6F6B-2A7D14C9C785}"/>
              </a:ext>
            </a:extLst>
          </p:cNvPr>
          <p:cNvCxnSpPr>
            <a:cxnSpLocks/>
          </p:cNvCxnSpPr>
          <p:nvPr/>
        </p:nvCxnSpPr>
        <p:spPr>
          <a:xfrm>
            <a:off x="6475733" y="1926361"/>
            <a:ext cx="57183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E3676A90-11C7-4EE7-7411-CA9C049128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605" t="41048" r="6280" b="55275"/>
          <a:stretch/>
        </p:blipFill>
        <p:spPr>
          <a:xfrm>
            <a:off x="8558819" y="3617926"/>
            <a:ext cx="688691" cy="7150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689E37-FDA2-2F6A-22DB-42D1C2D4CC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669" t="41225" r="7414" b="55992"/>
          <a:stretch/>
        </p:blipFill>
        <p:spPr>
          <a:xfrm>
            <a:off x="10017016" y="2287637"/>
            <a:ext cx="737900" cy="6377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9D57DF-6920-FA8E-718F-13BE42D7F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7567" y="4782575"/>
            <a:ext cx="3158898" cy="9469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9373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4BFFACF-5EE4-D081-DC78-357BEA717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03" y="1429110"/>
            <a:ext cx="6156684" cy="36683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ABB1CE-C3EC-3680-3D43-D72E86CB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50" y="523081"/>
            <a:ext cx="3838024" cy="502828"/>
          </a:xfrm>
        </p:spPr>
        <p:txBody>
          <a:bodyPr>
            <a:normAutofit/>
          </a:bodyPr>
          <a:lstStyle/>
          <a:p>
            <a:r>
              <a:rPr lang="en-US" sz="2400" dirty="0"/>
              <a:t>14. HALAMAN ACCESS LOG</a:t>
            </a:r>
            <a:endParaRPr lang="en-MY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F7BF-DF34-D371-4E51-41156F28E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7571" y="523082"/>
            <a:ext cx="4741126" cy="189739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1. </a:t>
            </a:r>
            <a:r>
              <a:rPr lang="en-US" dirty="0" err="1">
                <a:solidFill>
                  <a:schemeClr val="tx1"/>
                </a:solidFill>
              </a:rPr>
              <a:t>Klik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sidebar menu </a:t>
            </a:r>
            <a:r>
              <a:rPr lang="en-US" dirty="0">
                <a:solidFill>
                  <a:schemeClr val="tx1"/>
                </a:solidFill>
              </a:rPr>
              <a:t>Log </a:t>
            </a:r>
            <a:r>
              <a:rPr lang="en-US" dirty="0" err="1">
                <a:solidFill>
                  <a:schemeClr val="tx1"/>
                </a:solidFill>
              </a:rPr>
              <a:t>Akses</a:t>
            </a:r>
            <a:r>
              <a:rPr lang="en-US" dirty="0">
                <a:solidFill>
                  <a:schemeClr val="tx1"/>
                </a:solidFill>
              </a:rPr>
              <a:t> 	 	  	  </a:t>
            </a:r>
            <a:r>
              <a:rPr lang="en-US" dirty="0" err="1">
                <a:solidFill>
                  <a:schemeClr val="tx1"/>
                </a:solidFill>
              </a:rPr>
              <a:t>Pengguna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i="1" dirty="0">
                <a:solidFill>
                  <a:schemeClr val="tx1"/>
                </a:solidFill>
              </a:rPr>
              <a:t>2. </a:t>
            </a:r>
            <a:r>
              <a:rPr lang="en-US" dirty="0">
                <a:solidFill>
                  <a:schemeClr val="tx1"/>
                </a:solidFill>
              </a:rPr>
              <a:t>Halaman </a:t>
            </a:r>
            <a:r>
              <a:rPr lang="en-US" i="1" dirty="0">
                <a:solidFill>
                  <a:schemeClr val="tx1"/>
                </a:solidFill>
              </a:rPr>
              <a:t>Access Log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dipaparkan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3. Admin </a:t>
            </a:r>
            <a:r>
              <a:rPr lang="en-US" dirty="0" err="1">
                <a:solidFill>
                  <a:schemeClr val="tx1"/>
                </a:solidFill>
              </a:rPr>
              <a:t>boleh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melihat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senarai</a:t>
            </a:r>
            <a:r>
              <a:rPr lang="en-US" dirty="0">
                <a:solidFill>
                  <a:schemeClr val="tx1"/>
                </a:solidFill>
              </a:rPr>
              <a:t> log 		  </a:t>
            </a:r>
            <a:r>
              <a:rPr lang="en-US" dirty="0" err="1">
                <a:solidFill>
                  <a:schemeClr val="tx1"/>
                </a:solidFill>
              </a:rPr>
              <a:t>masuk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pengguna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447020-9924-6ED6-0145-E68D9B81269D}"/>
              </a:ext>
            </a:extLst>
          </p:cNvPr>
          <p:cNvCxnSpPr>
            <a:cxnSpLocks/>
          </p:cNvCxnSpPr>
          <p:nvPr/>
        </p:nvCxnSpPr>
        <p:spPr>
          <a:xfrm>
            <a:off x="3523785" y="1429110"/>
            <a:ext cx="352378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7139F8-FB95-8E81-B975-6F9F536765D3}"/>
              </a:ext>
            </a:extLst>
          </p:cNvPr>
          <p:cNvCxnSpPr>
            <a:cxnSpLocks/>
          </p:cNvCxnSpPr>
          <p:nvPr/>
        </p:nvCxnSpPr>
        <p:spPr>
          <a:xfrm flipV="1">
            <a:off x="3492403" y="1429110"/>
            <a:ext cx="0" cy="12765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02B8791-3077-8878-F6C2-EF2F6E4D82BD}"/>
              </a:ext>
            </a:extLst>
          </p:cNvPr>
          <p:cNvSpPr/>
          <p:nvPr/>
        </p:nvSpPr>
        <p:spPr>
          <a:xfrm>
            <a:off x="1553350" y="2705685"/>
            <a:ext cx="4836689" cy="9088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950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B1CE-C3EC-3680-3D43-D72E86CB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50" y="523081"/>
            <a:ext cx="5258034" cy="502828"/>
          </a:xfrm>
        </p:spPr>
        <p:txBody>
          <a:bodyPr>
            <a:normAutofit/>
          </a:bodyPr>
          <a:lstStyle/>
          <a:p>
            <a:r>
              <a:rPr lang="en-US" sz="2400" dirty="0"/>
              <a:t>15. PUSH KE REPOSITORY GITHUB</a:t>
            </a:r>
            <a:endParaRPr lang="en-MY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C30BA4-04B1-55AF-6D9B-541A774FB8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16"/>
          <a:stretch/>
        </p:blipFill>
        <p:spPr>
          <a:xfrm>
            <a:off x="749786" y="1035742"/>
            <a:ext cx="7234487" cy="10806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A5F6C7-F01C-FCE0-581C-CD042BE5CD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84"/>
          <a:stretch/>
        </p:blipFill>
        <p:spPr>
          <a:xfrm>
            <a:off x="749786" y="1993765"/>
            <a:ext cx="7234487" cy="41171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6160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B1CE-C3EC-3680-3D43-D72E86CB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50" y="523081"/>
            <a:ext cx="5258034" cy="502828"/>
          </a:xfrm>
        </p:spPr>
        <p:txBody>
          <a:bodyPr>
            <a:normAutofit/>
          </a:bodyPr>
          <a:lstStyle/>
          <a:p>
            <a:r>
              <a:rPr lang="en-US" sz="2400" dirty="0"/>
              <a:t>16. PUSH KE REPOSITORY GITHUB</a:t>
            </a:r>
            <a:endParaRPr lang="en-MY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2CF640-38EF-9A94-62CC-FD8247F89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11" y="1200227"/>
            <a:ext cx="8430802" cy="51346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6686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81BFA85-4145-1C7E-6135-0E8D07827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307654"/>
              </p:ext>
            </p:extLst>
          </p:nvPr>
        </p:nvGraphicFramePr>
        <p:xfrm>
          <a:off x="2032000" y="353906"/>
          <a:ext cx="8127999" cy="630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9534">
                  <a:extLst>
                    <a:ext uri="{9D8B030D-6E8A-4147-A177-3AD203B41FA5}">
                      <a16:colId xmlns:a16="http://schemas.microsoft.com/office/drawing/2014/main" val="1378611616"/>
                    </a:ext>
                  </a:extLst>
                </a:gridCol>
                <a:gridCol w="4589132">
                  <a:extLst>
                    <a:ext uri="{9D8B030D-6E8A-4147-A177-3AD203B41FA5}">
                      <a16:colId xmlns:a16="http://schemas.microsoft.com/office/drawing/2014/main" val="35521232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62274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BIL</a:t>
                      </a:r>
                      <a:endParaRPr lang="en-M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PERKARA</a:t>
                      </a:r>
                      <a:endParaRPr lang="en-M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MUKA SURAT</a:t>
                      </a:r>
                      <a:endParaRPr lang="en-MY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891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M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TUJUAN DAN KELEBIHAN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MY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108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M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LOGIN ADMIN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MY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790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M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sz="1400" dirty="0"/>
                        <a:t>HALAMAN UTAMA SISTEM TEMPAHAN BILIK ASRAMA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MY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247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M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MY" sz="1400" dirty="0"/>
                        <a:t>HALAMAN TAMBAH KURSUS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MY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41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M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KURSUS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MY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743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M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MY" sz="1400" dirty="0"/>
                        <a:t>HALAMAN URUS KURSUS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MY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102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M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MY" sz="1400" dirty="0"/>
                        <a:t>HALAMAN EDIT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endParaRPr lang="en-MY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525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M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BILIK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  <a:endParaRPr lang="en-MY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76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endParaRPr lang="en-M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MY" sz="1400" dirty="0"/>
                        <a:t>HALAMAN ADD A 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  <a:endParaRPr lang="en-MY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609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  <a:endParaRPr lang="en-M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BILIK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  <a:endParaRPr lang="en-MY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72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  <a:endParaRPr lang="en-M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HALAMAN MANAGE ROOM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  <a:endParaRPr lang="en-MY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538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  <a:endParaRPr lang="en-M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MY" sz="1400" dirty="0"/>
                        <a:t>HALAMAN EDIT ROOM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</a:t>
                      </a:r>
                      <a:endParaRPr lang="en-MY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346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  <a:endParaRPr lang="en-M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MY" sz="1400" dirty="0"/>
                        <a:t>HALAMAN PENDAFTARAN PELAJAR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  <a:endParaRPr lang="en-MY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796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</a:t>
                      </a:r>
                      <a:endParaRPr lang="en-M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MY" sz="1400" dirty="0"/>
                        <a:t>HALAMAN URUS PELAJAR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  <a:endParaRPr lang="en-MY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319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  <a:endParaRPr lang="en-M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HALAMAN ACCESS LOG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</a:t>
                      </a:r>
                      <a:endParaRPr lang="en-MY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578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  <a:endParaRPr lang="en-MY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MY" sz="1400" dirty="0"/>
                        <a:t>PUSH KE REPOSITORY 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18 &amp; 19</a:t>
                      </a:r>
                      <a:endParaRPr lang="en-MY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20322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9377C5C-FFA8-A50B-002E-E6DC3DB8DEB4}"/>
              </a:ext>
            </a:extLst>
          </p:cNvPr>
          <p:cNvSpPr/>
          <p:nvPr/>
        </p:nvSpPr>
        <p:spPr>
          <a:xfrm>
            <a:off x="484094" y="1983821"/>
            <a:ext cx="989704" cy="36933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E743C-1DAC-798F-AA72-879F8A161978}"/>
              </a:ext>
            </a:extLst>
          </p:cNvPr>
          <p:cNvSpPr txBox="1"/>
          <p:nvPr/>
        </p:nvSpPr>
        <p:spPr>
          <a:xfrm>
            <a:off x="484094" y="1983821"/>
            <a:ext cx="9897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K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U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G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37566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759F35-262E-A7BD-ECED-E248B863D82E}"/>
              </a:ext>
            </a:extLst>
          </p:cNvPr>
          <p:cNvSpPr/>
          <p:nvPr/>
        </p:nvSpPr>
        <p:spPr>
          <a:xfrm>
            <a:off x="1237131" y="1132242"/>
            <a:ext cx="4410635" cy="46966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30B83A-8A18-48E4-0382-E08EC5FF185A}"/>
              </a:ext>
            </a:extLst>
          </p:cNvPr>
          <p:cNvSpPr/>
          <p:nvPr/>
        </p:nvSpPr>
        <p:spPr>
          <a:xfrm>
            <a:off x="6434867" y="1132242"/>
            <a:ext cx="4410635" cy="46966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49F22-1CBD-B007-CA50-7289CC4F7C63}"/>
              </a:ext>
            </a:extLst>
          </p:cNvPr>
          <p:cNvSpPr txBox="1"/>
          <p:nvPr/>
        </p:nvSpPr>
        <p:spPr>
          <a:xfrm>
            <a:off x="2377441" y="1344705"/>
            <a:ext cx="2130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TUJUAN SISTEM</a:t>
            </a:r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5DFF4-CE9D-6E96-CADB-A71C5973945F}"/>
              </a:ext>
            </a:extLst>
          </p:cNvPr>
          <p:cNvSpPr txBox="1"/>
          <p:nvPr/>
        </p:nvSpPr>
        <p:spPr>
          <a:xfrm>
            <a:off x="7575177" y="1344705"/>
            <a:ext cx="2130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KELEBIHAN SISTEM</a:t>
            </a:r>
            <a:endParaRPr lang="en-M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B36E-4F7F-B242-2C54-A21661C3218C}"/>
              </a:ext>
            </a:extLst>
          </p:cNvPr>
          <p:cNvSpPr txBox="1"/>
          <p:nvPr/>
        </p:nvSpPr>
        <p:spPr>
          <a:xfrm>
            <a:off x="1237131" y="1968649"/>
            <a:ext cx="4410635" cy="3365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Memudahkan</a:t>
            </a:r>
            <a:r>
              <a:rPr lang="en-US" dirty="0"/>
              <a:t> warden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menyemak</a:t>
            </a:r>
            <a:r>
              <a:rPr lang="en-US" dirty="0"/>
              <a:t> </a:t>
            </a:r>
            <a:r>
              <a:rPr lang="en-US" dirty="0" err="1"/>
              <a:t>maklumat</a:t>
            </a:r>
            <a:r>
              <a:rPr lang="en-US" dirty="0"/>
              <a:t> </a:t>
            </a:r>
            <a:r>
              <a:rPr lang="en-US" dirty="0" err="1"/>
              <a:t>bilik</a:t>
            </a:r>
            <a:r>
              <a:rPr lang="en-US" dirty="0"/>
              <a:t> dan </a:t>
            </a:r>
            <a:r>
              <a:rPr lang="en-US" dirty="0" err="1"/>
              <a:t>maklumat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Mengurangkan</a:t>
            </a:r>
            <a:r>
              <a:rPr lang="en-US" dirty="0"/>
              <a:t> </a:t>
            </a:r>
            <a:r>
              <a:rPr lang="en-US" dirty="0" err="1"/>
              <a:t>penggunakan</a:t>
            </a:r>
            <a:r>
              <a:rPr lang="en-US" dirty="0"/>
              <a:t> </a:t>
            </a:r>
            <a:r>
              <a:rPr lang="en-US" dirty="0" err="1"/>
              <a:t>kertas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Memudahkan</a:t>
            </a:r>
            <a:r>
              <a:rPr lang="en-US" dirty="0"/>
              <a:t> warden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maklumat</a:t>
            </a:r>
            <a:r>
              <a:rPr lang="en-US" dirty="0"/>
              <a:t> </a:t>
            </a:r>
            <a:r>
              <a:rPr lang="en-US" dirty="0" err="1"/>
              <a:t>bilik</a:t>
            </a:r>
            <a:r>
              <a:rPr lang="en-US" dirty="0"/>
              <a:t> dan </a:t>
            </a:r>
            <a:r>
              <a:rPr lang="en-US" dirty="0" err="1"/>
              <a:t>maklumat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mengira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.</a:t>
            </a:r>
            <a:endParaRPr lang="en-M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8FAA7E-FCCB-623F-BCA3-91A08383DF0C}"/>
              </a:ext>
            </a:extLst>
          </p:cNvPr>
          <p:cNvSpPr txBox="1"/>
          <p:nvPr/>
        </p:nvSpPr>
        <p:spPr>
          <a:xfrm>
            <a:off x="6434866" y="1632420"/>
            <a:ext cx="4410635" cy="4196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Memudahkan</a:t>
            </a:r>
            <a:r>
              <a:rPr lang="en-US" dirty="0"/>
              <a:t> warden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menyemak</a:t>
            </a:r>
            <a:r>
              <a:rPr lang="en-US" dirty="0"/>
              <a:t> </a:t>
            </a:r>
            <a:r>
              <a:rPr lang="en-US" dirty="0" err="1"/>
              <a:t>maklumat</a:t>
            </a:r>
            <a:r>
              <a:rPr lang="en-US" dirty="0"/>
              <a:t> </a:t>
            </a:r>
            <a:r>
              <a:rPr lang="en-US" dirty="0" err="1"/>
              <a:t>bilik</a:t>
            </a:r>
            <a:r>
              <a:rPr lang="en-US" dirty="0"/>
              <a:t> dan </a:t>
            </a:r>
            <a:r>
              <a:rPr lang="en-US" dirty="0" err="1"/>
              <a:t>maklumat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Mengurangkan</a:t>
            </a:r>
            <a:r>
              <a:rPr lang="en-US" dirty="0"/>
              <a:t> </a:t>
            </a:r>
            <a:r>
              <a:rPr lang="en-US" dirty="0" err="1"/>
              <a:t>penggunakan</a:t>
            </a:r>
            <a:r>
              <a:rPr lang="en-US" dirty="0"/>
              <a:t> </a:t>
            </a:r>
            <a:r>
              <a:rPr lang="en-US" dirty="0" err="1"/>
              <a:t>kertas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Memudahkan</a:t>
            </a:r>
            <a:r>
              <a:rPr lang="en-US" dirty="0"/>
              <a:t> warden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maklumat</a:t>
            </a:r>
            <a:r>
              <a:rPr lang="en-US" dirty="0"/>
              <a:t> </a:t>
            </a:r>
            <a:r>
              <a:rPr lang="en-US" dirty="0" err="1"/>
              <a:t>bilik</a:t>
            </a:r>
            <a:r>
              <a:rPr lang="en-US" dirty="0"/>
              <a:t> dan </a:t>
            </a:r>
            <a:r>
              <a:rPr lang="en-US" dirty="0" err="1"/>
              <a:t>maklumat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mengira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pelajar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mendaftar</a:t>
            </a:r>
            <a:r>
              <a:rPr lang="en-US" dirty="0"/>
              <a:t> </a:t>
            </a:r>
            <a:r>
              <a:rPr lang="en-US" dirty="0" err="1"/>
              <a:t>bilik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248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B1CE-C3EC-3680-3D43-D72E86CB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50" y="523081"/>
            <a:ext cx="2580036" cy="502828"/>
          </a:xfrm>
        </p:spPr>
        <p:txBody>
          <a:bodyPr>
            <a:normAutofit/>
          </a:bodyPr>
          <a:lstStyle/>
          <a:p>
            <a:r>
              <a:rPr lang="en-US" sz="2400" dirty="0"/>
              <a:t>1. LOGIN ADMIN</a:t>
            </a:r>
            <a:endParaRPr lang="en-MY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F7BF-DF34-D371-4E51-41156F28E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7571" y="523081"/>
            <a:ext cx="4741126" cy="581183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1. Buka </a:t>
            </a:r>
            <a:r>
              <a:rPr lang="en-US" i="1" dirty="0">
                <a:solidFill>
                  <a:schemeClr val="tx1"/>
                </a:solidFill>
              </a:rPr>
              <a:t>browser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masukkan</a:t>
            </a:r>
            <a:r>
              <a:rPr lang="en-US" dirty="0">
                <a:solidFill>
                  <a:schemeClr val="tx1"/>
                </a:solidFill>
              </a:rPr>
              <a:t> link 		   </a:t>
            </a: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http://localhost/asrama/admin</a:t>
            </a:r>
            <a:r>
              <a:rPr lang="en-US" dirty="0">
                <a:solidFill>
                  <a:srgbClr val="56C7AA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MY" dirty="0">
                <a:solidFill>
                  <a:schemeClr val="tx1"/>
                </a:solidFill>
              </a:rPr>
              <a:t>2. Masukkan </a:t>
            </a:r>
            <a:r>
              <a:rPr lang="en-MY" i="1" dirty="0">
                <a:solidFill>
                  <a:schemeClr val="tx1"/>
                </a:solidFill>
              </a:rPr>
              <a:t>username</a:t>
            </a:r>
            <a:r>
              <a:rPr lang="en-MY" dirty="0">
                <a:solidFill>
                  <a:schemeClr val="tx1"/>
                </a:solidFill>
              </a:rPr>
              <a:t> : </a:t>
            </a:r>
            <a:r>
              <a:rPr lang="en-MY" dirty="0" err="1">
                <a:solidFill>
                  <a:schemeClr val="tx1"/>
                </a:solidFill>
              </a:rPr>
              <a:t>iqmal</a:t>
            </a:r>
            <a:endParaRPr lang="en-MY" dirty="0">
              <a:solidFill>
                <a:schemeClr val="tx1"/>
              </a:solidFill>
            </a:endParaRPr>
          </a:p>
          <a:p>
            <a:r>
              <a:rPr lang="en-MY" dirty="0">
                <a:solidFill>
                  <a:schemeClr val="tx1"/>
                </a:solidFill>
              </a:rPr>
              <a:t>3. Masukkan </a:t>
            </a:r>
            <a:r>
              <a:rPr lang="en-MY" i="1" dirty="0">
                <a:solidFill>
                  <a:schemeClr val="tx1"/>
                </a:solidFill>
              </a:rPr>
              <a:t>password</a:t>
            </a:r>
            <a:r>
              <a:rPr lang="en-MY" dirty="0">
                <a:solidFill>
                  <a:schemeClr val="tx1"/>
                </a:solidFill>
              </a:rPr>
              <a:t> : iqmal123</a:t>
            </a:r>
          </a:p>
          <a:p>
            <a:r>
              <a:rPr lang="en-MY" dirty="0">
                <a:solidFill>
                  <a:schemeClr val="tx1"/>
                </a:solidFill>
              </a:rPr>
              <a:t>4. </a:t>
            </a:r>
            <a:r>
              <a:rPr lang="en-MY" dirty="0" err="1">
                <a:solidFill>
                  <a:schemeClr val="tx1"/>
                </a:solidFill>
              </a:rPr>
              <a:t>Klik</a:t>
            </a:r>
            <a:r>
              <a:rPr lang="en-MY" dirty="0">
                <a:solidFill>
                  <a:schemeClr val="tx1"/>
                </a:solidFill>
              </a:rPr>
              <a:t> </a:t>
            </a:r>
            <a:r>
              <a:rPr lang="en-MY" i="1" dirty="0">
                <a:solidFill>
                  <a:schemeClr val="tx1"/>
                </a:solidFill>
              </a:rPr>
              <a:t>button</a:t>
            </a:r>
          </a:p>
          <a:p>
            <a:endParaRPr lang="en-MY" i="1" dirty="0">
              <a:solidFill>
                <a:schemeClr val="tx1"/>
              </a:solidFill>
            </a:endParaRPr>
          </a:p>
          <a:p>
            <a:r>
              <a:rPr lang="en-MY" i="1" dirty="0">
                <a:solidFill>
                  <a:schemeClr val="tx1"/>
                </a:solidFill>
              </a:rPr>
              <a:t> </a:t>
            </a:r>
            <a:r>
              <a:rPr lang="en-MY" dirty="0">
                <a:solidFill>
                  <a:schemeClr val="tx1"/>
                </a:solidFill>
              </a:rPr>
              <a:t>5. Halaman </a:t>
            </a:r>
            <a:r>
              <a:rPr lang="en-MY" dirty="0" err="1">
                <a:solidFill>
                  <a:schemeClr val="tx1"/>
                </a:solidFill>
              </a:rPr>
              <a:t>utama</a:t>
            </a:r>
            <a:r>
              <a:rPr lang="en-MY" dirty="0">
                <a:solidFill>
                  <a:schemeClr val="tx1"/>
                </a:solidFill>
              </a:rPr>
              <a:t> </a:t>
            </a:r>
            <a:r>
              <a:rPr lang="en-MY" dirty="0" err="1">
                <a:solidFill>
                  <a:schemeClr val="tx1"/>
                </a:solidFill>
              </a:rPr>
              <a:t>Sistem</a:t>
            </a:r>
            <a:r>
              <a:rPr lang="en-MY" dirty="0">
                <a:solidFill>
                  <a:schemeClr val="tx1"/>
                </a:solidFill>
              </a:rPr>
              <a:t> </a:t>
            </a:r>
            <a:r>
              <a:rPr lang="en-MY" dirty="0" err="1">
                <a:solidFill>
                  <a:schemeClr val="tx1"/>
                </a:solidFill>
              </a:rPr>
              <a:t>Tempahan</a:t>
            </a:r>
            <a:r>
              <a:rPr lang="en-MY" dirty="0">
                <a:solidFill>
                  <a:schemeClr val="tx1"/>
                </a:solidFill>
              </a:rPr>
              <a:t> 	   </a:t>
            </a:r>
            <a:r>
              <a:rPr lang="en-MY" dirty="0" err="1">
                <a:solidFill>
                  <a:schemeClr val="tx1"/>
                </a:solidFill>
              </a:rPr>
              <a:t>Bilik</a:t>
            </a:r>
            <a:r>
              <a:rPr lang="en-MY" dirty="0">
                <a:solidFill>
                  <a:schemeClr val="tx1"/>
                </a:solidFill>
              </a:rPr>
              <a:t> Asrama </a:t>
            </a:r>
            <a:r>
              <a:rPr lang="en-MY" dirty="0" err="1">
                <a:solidFill>
                  <a:schemeClr val="tx1"/>
                </a:solidFill>
              </a:rPr>
              <a:t>akan</a:t>
            </a:r>
            <a:r>
              <a:rPr lang="en-MY" dirty="0">
                <a:solidFill>
                  <a:schemeClr val="tx1"/>
                </a:solidFill>
              </a:rPr>
              <a:t> </a:t>
            </a:r>
            <a:r>
              <a:rPr lang="en-MY" dirty="0" err="1">
                <a:solidFill>
                  <a:schemeClr val="tx1"/>
                </a:solidFill>
              </a:rPr>
              <a:t>dipaparkan</a:t>
            </a:r>
            <a:r>
              <a:rPr lang="en-MY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3FAB76-CA42-E1FA-11CF-21B7D7998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73" y="1616927"/>
            <a:ext cx="6061292" cy="36241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863A4E-79BC-5DFC-E262-52ACE3D1EE27}"/>
              </a:ext>
            </a:extLst>
          </p:cNvPr>
          <p:cNvSpPr/>
          <p:nvPr/>
        </p:nvSpPr>
        <p:spPr>
          <a:xfrm>
            <a:off x="2732049" y="2865864"/>
            <a:ext cx="1594624" cy="379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F58949-DA26-6007-0972-3C7DCBE51903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3523785" y="1405054"/>
            <a:ext cx="5576" cy="1460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447020-9924-6ED6-0145-E68D9B81269D}"/>
              </a:ext>
            </a:extLst>
          </p:cNvPr>
          <p:cNvCxnSpPr/>
          <p:nvPr/>
        </p:nvCxnSpPr>
        <p:spPr>
          <a:xfrm>
            <a:off x="3523785" y="1405054"/>
            <a:ext cx="352378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696A02E-8A11-2B13-ABD2-6CF06E42E6A3}"/>
              </a:ext>
            </a:extLst>
          </p:cNvPr>
          <p:cNvSpPr/>
          <p:nvPr/>
        </p:nvSpPr>
        <p:spPr>
          <a:xfrm>
            <a:off x="2732049" y="3285936"/>
            <a:ext cx="1594624" cy="3475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18495B-C883-D18A-6F25-25DDB9FCC0E9}"/>
              </a:ext>
            </a:extLst>
          </p:cNvPr>
          <p:cNvCxnSpPr>
            <a:cxnSpLocks/>
          </p:cNvCxnSpPr>
          <p:nvPr/>
        </p:nvCxnSpPr>
        <p:spPr>
          <a:xfrm>
            <a:off x="4326673" y="3474588"/>
            <a:ext cx="76943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FE1E1C-29D0-9BE7-690A-AC17C149FACB}"/>
              </a:ext>
            </a:extLst>
          </p:cNvPr>
          <p:cNvCxnSpPr>
            <a:cxnSpLocks/>
          </p:cNvCxnSpPr>
          <p:nvPr/>
        </p:nvCxnSpPr>
        <p:spPr>
          <a:xfrm>
            <a:off x="5096107" y="1813974"/>
            <a:ext cx="19514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7139F8-FB95-8E81-B975-6F9F536765D3}"/>
              </a:ext>
            </a:extLst>
          </p:cNvPr>
          <p:cNvCxnSpPr>
            <a:cxnSpLocks/>
          </p:cNvCxnSpPr>
          <p:nvPr/>
        </p:nvCxnSpPr>
        <p:spPr>
          <a:xfrm flipV="1">
            <a:off x="5096107" y="1813974"/>
            <a:ext cx="0" cy="16568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FA1263-542D-A325-D0D3-C698A21A529A}"/>
              </a:ext>
            </a:extLst>
          </p:cNvPr>
          <p:cNvCxnSpPr>
            <a:cxnSpLocks/>
          </p:cNvCxnSpPr>
          <p:nvPr/>
        </p:nvCxnSpPr>
        <p:spPr>
          <a:xfrm>
            <a:off x="3256156" y="743415"/>
            <a:ext cx="379141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32CB1C8-B6DB-5194-5B79-FAA3722B34EE}"/>
              </a:ext>
            </a:extLst>
          </p:cNvPr>
          <p:cNvCxnSpPr>
            <a:cxnSpLocks/>
          </p:cNvCxnSpPr>
          <p:nvPr/>
        </p:nvCxnSpPr>
        <p:spPr>
          <a:xfrm flipV="1">
            <a:off x="3238499" y="743415"/>
            <a:ext cx="0" cy="10538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FF7BA71-3580-A955-141D-323FC009CBD9}"/>
              </a:ext>
            </a:extLst>
          </p:cNvPr>
          <p:cNvCxnSpPr>
            <a:cxnSpLocks/>
          </p:cNvCxnSpPr>
          <p:nvPr/>
        </p:nvCxnSpPr>
        <p:spPr>
          <a:xfrm flipH="1">
            <a:off x="1899231" y="1808398"/>
            <a:ext cx="13392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2AE5411-56B4-C4E5-BD99-5CDC9063E9B9}"/>
              </a:ext>
            </a:extLst>
          </p:cNvPr>
          <p:cNvSpPr/>
          <p:nvPr/>
        </p:nvSpPr>
        <p:spPr>
          <a:xfrm>
            <a:off x="925550" y="1709848"/>
            <a:ext cx="962529" cy="330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6F2FE68-5956-DF33-DA16-85732CB7D9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936" t="56642" r="37780" b="37356"/>
          <a:stretch/>
        </p:blipFill>
        <p:spPr>
          <a:xfrm>
            <a:off x="8982421" y="2107704"/>
            <a:ext cx="2527885" cy="3735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4AC7B426-5ED1-B97E-6BCC-F2A8308AF69C}"/>
              </a:ext>
            </a:extLst>
          </p:cNvPr>
          <p:cNvSpPr/>
          <p:nvPr/>
        </p:nvSpPr>
        <p:spPr>
          <a:xfrm>
            <a:off x="2732049" y="3683660"/>
            <a:ext cx="1594624" cy="250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33302A-339E-F2FB-5C60-EAB6854EE716}"/>
              </a:ext>
            </a:extLst>
          </p:cNvPr>
          <p:cNvCxnSpPr>
            <a:cxnSpLocks/>
          </p:cNvCxnSpPr>
          <p:nvPr/>
        </p:nvCxnSpPr>
        <p:spPr>
          <a:xfrm>
            <a:off x="4326673" y="3838862"/>
            <a:ext cx="16726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C03026-BA5A-93E0-8147-4F6208B0BF9B}"/>
              </a:ext>
            </a:extLst>
          </p:cNvPr>
          <p:cNvCxnSpPr>
            <a:cxnSpLocks/>
          </p:cNvCxnSpPr>
          <p:nvPr/>
        </p:nvCxnSpPr>
        <p:spPr>
          <a:xfrm flipV="1">
            <a:off x="5995639" y="2181987"/>
            <a:ext cx="0" cy="16568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D06EE73-F787-7B8E-1262-05C4E04D3670}"/>
              </a:ext>
            </a:extLst>
          </p:cNvPr>
          <p:cNvCxnSpPr>
            <a:cxnSpLocks/>
          </p:cNvCxnSpPr>
          <p:nvPr/>
        </p:nvCxnSpPr>
        <p:spPr>
          <a:xfrm>
            <a:off x="5995639" y="2174595"/>
            <a:ext cx="1051932" cy="73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89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A09DA81-A229-09CE-D0C3-2D0EA6DB8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38" y="1502627"/>
            <a:ext cx="6458618" cy="38527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ABB1CE-C3EC-3680-3D43-D72E86CB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49" y="523081"/>
            <a:ext cx="5032123" cy="502828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2. HALAMAN UTAMA SISTEM TEMPAHAN BILIK ASRAMA</a:t>
            </a:r>
            <a:endParaRPr lang="en-MY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F7BF-DF34-D371-4E51-41156F28E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7571" y="523081"/>
            <a:ext cx="4741126" cy="581183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1. </a:t>
            </a:r>
            <a:r>
              <a:rPr lang="en-US" dirty="0" err="1">
                <a:solidFill>
                  <a:schemeClr val="tx1"/>
                </a:solidFill>
              </a:rPr>
              <a:t>Klik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menu dropdown </a:t>
            </a:r>
            <a:r>
              <a:rPr lang="en-US" dirty="0" err="1">
                <a:solidFill>
                  <a:schemeClr val="tx1"/>
                </a:solidFill>
              </a:rPr>
              <a:t>Kursus</a:t>
            </a:r>
            <a:r>
              <a:rPr lang="en-US" dirty="0">
                <a:solidFill>
                  <a:schemeClr val="tx1"/>
                </a:solidFill>
              </a:rPr>
              <a:t> pada 	 	  </a:t>
            </a:r>
            <a:r>
              <a:rPr lang="en-US" i="1" dirty="0">
                <a:solidFill>
                  <a:schemeClr val="tx1"/>
                </a:solidFill>
              </a:rPr>
              <a:t>sidebar </a:t>
            </a:r>
            <a:r>
              <a:rPr lang="en-US" dirty="0">
                <a:solidFill>
                  <a:schemeClr val="tx1"/>
                </a:solidFill>
              </a:rPr>
              <a:t>menu.</a:t>
            </a:r>
          </a:p>
          <a:p>
            <a:r>
              <a:rPr lang="en-US" dirty="0">
                <a:solidFill>
                  <a:schemeClr val="tx1"/>
                </a:solidFill>
              </a:rPr>
              <a:t>2. </a:t>
            </a:r>
            <a:r>
              <a:rPr lang="en-US" dirty="0" err="1">
                <a:solidFill>
                  <a:schemeClr val="tx1"/>
                </a:solidFill>
              </a:rPr>
              <a:t>Klik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Tambah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Kursus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3. Halaman </a:t>
            </a:r>
            <a:r>
              <a:rPr lang="en-US" i="1" dirty="0">
                <a:solidFill>
                  <a:schemeClr val="tx1"/>
                </a:solidFill>
              </a:rPr>
              <a:t>Add Course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	  	  	  </a:t>
            </a:r>
            <a:r>
              <a:rPr lang="en-US" dirty="0" err="1">
                <a:solidFill>
                  <a:schemeClr val="tx1"/>
                </a:solidFill>
              </a:rPr>
              <a:t>dipaparkan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863A4E-79BC-5DFC-E262-52ACE3D1EE27}"/>
              </a:ext>
            </a:extLst>
          </p:cNvPr>
          <p:cNvSpPr/>
          <p:nvPr/>
        </p:nvSpPr>
        <p:spPr>
          <a:xfrm>
            <a:off x="486550" y="2486719"/>
            <a:ext cx="1186134" cy="412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447020-9924-6ED6-0145-E68D9B81269D}"/>
              </a:ext>
            </a:extLst>
          </p:cNvPr>
          <p:cNvCxnSpPr>
            <a:cxnSpLocks/>
          </p:cNvCxnSpPr>
          <p:nvPr/>
        </p:nvCxnSpPr>
        <p:spPr>
          <a:xfrm>
            <a:off x="6013525" y="768647"/>
            <a:ext cx="103404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18495B-C883-D18A-6F25-25DDB9FCC0E9}"/>
              </a:ext>
            </a:extLst>
          </p:cNvPr>
          <p:cNvCxnSpPr>
            <a:cxnSpLocks/>
          </p:cNvCxnSpPr>
          <p:nvPr/>
        </p:nvCxnSpPr>
        <p:spPr>
          <a:xfrm>
            <a:off x="1672684" y="2687444"/>
            <a:ext cx="43408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7139F8-FB95-8E81-B975-6F9F536765D3}"/>
              </a:ext>
            </a:extLst>
          </p:cNvPr>
          <p:cNvCxnSpPr>
            <a:cxnSpLocks/>
          </p:cNvCxnSpPr>
          <p:nvPr/>
        </p:nvCxnSpPr>
        <p:spPr>
          <a:xfrm flipV="1">
            <a:off x="6002767" y="758381"/>
            <a:ext cx="0" cy="19290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09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CC7112C-1984-BFC5-574F-DD7B8F722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44" y="1494262"/>
            <a:ext cx="6486660" cy="38694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ABB1CE-C3EC-3680-3D43-D72E86CB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49" y="523081"/>
            <a:ext cx="4059207" cy="502828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3. HALAMAN TAMBAH KURSUS</a:t>
            </a:r>
            <a:endParaRPr lang="en-MY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F7BF-DF34-D371-4E51-41156F28E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7571" y="523081"/>
            <a:ext cx="4741126" cy="581183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1. Masukkan </a:t>
            </a:r>
            <a:r>
              <a:rPr lang="en-US" i="1" dirty="0">
                <a:solidFill>
                  <a:schemeClr val="tx1"/>
                </a:solidFill>
              </a:rPr>
              <a:t>Course Code</a:t>
            </a:r>
          </a:p>
          <a:p>
            <a:r>
              <a:rPr lang="en-US" dirty="0">
                <a:solidFill>
                  <a:schemeClr val="tx1"/>
                </a:solidFill>
              </a:rPr>
              <a:t>2. Masukkan </a:t>
            </a:r>
            <a:r>
              <a:rPr lang="en-US" i="1" dirty="0">
                <a:solidFill>
                  <a:schemeClr val="tx1"/>
                </a:solidFill>
              </a:rPr>
              <a:t>Course Name (Short)</a:t>
            </a:r>
          </a:p>
          <a:p>
            <a:r>
              <a:rPr lang="en-US" dirty="0">
                <a:solidFill>
                  <a:schemeClr val="tx1"/>
                </a:solidFill>
              </a:rPr>
              <a:t>3. Masukkan </a:t>
            </a:r>
            <a:r>
              <a:rPr lang="en-US" i="1" dirty="0">
                <a:solidFill>
                  <a:schemeClr val="tx1"/>
                </a:solidFill>
              </a:rPr>
              <a:t>Course Name (Full)</a:t>
            </a:r>
          </a:p>
          <a:p>
            <a:r>
              <a:rPr lang="en-US" dirty="0">
                <a:solidFill>
                  <a:schemeClr val="tx1"/>
                </a:solidFill>
              </a:rPr>
              <a:t>4. </a:t>
            </a:r>
            <a:r>
              <a:rPr lang="en-US" dirty="0" err="1">
                <a:solidFill>
                  <a:schemeClr val="tx1"/>
                </a:solidFill>
              </a:rPr>
              <a:t>Klik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button </a:t>
            </a: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sz="1000" i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5. </a:t>
            </a:r>
            <a:r>
              <a:rPr lang="en-US" i="1" dirty="0">
                <a:solidFill>
                  <a:schemeClr val="tx1"/>
                </a:solidFill>
              </a:rPr>
              <a:t>Pop-up</a:t>
            </a:r>
          </a:p>
          <a:p>
            <a:pPr marL="0" indent="0">
              <a:buNone/>
            </a:pPr>
            <a:endParaRPr lang="en-US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tx1"/>
                </a:solidFill>
              </a:rPr>
              <a:t>	 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dipaparkan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6. Halaman </a:t>
            </a:r>
            <a:r>
              <a:rPr lang="en-US" i="1" dirty="0">
                <a:solidFill>
                  <a:schemeClr val="tx1"/>
                </a:solidFill>
              </a:rPr>
              <a:t>Add Course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	  	  	  </a:t>
            </a:r>
            <a:r>
              <a:rPr lang="en-US" dirty="0" err="1">
                <a:solidFill>
                  <a:schemeClr val="tx1"/>
                </a:solidFill>
              </a:rPr>
              <a:t>dipaparkan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863A4E-79BC-5DFC-E262-52ACE3D1EE27}"/>
              </a:ext>
            </a:extLst>
          </p:cNvPr>
          <p:cNvSpPr/>
          <p:nvPr/>
        </p:nvSpPr>
        <p:spPr>
          <a:xfrm>
            <a:off x="1689082" y="2850771"/>
            <a:ext cx="4406897" cy="7960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447020-9924-6ED6-0145-E68D9B81269D}"/>
              </a:ext>
            </a:extLst>
          </p:cNvPr>
          <p:cNvCxnSpPr>
            <a:cxnSpLocks/>
          </p:cNvCxnSpPr>
          <p:nvPr/>
        </p:nvCxnSpPr>
        <p:spPr>
          <a:xfrm>
            <a:off x="4545761" y="747132"/>
            <a:ext cx="25018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7139F8-FB95-8E81-B975-6F9F536765D3}"/>
              </a:ext>
            </a:extLst>
          </p:cNvPr>
          <p:cNvCxnSpPr>
            <a:cxnSpLocks/>
          </p:cNvCxnSpPr>
          <p:nvPr/>
        </p:nvCxnSpPr>
        <p:spPr>
          <a:xfrm flipV="1">
            <a:off x="4545761" y="747132"/>
            <a:ext cx="0" cy="21036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8892FA4-464D-3281-D66F-18444A23A1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99" t="56500" r="60722" b="37656"/>
          <a:stretch/>
        </p:blipFill>
        <p:spPr>
          <a:xfrm>
            <a:off x="9023697" y="1814403"/>
            <a:ext cx="1282391" cy="7476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6B4861-FC9B-F528-E10A-56FB3BF57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361" y="2872288"/>
            <a:ext cx="2934563" cy="88421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2EB09B-7135-D19F-2CB5-A301385101F3}"/>
              </a:ext>
            </a:extLst>
          </p:cNvPr>
          <p:cNvCxnSpPr>
            <a:cxnSpLocks/>
          </p:cNvCxnSpPr>
          <p:nvPr/>
        </p:nvCxnSpPr>
        <p:spPr>
          <a:xfrm>
            <a:off x="4545761" y="1146958"/>
            <a:ext cx="25018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EBF3B0-B3A7-EC3B-5E00-F6D3EC40777B}"/>
              </a:ext>
            </a:extLst>
          </p:cNvPr>
          <p:cNvCxnSpPr>
            <a:cxnSpLocks/>
          </p:cNvCxnSpPr>
          <p:nvPr/>
        </p:nvCxnSpPr>
        <p:spPr>
          <a:xfrm>
            <a:off x="4545761" y="1494262"/>
            <a:ext cx="25018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21AF66A-307C-DE0D-140D-553A26445E07}"/>
              </a:ext>
            </a:extLst>
          </p:cNvPr>
          <p:cNvSpPr/>
          <p:nvPr/>
        </p:nvSpPr>
        <p:spPr>
          <a:xfrm>
            <a:off x="2485016" y="3646838"/>
            <a:ext cx="580913" cy="2573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1CF219-8FFC-34A6-CD74-C02FDB8D8131}"/>
              </a:ext>
            </a:extLst>
          </p:cNvPr>
          <p:cNvCxnSpPr>
            <a:cxnSpLocks/>
          </p:cNvCxnSpPr>
          <p:nvPr/>
        </p:nvCxnSpPr>
        <p:spPr>
          <a:xfrm flipH="1">
            <a:off x="3065929" y="3775522"/>
            <a:ext cx="33779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F0C9AA-F1EE-604B-748F-40A71C36FB2C}"/>
              </a:ext>
            </a:extLst>
          </p:cNvPr>
          <p:cNvCxnSpPr>
            <a:cxnSpLocks/>
          </p:cNvCxnSpPr>
          <p:nvPr/>
        </p:nvCxnSpPr>
        <p:spPr>
          <a:xfrm flipV="1">
            <a:off x="6443831" y="1925619"/>
            <a:ext cx="0" cy="18499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87509F-6E8E-EA6C-6F6B-2A7D14C9C785}"/>
              </a:ext>
            </a:extLst>
          </p:cNvPr>
          <p:cNvCxnSpPr>
            <a:cxnSpLocks/>
          </p:cNvCxnSpPr>
          <p:nvPr/>
        </p:nvCxnSpPr>
        <p:spPr>
          <a:xfrm>
            <a:off x="6443831" y="1926361"/>
            <a:ext cx="6037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22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2B4430C-1CC4-6152-C1F3-98EFCC46A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50" y="1519516"/>
            <a:ext cx="6401990" cy="38189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ABB1CE-C3EC-3680-3D43-D72E86CB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50" y="523081"/>
            <a:ext cx="2769606" cy="502828"/>
          </a:xfrm>
        </p:spPr>
        <p:txBody>
          <a:bodyPr>
            <a:normAutofit/>
          </a:bodyPr>
          <a:lstStyle/>
          <a:p>
            <a:r>
              <a:rPr lang="en-US" sz="2400" dirty="0"/>
              <a:t>4. KURSUS</a:t>
            </a:r>
            <a:endParaRPr lang="en-MY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F7BF-DF34-D371-4E51-41156F28E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7571" y="523081"/>
            <a:ext cx="4741126" cy="581183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1. </a:t>
            </a:r>
            <a:r>
              <a:rPr lang="en-US" dirty="0" err="1">
                <a:solidFill>
                  <a:schemeClr val="tx1"/>
                </a:solidFill>
              </a:rPr>
              <a:t>Klik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menu dropdown </a:t>
            </a:r>
            <a:r>
              <a:rPr lang="en-US" dirty="0" err="1">
                <a:solidFill>
                  <a:schemeClr val="tx1"/>
                </a:solidFill>
              </a:rPr>
              <a:t>Kursus</a:t>
            </a:r>
            <a:r>
              <a:rPr lang="en-US" dirty="0">
                <a:solidFill>
                  <a:schemeClr val="tx1"/>
                </a:solidFill>
              </a:rPr>
              <a:t> pada 	  	  </a:t>
            </a:r>
            <a:r>
              <a:rPr lang="en-US" i="1" dirty="0">
                <a:solidFill>
                  <a:schemeClr val="tx1"/>
                </a:solidFill>
              </a:rPr>
              <a:t>sidebar </a:t>
            </a:r>
            <a:r>
              <a:rPr lang="en-US" dirty="0">
                <a:solidFill>
                  <a:schemeClr val="tx1"/>
                </a:solidFill>
              </a:rPr>
              <a:t>menu.</a:t>
            </a:r>
          </a:p>
          <a:p>
            <a:r>
              <a:rPr lang="en-US" dirty="0">
                <a:solidFill>
                  <a:schemeClr val="tx1"/>
                </a:solidFill>
              </a:rPr>
              <a:t>2. </a:t>
            </a:r>
            <a:r>
              <a:rPr lang="en-US" dirty="0" err="1">
                <a:solidFill>
                  <a:schemeClr val="tx1"/>
                </a:solidFill>
              </a:rPr>
              <a:t>Klik</a:t>
            </a:r>
            <a:r>
              <a:rPr lang="en-US" dirty="0">
                <a:solidFill>
                  <a:schemeClr val="tx1"/>
                </a:solidFill>
              </a:rPr>
              <a:t> Urus </a:t>
            </a:r>
            <a:r>
              <a:rPr lang="en-US" dirty="0" err="1">
                <a:solidFill>
                  <a:schemeClr val="tx1"/>
                </a:solidFill>
              </a:rPr>
              <a:t>Kursus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3. Halaman Urus </a:t>
            </a:r>
            <a:r>
              <a:rPr lang="en-US" dirty="0" err="1">
                <a:solidFill>
                  <a:schemeClr val="tx1"/>
                </a:solidFill>
              </a:rPr>
              <a:t>Kursus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	  	  	  </a:t>
            </a:r>
            <a:r>
              <a:rPr lang="en-US" dirty="0" err="1">
                <a:solidFill>
                  <a:schemeClr val="tx1"/>
                </a:solidFill>
              </a:rPr>
              <a:t>dipaparkan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863A4E-79BC-5DFC-E262-52ACE3D1EE27}"/>
              </a:ext>
            </a:extLst>
          </p:cNvPr>
          <p:cNvSpPr/>
          <p:nvPr/>
        </p:nvSpPr>
        <p:spPr>
          <a:xfrm>
            <a:off x="469733" y="2475960"/>
            <a:ext cx="1186134" cy="5792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447020-9924-6ED6-0145-E68D9B81269D}"/>
              </a:ext>
            </a:extLst>
          </p:cNvPr>
          <p:cNvCxnSpPr>
            <a:cxnSpLocks/>
          </p:cNvCxnSpPr>
          <p:nvPr/>
        </p:nvCxnSpPr>
        <p:spPr>
          <a:xfrm>
            <a:off x="3560758" y="736374"/>
            <a:ext cx="352378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18495B-C883-D18A-6F25-25DDB9FCC0E9}"/>
              </a:ext>
            </a:extLst>
          </p:cNvPr>
          <p:cNvCxnSpPr>
            <a:cxnSpLocks/>
          </p:cNvCxnSpPr>
          <p:nvPr/>
        </p:nvCxnSpPr>
        <p:spPr>
          <a:xfrm>
            <a:off x="1655867" y="2676686"/>
            <a:ext cx="19048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7139F8-FB95-8E81-B975-6F9F536765D3}"/>
              </a:ext>
            </a:extLst>
          </p:cNvPr>
          <p:cNvCxnSpPr>
            <a:cxnSpLocks/>
          </p:cNvCxnSpPr>
          <p:nvPr/>
        </p:nvCxnSpPr>
        <p:spPr>
          <a:xfrm flipV="1">
            <a:off x="3560758" y="736374"/>
            <a:ext cx="0" cy="19403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92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7D6023-42D5-4510-E899-CD4BFA5BB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03" y="1715023"/>
            <a:ext cx="6469334" cy="38636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ABB1CE-C3EC-3680-3D43-D72E86CB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50" y="523081"/>
            <a:ext cx="4059210" cy="502828"/>
          </a:xfrm>
        </p:spPr>
        <p:txBody>
          <a:bodyPr>
            <a:normAutofit/>
          </a:bodyPr>
          <a:lstStyle/>
          <a:p>
            <a:r>
              <a:rPr lang="en-US" sz="2400" dirty="0"/>
              <a:t>5. HALAMAN URUS KURSUS</a:t>
            </a:r>
            <a:endParaRPr lang="en-MY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F7BF-DF34-D371-4E51-41156F28E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7571" y="523081"/>
            <a:ext cx="4741126" cy="581183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1. </a:t>
            </a:r>
            <a:r>
              <a:rPr lang="en-US" dirty="0" err="1">
                <a:solidFill>
                  <a:schemeClr val="tx1"/>
                </a:solidFill>
              </a:rPr>
              <a:t>Senarai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maklumat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kursus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telah</a:t>
            </a:r>
            <a:r>
              <a:rPr lang="en-US" dirty="0">
                <a:solidFill>
                  <a:schemeClr val="tx1"/>
                </a:solidFill>
              </a:rPr>
              <a:t>  	  </a:t>
            </a:r>
            <a:r>
              <a:rPr lang="en-US" dirty="0" err="1">
                <a:solidFill>
                  <a:schemeClr val="tx1"/>
                </a:solidFill>
              </a:rPr>
              <a:t>ditambah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dipaparkan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disini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2. </a:t>
            </a:r>
            <a:r>
              <a:rPr lang="en-US" dirty="0" err="1">
                <a:solidFill>
                  <a:schemeClr val="tx1"/>
                </a:solidFill>
              </a:rPr>
              <a:t>Sekiranya</a:t>
            </a:r>
            <a:r>
              <a:rPr lang="en-US" dirty="0">
                <a:solidFill>
                  <a:schemeClr val="tx1"/>
                </a:solidFill>
              </a:rPr>
              <a:t> admin </a:t>
            </a:r>
            <a:r>
              <a:rPr lang="en-US" dirty="0" err="1">
                <a:solidFill>
                  <a:schemeClr val="tx1"/>
                </a:solidFill>
              </a:rPr>
              <a:t>ingin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mengemaskini</a:t>
            </a:r>
            <a:r>
              <a:rPr lang="en-US" dirty="0">
                <a:solidFill>
                  <a:schemeClr val="tx1"/>
                </a:solidFill>
              </a:rPr>
              <a:t> 	  </a:t>
            </a:r>
            <a:r>
              <a:rPr lang="en-US" dirty="0" err="1">
                <a:solidFill>
                  <a:schemeClr val="tx1"/>
                </a:solidFill>
              </a:rPr>
              <a:t>maklumat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kursus</a:t>
            </a:r>
            <a:r>
              <a:rPr lang="en-US" dirty="0">
                <a:solidFill>
                  <a:schemeClr val="tx1"/>
                </a:solidFill>
              </a:rPr>
              <a:t> , </a:t>
            </a:r>
            <a:r>
              <a:rPr lang="en-US" dirty="0" err="1">
                <a:solidFill>
                  <a:schemeClr val="tx1"/>
                </a:solidFill>
              </a:rPr>
              <a:t>klik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icon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3. Halaman </a:t>
            </a:r>
            <a:r>
              <a:rPr lang="en-US" i="1" dirty="0">
                <a:solidFill>
                  <a:schemeClr val="tx1"/>
                </a:solidFill>
              </a:rPr>
              <a:t>Edit Course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 		  	  </a:t>
            </a:r>
            <a:r>
              <a:rPr lang="en-US" dirty="0" err="1">
                <a:solidFill>
                  <a:schemeClr val="tx1"/>
                </a:solidFill>
              </a:rPr>
              <a:t>dipaparkan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4. </a:t>
            </a:r>
            <a:r>
              <a:rPr lang="en-US" dirty="0" err="1">
                <a:solidFill>
                  <a:schemeClr val="tx1"/>
                </a:solidFill>
              </a:rPr>
              <a:t>Sekiranya</a:t>
            </a:r>
            <a:r>
              <a:rPr lang="en-US" dirty="0">
                <a:solidFill>
                  <a:schemeClr val="tx1"/>
                </a:solidFill>
              </a:rPr>
              <a:t> admin </a:t>
            </a:r>
            <a:r>
              <a:rPr lang="en-US" dirty="0" err="1">
                <a:solidFill>
                  <a:schemeClr val="tx1"/>
                </a:solidFill>
              </a:rPr>
              <a:t>ingin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memadam</a:t>
            </a:r>
            <a:r>
              <a:rPr lang="en-US" dirty="0">
                <a:solidFill>
                  <a:schemeClr val="tx1"/>
                </a:solidFill>
              </a:rPr>
              <a:t> 	 	   </a:t>
            </a:r>
            <a:r>
              <a:rPr lang="en-US" dirty="0" err="1">
                <a:solidFill>
                  <a:schemeClr val="tx1"/>
                </a:solidFill>
              </a:rPr>
              <a:t>rekod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kursus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klik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icon </a:t>
            </a: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5. </a:t>
            </a:r>
            <a:r>
              <a:rPr lang="en-US" i="1" dirty="0">
                <a:solidFill>
                  <a:schemeClr val="tx1"/>
                </a:solidFill>
              </a:rPr>
              <a:t>Pop-up</a:t>
            </a:r>
          </a:p>
          <a:p>
            <a:pPr marL="0" indent="0">
              <a:buNone/>
            </a:pPr>
            <a:endParaRPr lang="en-US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tx1"/>
                </a:solidFill>
              </a:rPr>
              <a:t>	 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dipaparkan</a:t>
            </a:r>
            <a:r>
              <a:rPr lang="en-US" i="1" dirty="0">
                <a:solidFill>
                  <a:schemeClr val="tx1"/>
                </a:solidFill>
              </a:rPr>
              <a:t> .</a:t>
            </a:r>
          </a:p>
          <a:p>
            <a:pPr marL="0" indent="0">
              <a:buNone/>
            </a:pPr>
            <a:endParaRPr lang="en-US" sz="500" i="1" dirty="0">
              <a:solidFill>
                <a:schemeClr val="tx1"/>
              </a:solidFill>
            </a:endParaRPr>
          </a:p>
          <a:p>
            <a:r>
              <a:rPr lang="en-MY" dirty="0">
                <a:solidFill>
                  <a:schemeClr val="tx1"/>
                </a:solidFill>
              </a:rPr>
              <a:t>6. Halaman Urus </a:t>
            </a:r>
            <a:r>
              <a:rPr lang="en-MY" dirty="0" err="1">
                <a:solidFill>
                  <a:schemeClr val="tx1"/>
                </a:solidFill>
              </a:rPr>
              <a:t>Kursus</a:t>
            </a:r>
            <a:r>
              <a:rPr lang="en-MY" dirty="0">
                <a:solidFill>
                  <a:schemeClr val="tx1"/>
                </a:solidFill>
              </a:rPr>
              <a:t> </a:t>
            </a:r>
            <a:r>
              <a:rPr lang="en-MY" dirty="0" err="1">
                <a:solidFill>
                  <a:schemeClr val="tx1"/>
                </a:solidFill>
              </a:rPr>
              <a:t>akan</a:t>
            </a:r>
            <a:r>
              <a:rPr lang="en-MY" dirty="0">
                <a:solidFill>
                  <a:schemeClr val="tx1"/>
                </a:solidFill>
              </a:rPr>
              <a:t> 	 	 	   </a:t>
            </a:r>
            <a:r>
              <a:rPr lang="en-MY" dirty="0" err="1">
                <a:solidFill>
                  <a:schemeClr val="tx1"/>
                </a:solidFill>
              </a:rPr>
              <a:t>dipaparkan</a:t>
            </a:r>
            <a:r>
              <a:rPr lang="en-MY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863A4E-79BC-5DFC-E262-52ACE3D1EE27}"/>
              </a:ext>
            </a:extLst>
          </p:cNvPr>
          <p:cNvSpPr/>
          <p:nvPr/>
        </p:nvSpPr>
        <p:spPr>
          <a:xfrm>
            <a:off x="1602892" y="2850772"/>
            <a:ext cx="5163668" cy="16138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447020-9924-6ED6-0145-E68D9B81269D}"/>
              </a:ext>
            </a:extLst>
          </p:cNvPr>
          <p:cNvCxnSpPr>
            <a:cxnSpLocks/>
          </p:cNvCxnSpPr>
          <p:nvPr/>
        </p:nvCxnSpPr>
        <p:spPr>
          <a:xfrm>
            <a:off x="4545761" y="747132"/>
            <a:ext cx="25018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7139F8-FB95-8E81-B975-6F9F536765D3}"/>
              </a:ext>
            </a:extLst>
          </p:cNvPr>
          <p:cNvCxnSpPr>
            <a:cxnSpLocks/>
          </p:cNvCxnSpPr>
          <p:nvPr/>
        </p:nvCxnSpPr>
        <p:spPr>
          <a:xfrm flipV="1">
            <a:off x="4545761" y="747132"/>
            <a:ext cx="0" cy="21036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21AF66A-307C-DE0D-140D-553A26445E07}"/>
              </a:ext>
            </a:extLst>
          </p:cNvPr>
          <p:cNvSpPr/>
          <p:nvPr/>
        </p:nvSpPr>
        <p:spPr>
          <a:xfrm>
            <a:off x="6153374" y="3284171"/>
            <a:ext cx="465391" cy="10511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F0C9AA-F1EE-604B-748F-40A71C36FB2C}"/>
              </a:ext>
            </a:extLst>
          </p:cNvPr>
          <p:cNvCxnSpPr>
            <a:cxnSpLocks/>
          </p:cNvCxnSpPr>
          <p:nvPr/>
        </p:nvCxnSpPr>
        <p:spPr>
          <a:xfrm flipV="1">
            <a:off x="6443831" y="1925619"/>
            <a:ext cx="0" cy="13585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87509F-6E8E-EA6C-6F6B-2A7D14C9C785}"/>
              </a:ext>
            </a:extLst>
          </p:cNvPr>
          <p:cNvCxnSpPr>
            <a:cxnSpLocks/>
          </p:cNvCxnSpPr>
          <p:nvPr/>
        </p:nvCxnSpPr>
        <p:spPr>
          <a:xfrm>
            <a:off x="6443831" y="1926361"/>
            <a:ext cx="6037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47DEDF9-4450-9498-E3D8-B692D9EAF1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943" t="41012" r="7820" b="55485"/>
          <a:stretch/>
        </p:blipFill>
        <p:spPr>
          <a:xfrm>
            <a:off x="10553074" y="1523507"/>
            <a:ext cx="603740" cy="5645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3676A90-11C7-4EE7-7411-CA9C049128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605" t="41048" r="6280" b="55275"/>
          <a:stretch/>
        </p:blipFill>
        <p:spPr>
          <a:xfrm>
            <a:off x="10184953" y="3148162"/>
            <a:ext cx="736243" cy="7644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49602E9-C770-6D93-2D1C-EB179E8D2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340" y="4031267"/>
            <a:ext cx="3021919" cy="9414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932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69883A-7C02-656A-9D75-67FA2BF69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35" y="1567926"/>
            <a:ext cx="6246958" cy="37221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ABB1CE-C3EC-3680-3D43-D72E86CB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50" y="523081"/>
            <a:ext cx="2769606" cy="502828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6. HALAMAN </a:t>
            </a:r>
            <a:r>
              <a:rPr lang="en-US" sz="2400" i="1" dirty="0"/>
              <a:t>EDIT COURSE</a:t>
            </a:r>
            <a:endParaRPr lang="en-MY" sz="24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F7BF-DF34-D371-4E51-41156F28E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7571" y="523081"/>
            <a:ext cx="4741126" cy="581183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1. Di </a:t>
            </a:r>
            <a:r>
              <a:rPr lang="en-US" dirty="0" err="1">
                <a:solidFill>
                  <a:schemeClr val="tx1"/>
                </a:solidFill>
              </a:rPr>
              <a:t>halaman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Edit Course, </a:t>
            </a:r>
            <a:r>
              <a:rPr lang="en-US" dirty="0">
                <a:solidFill>
                  <a:schemeClr val="tx1"/>
                </a:solidFill>
              </a:rPr>
              <a:t>admin </a:t>
            </a:r>
            <a:r>
              <a:rPr lang="en-US" dirty="0" err="1">
                <a:solidFill>
                  <a:schemeClr val="tx1"/>
                </a:solidFill>
              </a:rPr>
              <a:t>boleh</a:t>
            </a:r>
            <a:r>
              <a:rPr lang="en-US" dirty="0">
                <a:solidFill>
                  <a:schemeClr val="tx1"/>
                </a:solidFill>
              </a:rPr>
              <a:t> 	  </a:t>
            </a:r>
            <a:r>
              <a:rPr lang="en-US" dirty="0" err="1">
                <a:solidFill>
                  <a:schemeClr val="tx1"/>
                </a:solidFill>
              </a:rPr>
              <a:t>mengemaskini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kod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nama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course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2. </a:t>
            </a:r>
            <a:r>
              <a:rPr lang="en-US" dirty="0" err="1">
                <a:solidFill>
                  <a:schemeClr val="tx1"/>
                </a:solidFill>
              </a:rPr>
              <a:t>Selesai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mengemaskini</a:t>
            </a:r>
            <a:r>
              <a:rPr lang="en-US" dirty="0">
                <a:solidFill>
                  <a:schemeClr val="tx1"/>
                </a:solidFill>
              </a:rPr>
              <a:t> , </a:t>
            </a:r>
            <a:r>
              <a:rPr lang="en-US" dirty="0" err="1">
                <a:solidFill>
                  <a:schemeClr val="tx1"/>
                </a:solidFill>
              </a:rPr>
              <a:t>klik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button </a:t>
            </a: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3. </a:t>
            </a:r>
            <a:r>
              <a:rPr lang="en-US" i="1" dirty="0">
                <a:solidFill>
                  <a:schemeClr val="tx1"/>
                </a:solidFill>
              </a:rPr>
              <a:t>Pop-up</a:t>
            </a: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sz="1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 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dipaparkan</a:t>
            </a:r>
            <a:r>
              <a:rPr lang="en-US" i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863A4E-79BC-5DFC-E262-52ACE3D1EE27}"/>
              </a:ext>
            </a:extLst>
          </p:cNvPr>
          <p:cNvSpPr/>
          <p:nvPr/>
        </p:nvSpPr>
        <p:spPr>
          <a:xfrm>
            <a:off x="1884477" y="2745211"/>
            <a:ext cx="4129043" cy="856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447020-9924-6ED6-0145-E68D9B81269D}"/>
              </a:ext>
            </a:extLst>
          </p:cNvPr>
          <p:cNvCxnSpPr>
            <a:cxnSpLocks/>
          </p:cNvCxnSpPr>
          <p:nvPr/>
        </p:nvCxnSpPr>
        <p:spPr>
          <a:xfrm>
            <a:off x="3560758" y="736374"/>
            <a:ext cx="352378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7139F8-FB95-8E81-B975-6F9F536765D3}"/>
              </a:ext>
            </a:extLst>
          </p:cNvPr>
          <p:cNvCxnSpPr>
            <a:cxnSpLocks/>
          </p:cNvCxnSpPr>
          <p:nvPr/>
        </p:nvCxnSpPr>
        <p:spPr>
          <a:xfrm flipV="1">
            <a:off x="3560758" y="736374"/>
            <a:ext cx="0" cy="20088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83E039D-741C-CFC7-4AB6-9DDCB75C4F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59" t="56066" r="59699" b="36970"/>
          <a:stretch/>
        </p:blipFill>
        <p:spPr>
          <a:xfrm>
            <a:off x="7760658" y="1567926"/>
            <a:ext cx="1113694" cy="6562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DE2ED2-1978-BEA5-33EB-40C5FE14F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484" y="2413223"/>
            <a:ext cx="2877137" cy="9111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06C387D-C7E8-75D3-292B-21368BF5D7C0}"/>
              </a:ext>
            </a:extLst>
          </p:cNvPr>
          <p:cNvSpPr/>
          <p:nvPr/>
        </p:nvSpPr>
        <p:spPr>
          <a:xfrm>
            <a:off x="2663089" y="3602107"/>
            <a:ext cx="488902" cy="3674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535707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</TotalTime>
  <Words>983</Words>
  <Application>Microsoft Office PowerPoint</Application>
  <PresentationFormat>Widescreen</PresentationFormat>
  <Paragraphs>201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MANUAL PENGGUNA SISTEM TEMPAHAN BILIK ASRAMA</vt:lpstr>
      <vt:lpstr>PowerPoint Presentation</vt:lpstr>
      <vt:lpstr>PowerPoint Presentation</vt:lpstr>
      <vt:lpstr>1. LOGIN ADMIN</vt:lpstr>
      <vt:lpstr>2. HALAMAN UTAMA SISTEM TEMPAHAN BILIK ASRAMA</vt:lpstr>
      <vt:lpstr>3. HALAMAN TAMBAH KURSUS</vt:lpstr>
      <vt:lpstr>4. KURSUS</vt:lpstr>
      <vt:lpstr>5. HALAMAN URUS KURSUS</vt:lpstr>
      <vt:lpstr>6. HALAMAN EDIT COURSE</vt:lpstr>
      <vt:lpstr>7. BILIK</vt:lpstr>
      <vt:lpstr>8. HALAMAN ADD A ROOM</vt:lpstr>
      <vt:lpstr>9. BILIK</vt:lpstr>
      <vt:lpstr>10. HALAMAN MANAGE ROOM</vt:lpstr>
      <vt:lpstr>11. HALAMAN EDIT ROOM DETAILS</vt:lpstr>
      <vt:lpstr>12. HALAMAN PENDAFTARAN PELAJAR</vt:lpstr>
      <vt:lpstr>13. HALAMAN URUS PELAJAR</vt:lpstr>
      <vt:lpstr>14. HALAMAN ACCESS LOG</vt:lpstr>
      <vt:lpstr>15. PUSH KE REPOSITORY GITHUB</vt:lpstr>
      <vt:lpstr>16. PUSH KE REPOSITORY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PENGGUNA SISTEM TEMPAHAN BILIK ASRAMA</dc:title>
  <dc:creator>Student</dc:creator>
  <cp:lastModifiedBy>Student</cp:lastModifiedBy>
  <cp:revision>6</cp:revision>
  <dcterms:created xsi:type="dcterms:W3CDTF">2023-07-13T06:37:45Z</dcterms:created>
  <dcterms:modified xsi:type="dcterms:W3CDTF">2023-07-13T08:49:13Z</dcterms:modified>
</cp:coreProperties>
</file>