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450" r:id="rId5"/>
    <p:sldId id="452" r:id="rId6"/>
    <p:sldId id="454" r:id="rId7"/>
    <p:sldId id="456" r:id="rId8"/>
    <p:sldId id="451" r:id="rId9"/>
    <p:sldId id="455" r:id="rId10"/>
    <p:sldId id="457" r:id="rId11"/>
    <p:sldId id="458" r:id="rId12"/>
    <p:sldId id="459" r:id="rId13"/>
    <p:sldId id="460" r:id="rId14"/>
    <p:sldId id="46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7" d="100"/>
          <a:sy n="67"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2410C6-E646-4582-9669-86050AFF7146}"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fr-MA"/>
        </a:p>
      </dgm:t>
    </dgm:pt>
    <dgm:pt modelId="{7D060CAB-E35B-488C-90EE-0CC9E93408C6}">
      <dgm:prSet phldrT="[Text]"/>
      <dgm:spPr/>
      <dgm:t>
        <a:bodyPr/>
        <a:lstStyle/>
        <a:p>
          <a:r>
            <a:rPr lang="fr-MA" dirty="0"/>
            <a:t>INTRODUCTION</a:t>
          </a:r>
        </a:p>
      </dgm:t>
    </dgm:pt>
    <dgm:pt modelId="{A113434B-1EF7-4E99-B0EC-47F3BA375ADF}" type="parTrans" cxnId="{B2B72DE4-C8C9-48FD-B9A1-76D68811D1F7}">
      <dgm:prSet/>
      <dgm:spPr/>
      <dgm:t>
        <a:bodyPr/>
        <a:lstStyle/>
        <a:p>
          <a:endParaRPr lang="fr-MA"/>
        </a:p>
      </dgm:t>
    </dgm:pt>
    <dgm:pt modelId="{0C4C3E4A-0F98-462A-8C84-1D31E04773D5}" type="sibTrans" cxnId="{B2B72DE4-C8C9-48FD-B9A1-76D68811D1F7}">
      <dgm:prSet/>
      <dgm:spPr/>
      <dgm:t>
        <a:bodyPr/>
        <a:lstStyle/>
        <a:p>
          <a:endParaRPr lang="fr-MA"/>
        </a:p>
      </dgm:t>
    </dgm:pt>
    <dgm:pt modelId="{B02DDDFF-0244-4330-80FC-9E9CE0C87584}">
      <dgm:prSet phldrT="[Text]"/>
      <dgm:spPr/>
      <dgm:t>
        <a:bodyPr/>
        <a:lstStyle/>
        <a:p>
          <a:r>
            <a:rPr kumimoji="0" lang="fr-FR" altLang="fr-FR" b="1" i="0" u="none" strike="noStrike"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Optimisation du problème de </a:t>
          </a:r>
          <a:r>
            <a:rPr kumimoji="0" lang="fr-FR" altLang="fr-FR" b="1" i="0" u="none" strike="noStrike"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Load</a:t>
          </a:r>
          <a:r>
            <a:rPr kumimoji="0" lang="fr-FR" altLang="fr-FR" b="1" i="0" u="none" strike="noStrike"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flow </a:t>
          </a:r>
          <a:endParaRPr lang="fr-MA" dirty="0"/>
        </a:p>
      </dgm:t>
    </dgm:pt>
    <dgm:pt modelId="{F7D7BB51-2787-4D54-B71C-09720EF4663F}" type="parTrans" cxnId="{A632FA67-1E39-49ED-A610-D62350DF61B7}">
      <dgm:prSet/>
      <dgm:spPr/>
      <dgm:t>
        <a:bodyPr/>
        <a:lstStyle/>
        <a:p>
          <a:endParaRPr lang="fr-MA"/>
        </a:p>
      </dgm:t>
    </dgm:pt>
    <dgm:pt modelId="{FF2753EA-7244-4323-B22C-EEFB0C67D074}" type="sibTrans" cxnId="{A632FA67-1E39-49ED-A610-D62350DF61B7}">
      <dgm:prSet/>
      <dgm:spPr/>
      <dgm:t>
        <a:bodyPr/>
        <a:lstStyle/>
        <a:p>
          <a:endParaRPr lang="fr-MA"/>
        </a:p>
      </dgm:t>
    </dgm:pt>
    <dgm:pt modelId="{BD457DE1-E937-4BC9-AE00-B91380F65E6D}">
      <dgm:prSet phldrT="[Text]"/>
      <dgm:spPr/>
      <dgm:t>
        <a:bodyPr/>
        <a:lstStyle/>
        <a:p>
          <a:r>
            <a:rPr lang="fr-MA" dirty="0"/>
            <a:t>CONCLUSION</a:t>
          </a:r>
        </a:p>
      </dgm:t>
    </dgm:pt>
    <dgm:pt modelId="{8E0BBED8-08C7-439D-9347-AD683907680C}" type="parTrans" cxnId="{D80758F8-1169-4828-9F87-52E641FD9A08}">
      <dgm:prSet/>
      <dgm:spPr/>
      <dgm:t>
        <a:bodyPr/>
        <a:lstStyle/>
        <a:p>
          <a:endParaRPr lang="fr-MA"/>
        </a:p>
      </dgm:t>
    </dgm:pt>
    <dgm:pt modelId="{5429E2A6-E5DC-47A4-96FF-2B95DD5BD4DA}" type="sibTrans" cxnId="{D80758F8-1169-4828-9F87-52E641FD9A08}">
      <dgm:prSet/>
      <dgm:spPr/>
      <dgm:t>
        <a:bodyPr/>
        <a:lstStyle/>
        <a:p>
          <a:endParaRPr lang="fr-MA"/>
        </a:p>
      </dgm:t>
    </dgm:pt>
    <dgm:pt modelId="{4BD5BCB0-EC89-4206-8FD6-6C840261F184}">
      <dgm:prSet phldrT="[Text]"/>
      <dgm:spPr/>
      <dgm:t>
        <a:bodyPr/>
        <a:lstStyle/>
        <a:p>
          <a:r>
            <a:rPr kumimoji="0" lang="fr-FR" altLang="fr-FR" b="1" i="0" u="none" strike="noStrike"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b="1" i="0" u="none" strike="noStrike"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Load</a:t>
          </a:r>
          <a:r>
            <a:rPr kumimoji="0" lang="fr-FR" altLang="fr-FR" b="1" i="0" u="none" strike="noStrike"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Flow </a:t>
          </a:r>
          <a:endParaRPr lang="fr-MA" dirty="0"/>
        </a:p>
      </dgm:t>
    </dgm:pt>
    <dgm:pt modelId="{41C775A3-0D2D-42D5-80C5-34759F3DE76A}" type="parTrans" cxnId="{3F134508-8BCC-4EBB-8A43-CC275812418A}">
      <dgm:prSet/>
      <dgm:spPr/>
      <dgm:t>
        <a:bodyPr/>
        <a:lstStyle/>
        <a:p>
          <a:endParaRPr lang="fr-MA"/>
        </a:p>
      </dgm:t>
    </dgm:pt>
    <dgm:pt modelId="{4D3895EE-FB2B-4266-AD72-2FF42FEF798F}" type="sibTrans" cxnId="{3F134508-8BCC-4EBB-8A43-CC275812418A}">
      <dgm:prSet/>
      <dgm:spPr/>
      <dgm:t>
        <a:bodyPr/>
        <a:lstStyle/>
        <a:p>
          <a:endParaRPr lang="fr-MA"/>
        </a:p>
      </dgm:t>
    </dgm:pt>
    <dgm:pt modelId="{D6949FA1-4E87-40E8-A9D6-1FD3DCC31C1C}">
      <dgm:prSet phldrT="[Text]"/>
      <dgm:spPr/>
      <dgm:t>
        <a:bodyPr/>
        <a:lstStyle/>
        <a:p>
          <a:r>
            <a:rPr kumimoji="0" lang="en-US" altLang="fr-FR" b="1" i="0" u="none" strike="noStrike"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Modélisation</a:t>
          </a:r>
          <a:endParaRPr lang="fr-MA" dirty="0"/>
        </a:p>
      </dgm:t>
    </dgm:pt>
    <dgm:pt modelId="{FE63EB3C-2BB4-4F9D-BF1C-378822A0C2C7}" type="parTrans" cxnId="{31FA227F-F812-481D-840E-7A79A62762DA}">
      <dgm:prSet/>
      <dgm:spPr/>
      <dgm:t>
        <a:bodyPr/>
        <a:lstStyle/>
        <a:p>
          <a:endParaRPr lang="fr-MA"/>
        </a:p>
      </dgm:t>
    </dgm:pt>
    <dgm:pt modelId="{503AD6E1-BD41-4D3A-BA94-581702EBEDB2}" type="sibTrans" cxnId="{31FA227F-F812-481D-840E-7A79A62762DA}">
      <dgm:prSet/>
      <dgm:spPr/>
      <dgm:t>
        <a:bodyPr/>
        <a:lstStyle/>
        <a:p>
          <a:endParaRPr lang="fr-MA"/>
        </a:p>
      </dgm:t>
    </dgm:pt>
    <dgm:pt modelId="{5B1BF99C-097E-48FE-A691-D9190911CA7E}" type="pres">
      <dgm:prSet presAssocID="{562410C6-E646-4582-9669-86050AFF7146}" presName="Name0" presStyleCnt="0">
        <dgm:presLayoutVars>
          <dgm:chMax val="7"/>
          <dgm:chPref val="7"/>
          <dgm:dir/>
        </dgm:presLayoutVars>
      </dgm:prSet>
      <dgm:spPr/>
    </dgm:pt>
    <dgm:pt modelId="{EE43EDA7-3B17-4547-AE06-307058A53057}" type="pres">
      <dgm:prSet presAssocID="{562410C6-E646-4582-9669-86050AFF7146}" presName="Name1" presStyleCnt="0"/>
      <dgm:spPr/>
    </dgm:pt>
    <dgm:pt modelId="{7B9532A8-8B27-44BA-80DD-8D30CBB893E5}" type="pres">
      <dgm:prSet presAssocID="{562410C6-E646-4582-9669-86050AFF7146}" presName="cycle" presStyleCnt="0"/>
      <dgm:spPr/>
    </dgm:pt>
    <dgm:pt modelId="{175ED1D0-66EB-4378-A0C7-39F042F669ED}" type="pres">
      <dgm:prSet presAssocID="{562410C6-E646-4582-9669-86050AFF7146}" presName="srcNode" presStyleLbl="node1" presStyleIdx="0" presStyleCnt="5"/>
      <dgm:spPr/>
    </dgm:pt>
    <dgm:pt modelId="{6AD2AE9E-731D-46FC-8411-8FFB2DE42468}" type="pres">
      <dgm:prSet presAssocID="{562410C6-E646-4582-9669-86050AFF7146}" presName="conn" presStyleLbl="parChTrans1D2" presStyleIdx="0" presStyleCnt="1"/>
      <dgm:spPr/>
    </dgm:pt>
    <dgm:pt modelId="{80A8B856-A54F-437B-BE11-EBE8A041CAA7}" type="pres">
      <dgm:prSet presAssocID="{562410C6-E646-4582-9669-86050AFF7146}" presName="extraNode" presStyleLbl="node1" presStyleIdx="0" presStyleCnt="5"/>
      <dgm:spPr/>
    </dgm:pt>
    <dgm:pt modelId="{1441CFD7-6391-465F-ACAB-131DF6777ABF}" type="pres">
      <dgm:prSet presAssocID="{562410C6-E646-4582-9669-86050AFF7146}" presName="dstNode" presStyleLbl="node1" presStyleIdx="0" presStyleCnt="5"/>
      <dgm:spPr/>
    </dgm:pt>
    <dgm:pt modelId="{1D1F193F-D8BE-4B0C-B9AF-75639044D169}" type="pres">
      <dgm:prSet presAssocID="{7D060CAB-E35B-488C-90EE-0CC9E93408C6}" presName="text_1" presStyleLbl="node1" presStyleIdx="0" presStyleCnt="5">
        <dgm:presLayoutVars>
          <dgm:bulletEnabled val="1"/>
        </dgm:presLayoutVars>
      </dgm:prSet>
      <dgm:spPr/>
    </dgm:pt>
    <dgm:pt modelId="{DD1121C4-02BD-4AAE-B7F8-63FBA2F1A3B7}" type="pres">
      <dgm:prSet presAssocID="{7D060CAB-E35B-488C-90EE-0CC9E93408C6}" presName="accent_1" presStyleCnt="0"/>
      <dgm:spPr/>
    </dgm:pt>
    <dgm:pt modelId="{9D2FC83C-82F9-43E8-A55B-45D872D94A3F}" type="pres">
      <dgm:prSet presAssocID="{7D060CAB-E35B-488C-90EE-0CC9E93408C6}" presName="accentRepeatNode" presStyleLbl="solidFgAcc1" presStyleIdx="0" presStyleCnt="5"/>
      <dgm:spPr/>
    </dgm:pt>
    <dgm:pt modelId="{8993E909-3845-46DA-975E-E00F09D494D0}" type="pres">
      <dgm:prSet presAssocID="{D6949FA1-4E87-40E8-A9D6-1FD3DCC31C1C}" presName="text_2" presStyleLbl="node1" presStyleIdx="1" presStyleCnt="5">
        <dgm:presLayoutVars>
          <dgm:bulletEnabled val="1"/>
        </dgm:presLayoutVars>
      </dgm:prSet>
      <dgm:spPr/>
    </dgm:pt>
    <dgm:pt modelId="{A69348A1-85D3-4795-A72F-D124E7919573}" type="pres">
      <dgm:prSet presAssocID="{D6949FA1-4E87-40E8-A9D6-1FD3DCC31C1C}" presName="accent_2" presStyleCnt="0"/>
      <dgm:spPr/>
    </dgm:pt>
    <dgm:pt modelId="{EEC05951-BE8E-412E-B99E-7A3F450F41E2}" type="pres">
      <dgm:prSet presAssocID="{D6949FA1-4E87-40E8-A9D6-1FD3DCC31C1C}" presName="accentRepeatNode" presStyleLbl="solidFgAcc1" presStyleIdx="1" presStyleCnt="5"/>
      <dgm:spPr/>
    </dgm:pt>
    <dgm:pt modelId="{09B70897-2EEC-4D80-92A4-577F6F571487}" type="pres">
      <dgm:prSet presAssocID="{4BD5BCB0-EC89-4206-8FD6-6C840261F184}" presName="text_3" presStyleLbl="node1" presStyleIdx="2" presStyleCnt="5">
        <dgm:presLayoutVars>
          <dgm:bulletEnabled val="1"/>
        </dgm:presLayoutVars>
      </dgm:prSet>
      <dgm:spPr/>
    </dgm:pt>
    <dgm:pt modelId="{B2F4E57B-E470-487F-84C1-47273110F010}" type="pres">
      <dgm:prSet presAssocID="{4BD5BCB0-EC89-4206-8FD6-6C840261F184}" presName="accent_3" presStyleCnt="0"/>
      <dgm:spPr/>
    </dgm:pt>
    <dgm:pt modelId="{D80E22B6-EF96-4736-84FA-3C6B291642F2}" type="pres">
      <dgm:prSet presAssocID="{4BD5BCB0-EC89-4206-8FD6-6C840261F184}" presName="accentRepeatNode" presStyleLbl="solidFgAcc1" presStyleIdx="2" presStyleCnt="5"/>
      <dgm:spPr/>
    </dgm:pt>
    <dgm:pt modelId="{D474AA76-2AD6-41A4-9B79-D81CDF46C350}" type="pres">
      <dgm:prSet presAssocID="{B02DDDFF-0244-4330-80FC-9E9CE0C87584}" presName="text_4" presStyleLbl="node1" presStyleIdx="3" presStyleCnt="5">
        <dgm:presLayoutVars>
          <dgm:bulletEnabled val="1"/>
        </dgm:presLayoutVars>
      </dgm:prSet>
      <dgm:spPr/>
    </dgm:pt>
    <dgm:pt modelId="{EFD68137-01D5-47E6-94D8-5A3E580E9EE0}" type="pres">
      <dgm:prSet presAssocID="{B02DDDFF-0244-4330-80FC-9E9CE0C87584}" presName="accent_4" presStyleCnt="0"/>
      <dgm:spPr/>
    </dgm:pt>
    <dgm:pt modelId="{D72EE688-8D3F-40F8-AE7C-D658117E3DCB}" type="pres">
      <dgm:prSet presAssocID="{B02DDDFF-0244-4330-80FC-9E9CE0C87584}" presName="accentRepeatNode" presStyleLbl="solidFgAcc1" presStyleIdx="3" presStyleCnt="5"/>
      <dgm:spPr/>
    </dgm:pt>
    <dgm:pt modelId="{1D213778-9F15-4232-A7A1-C067B88BC2B7}" type="pres">
      <dgm:prSet presAssocID="{BD457DE1-E937-4BC9-AE00-B91380F65E6D}" presName="text_5" presStyleLbl="node1" presStyleIdx="4" presStyleCnt="5">
        <dgm:presLayoutVars>
          <dgm:bulletEnabled val="1"/>
        </dgm:presLayoutVars>
      </dgm:prSet>
      <dgm:spPr/>
    </dgm:pt>
    <dgm:pt modelId="{B962C24B-A270-4140-A8D2-085C1587C82F}" type="pres">
      <dgm:prSet presAssocID="{BD457DE1-E937-4BC9-AE00-B91380F65E6D}" presName="accent_5" presStyleCnt="0"/>
      <dgm:spPr/>
    </dgm:pt>
    <dgm:pt modelId="{187E4432-608E-4AAF-9BF0-1C9F8BA80A10}" type="pres">
      <dgm:prSet presAssocID="{BD457DE1-E937-4BC9-AE00-B91380F65E6D}" presName="accentRepeatNode" presStyleLbl="solidFgAcc1" presStyleIdx="4" presStyleCnt="5"/>
      <dgm:spPr/>
    </dgm:pt>
  </dgm:ptLst>
  <dgm:cxnLst>
    <dgm:cxn modelId="{0B6C3B07-AFDC-4FDF-A192-648D4004464C}" type="presOf" srcId="{7D060CAB-E35B-488C-90EE-0CC9E93408C6}" destId="{1D1F193F-D8BE-4B0C-B9AF-75639044D169}" srcOrd="0" destOrd="0" presId="urn:microsoft.com/office/officeart/2008/layout/VerticalCurvedList"/>
    <dgm:cxn modelId="{3F134508-8BCC-4EBB-8A43-CC275812418A}" srcId="{562410C6-E646-4582-9669-86050AFF7146}" destId="{4BD5BCB0-EC89-4206-8FD6-6C840261F184}" srcOrd="2" destOrd="0" parTransId="{41C775A3-0D2D-42D5-80C5-34759F3DE76A}" sibTransId="{4D3895EE-FB2B-4266-AD72-2FF42FEF798F}"/>
    <dgm:cxn modelId="{9296825E-439B-42C2-9C77-9E75FFD35103}" type="presOf" srcId="{562410C6-E646-4582-9669-86050AFF7146}" destId="{5B1BF99C-097E-48FE-A691-D9190911CA7E}" srcOrd="0" destOrd="0" presId="urn:microsoft.com/office/officeart/2008/layout/VerticalCurvedList"/>
    <dgm:cxn modelId="{6F65AA41-AF80-46C2-A965-C2316A1CA740}" type="presOf" srcId="{4BD5BCB0-EC89-4206-8FD6-6C840261F184}" destId="{09B70897-2EEC-4D80-92A4-577F6F571487}" srcOrd="0" destOrd="0" presId="urn:microsoft.com/office/officeart/2008/layout/VerticalCurvedList"/>
    <dgm:cxn modelId="{A632FA67-1E39-49ED-A610-D62350DF61B7}" srcId="{562410C6-E646-4582-9669-86050AFF7146}" destId="{B02DDDFF-0244-4330-80FC-9E9CE0C87584}" srcOrd="3" destOrd="0" parTransId="{F7D7BB51-2787-4D54-B71C-09720EF4663F}" sibTransId="{FF2753EA-7244-4323-B22C-EEFB0C67D074}"/>
    <dgm:cxn modelId="{31FA227F-F812-481D-840E-7A79A62762DA}" srcId="{562410C6-E646-4582-9669-86050AFF7146}" destId="{D6949FA1-4E87-40E8-A9D6-1FD3DCC31C1C}" srcOrd="1" destOrd="0" parTransId="{FE63EB3C-2BB4-4F9D-BF1C-378822A0C2C7}" sibTransId="{503AD6E1-BD41-4D3A-BA94-581702EBEDB2}"/>
    <dgm:cxn modelId="{DEEB8FA5-1210-4FD5-A3A2-FD356611C35B}" type="presOf" srcId="{D6949FA1-4E87-40E8-A9D6-1FD3DCC31C1C}" destId="{8993E909-3845-46DA-975E-E00F09D494D0}" srcOrd="0" destOrd="0" presId="urn:microsoft.com/office/officeart/2008/layout/VerticalCurvedList"/>
    <dgm:cxn modelId="{17E5C2A8-1C86-49E8-8536-46BB00315E62}" type="presOf" srcId="{0C4C3E4A-0F98-462A-8C84-1D31E04773D5}" destId="{6AD2AE9E-731D-46FC-8411-8FFB2DE42468}" srcOrd="0" destOrd="0" presId="urn:microsoft.com/office/officeart/2008/layout/VerticalCurvedList"/>
    <dgm:cxn modelId="{68969ABE-1DEE-459B-AF80-B034DC9A5334}" type="presOf" srcId="{B02DDDFF-0244-4330-80FC-9E9CE0C87584}" destId="{D474AA76-2AD6-41A4-9B79-D81CDF46C350}" srcOrd="0" destOrd="0" presId="urn:microsoft.com/office/officeart/2008/layout/VerticalCurvedList"/>
    <dgm:cxn modelId="{B2B72DE4-C8C9-48FD-B9A1-76D68811D1F7}" srcId="{562410C6-E646-4582-9669-86050AFF7146}" destId="{7D060CAB-E35B-488C-90EE-0CC9E93408C6}" srcOrd="0" destOrd="0" parTransId="{A113434B-1EF7-4E99-B0EC-47F3BA375ADF}" sibTransId="{0C4C3E4A-0F98-462A-8C84-1D31E04773D5}"/>
    <dgm:cxn modelId="{D80758F8-1169-4828-9F87-52E641FD9A08}" srcId="{562410C6-E646-4582-9669-86050AFF7146}" destId="{BD457DE1-E937-4BC9-AE00-B91380F65E6D}" srcOrd="4" destOrd="0" parTransId="{8E0BBED8-08C7-439D-9347-AD683907680C}" sibTransId="{5429E2A6-E5DC-47A4-96FF-2B95DD5BD4DA}"/>
    <dgm:cxn modelId="{074B58FD-C8DC-48D6-9B35-4976F64CB12C}" type="presOf" srcId="{BD457DE1-E937-4BC9-AE00-B91380F65E6D}" destId="{1D213778-9F15-4232-A7A1-C067B88BC2B7}" srcOrd="0" destOrd="0" presId="urn:microsoft.com/office/officeart/2008/layout/VerticalCurvedList"/>
    <dgm:cxn modelId="{30136DA2-1639-44D2-8C2C-EFA5B2286742}" type="presParOf" srcId="{5B1BF99C-097E-48FE-A691-D9190911CA7E}" destId="{EE43EDA7-3B17-4547-AE06-307058A53057}" srcOrd="0" destOrd="0" presId="urn:microsoft.com/office/officeart/2008/layout/VerticalCurvedList"/>
    <dgm:cxn modelId="{E1300025-5A95-4745-86DF-DA84EE03291E}" type="presParOf" srcId="{EE43EDA7-3B17-4547-AE06-307058A53057}" destId="{7B9532A8-8B27-44BA-80DD-8D30CBB893E5}" srcOrd="0" destOrd="0" presId="urn:microsoft.com/office/officeart/2008/layout/VerticalCurvedList"/>
    <dgm:cxn modelId="{B09343DE-6AC4-4C5F-BE46-3D1E5BA6FB20}" type="presParOf" srcId="{7B9532A8-8B27-44BA-80DD-8D30CBB893E5}" destId="{175ED1D0-66EB-4378-A0C7-39F042F669ED}" srcOrd="0" destOrd="0" presId="urn:microsoft.com/office/officeart/2008/layout/VerticalCurvedList"/>
    <dgm:cxn modelId="{402F765F-C13F-4CB6-8A8A-D9B45D88434F}" type="presParOf" srcId="{7B9532A8-8B27-44BA-80DD-8D30CBB893E5}" destId="{6AD2AE9E-731D-46FC-8411-8FFB2DE42468}" srcOrd="1" destOrd="0" presId="urn:microsoft.com/office/officeart/2008/layout/VerticalCurvedList"/>
    <dgm:cxn modelId="{34E29AF0-FD44-4F5E-AFD4-36161BDA51FB}" type="presParOf" srcId="{7B9532A8-8B27-44BA-80DD-8D30CBB893E5}" destId="{80A8B856-A54F-437B-BE11-EBE8A041CAA7}" srcOrd="2" destOrd="0" presId="urn:microsoft.com/office/officeart/2008/layout/VerticalCurvedList"/>
    <dgm:cxn modelId="{B9C27F1A-40FA-4406-8019-BBFD8ADD54F7}" type="presParOf" srcId="{7B9532A8-8B27-44BA-80DD-8D30CBB893E5}" destId="{1441CFD7-6391-465F-ACAB-131DF6777ABF}" srcOrd="3" destOrd="0" presId="urn:microsoft.com/office/officeart/2008/layout/VerticalCurvedList"/>
    <dgm:cxn modelId="{51CEDF3D-5EB1-48A5-B8A1-A0B7F20CB5AD}" type="presParOf" srcId="{EE43EDA7-3B17-4547-AE06-307058A53057}" destId="{1D1F193F-D8BE-4B0C-B9AF-75639044D169}" srcOrd="1" destOrd="0" presId="urn:microsoft.com/office/officeart/2008/layout/VerticalCurvedList"/>
    <dgm:cxn modelId="{2044C4D2-457D-4A9E-AC51-D7A97BEE6F3C}" type="presParOf" srcId="{EE43EDA7-3B17-4547-AE06-307058A53057}" destId="{DD1121C4-02BD-4AAE-B7F8-63FBA2F1A3B7}" srcOrd="2" destOrd="0" presId="urn:microsoft.com/office/officeart/2008/layout/VerticalCurvedList"/>
    <dgm:cxn modelId="{42881432-99C3-4304-BFD3-BA000895A38B}" type="presParOf" srcId="{DD1121C4-02BD-4AAE-B7F8-63FBA2F1A3B7}" destId="{9D2FC83C-82F9-43E8-A55B-45D872D94A3F}" srcOrd="0" destOrd="0" presId="urn:microsoft.com/office/officeart/2008/layout/VerticalCurvedList"/>
    <dgm:cxn modelId="{E25F687D-4D60-406B-AEFD-940DB796C880}" type="presParOf" srcId="{EE43EDA7-3B17-4547-AE06-307058A53057}" destId="{8993E909-3845-46DA-975E-E00F09D494D0}" srcOrd="3" destOrd="0" presId="urn:microsoft.com/office/officeart/2008/layout/VerticalCurvedList"/>
    <dgm:cxn modelId="{9D35CCDE-4E4D-4E2A-ACB9-63110946A450}" type="presParOf" srcId="{EE43EDA7-3B17-4547-AE06-307058A53057}" destId="{A69348A1-85D3-4795-A72F-D124E7919573}" srcOrd="4" destOrd="0" presId="urn:microsoft.com/office/officeart/2008/layout/VerticalCurvedList"/>
    <dgm:cxn modelId="{A73BE461-F732-47C6-BDB1-D6E9CD18B0CD}" type="presParOf" srcId="{A69348A1-85D3-4795-A72F-D124E7919573}" destId="{EEC05951-BE8E-412E-B99E-7A3F450F41E2}" srcOrd="0" destOrd="0" presId="urn:microsoft.com/office/officeart/2008/layout/VerticalCurvedList"/>
    <dgm:cxn modelId="{4303227D-0FFF-437D-BA31-3152CDD509B0}" type="presParOf" srcId="{EE43EDA7-3B17-4547-AE06-307058A53057}" destId="{09B70897-2EEC-4D80-92A4-577F6F571487}" srcOrd="5" destOrd="0" presId="urn:microsoft.com/office/officeart/2008/layout/VerticalCurvedList"/>
    <dgm:cxn modelId="{6223CF3D-49F5-4FAA-9D30-D6D4B932D00B}" type="presParOf" srcId="{EE43EDA7-3B17-4547-AE06-307058A53057}" destId="{B2F4E57B-E470-487F-84C1-47273110F010}" srcOrd="6" destOrd="0" presId="urn:microsoft.com/office/officeart/2008/layout/VerticalCurvedList"/>
    <dgm:cxn modelId="{86A8C80F-8319-444D-B336-FEC048327766}" type="presParOf" srcId="{B2F4E57B-E470-487F-84C1-47273110F010}" destId="{D80E22B6-EF96-4736-84FA-3C6B291642F2}" srcOrd="0" destOrd="0" presId="urn:microsoft.com/office/officeart/2008/layout/VerticalCurvedList"/>
    <dgm:cxn modelId="{0F5600CF-258E-40C1-BD8D-C56034A7F058}" type="presParOf" srcId="{EE43EDA7-3B17-4547-AE06-307058A53057}" destId="{D474AA76-2AD6-41A4-9B79-D81CDF46C350}" srcOrd="7" destOrd="0" presId="urn:microsoft.com/office/officeart/2008/layout/VerticalCurvedList"/>
    <dgm:cxn modelId="{E0EFB0C1-13D4-4D36-993C-CB0ADDB05ECA}" type="presParOf" srcId="{EE43EDA7-3B17-4547-AE06-307058A53057}" destId="{EFD68137-01D5-47E6-94D8-5A3E580E9EE0}" srcOrd="8" destOrd="0" presId="urn:microsoft.com/office/officeart/2008/layout/VerticalCurvedList"/>
    <dgm:cxn modelId="{335E7C3E-8BB9-438C-A98F-6A66F4DE379B}" type="presParOf" srcId="{EFD68137-01D5-47E6-94D8-5A3E580E9EE0}" destId="{D72EE688-8D3F-40F8-AE7C-D658117E3DCB}" srcOrd="0" destOrd="0" presId="urn:microsoft.com/office/officeart/2008/layout/VerticalCurvedList"/>
    <dgm:cxn modelId="{ADF6C52B-9588-4A07-89C9-5FC63B47D7A3}" type="presParOf" srcId="{EE43EDA7-3B17-4547-AE06-307058A53057}" destId="{1D213778-9F15-4232-A7A1-C067B88BC2B7}" srcOrd="9" destOrd="0" presId="urn:microsoft.com/office/officeart/2008/layout/VerticalCurvedList"/>
    <dgm:cxn modelId="{5D022649-B198-43DA-B448-B2605F7D8088}" type="presParOf" srcId="{EE43EDA7-3B17-4547-AE06-307058A53057}" destId="{B962C24B-A270-4140-A8D2-085C1587C82F}" srcOrd="10" destOrd="0" presId="urn:microsoft.com/office/officeart/2008/layout/VerticalCurvedList"/>
    <dgm:cxn modelId="{38FD983E-D9F3-43A4-B6E8-64933B7F92F6}" type="presParOf" srcId="{B962C24B-A270-4140-A8D2-085C1587C82F}" destId="{187E4432-608E-4AAF-9BF0-1C9F8BA80A1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2AE9E-731D-46FC-8411-8FFB2DE424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1F193F-D8BE-4B0C-B9AF-75639044D169}">
      <dsp:nvSpPr>
        <dsp:cNvPr id="0" name=""/>
        <dsp:cNvSpPr/>
      </dsp:nvSpPr>
      <dsp:spPr>
        <a:xfrm>
          <a:off x="509717" y="338558"/>
          <a:ext cx="7541700"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3660" rIns="73660" bIns="73660" numCol="1" spcCol="1270" anchor="ctr" anchorCtr="0">
          <a:noAutofit/>
        </a:bodyPr>
        <a:lstStyle/>
        <a:p>
          <a:pPr marL="0" lvl="0" indent="0" algn="l" defTabSz="1289050">
            <a:lnSpc>
              <a:spcPct val="90000"/>
            </a:lnSpc>
            <a:spcBef>
              <a:spcPct val="0"/>
            </a:spcBef>
            <a:spcAft>
              <a:spcPct val="35000"/>
            </a:spcAft>
            <a:buNone/>
          </a:pPr>
          <a:r>
            <a:rPr lang="fr-MA" sz="2900" kern="1200" dirty="0"/>
            <a:t>INTRODUCTION</a:t>
          </a:r>
        </a:p>
      </dsp:txBody>
      <dsp:txXfrm>
        <a:off x="509717" y="338558"/>
        <a:ext cx="7541700" cy="677550"/>
      </dsp:txXfrm>
    </dsp:sp>
    <dsp:sp modelId="{9D2FC83C-82F9-43E8-A55B-45D872D94A3F}">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93E909-3845-46DA-975E-E00F09D494D0}">
      <dsp:nvSpPr>
        <dsp:cNvPr id="0" name=""/>
        <dsp:cNvSpPr/>
      </dsp:nvSpPr>
      <dsp:spPr>
        <a:xfrm>
          <a:off x="995230" y="1354558"/>
          <a:ext cx="7056187" cy="6775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3660" rIns="73660" bIns="73660" numCol="1" spcCol="1270" anchor="ctr" anchorCtr="0">
          <a:noAutofit/>
        </a:bodyPr>
        <a:lstStyle/>
        <a:p>
          <a:pPr marL="0" lvl="0" indent="0" algn="l" defTabSz="1289050">
            <a:lnSpc>
              <a:spcPct val="90000"/>
            </a:lnSpc>
            <a:spcBef>
              <a:spcPct val="0"/>
            </a:spcBef>
            <a:spcAft>
              <a:spcPct val="35000"/>
            </a:spcAft>
            <a:buNone/>
          </a:pPr>
          <a:r>
            <a:rPr kumimoji="0" lang="en-US" altLang="fr-FR" sz="2900" b="1" i="0" u="none" strike="noStrike" kern="1200"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Modélisation</a:t>
          </a:r>
          <a:endParaRPr lang="fr-MA" sz="2900" kern="1200" dirty="0"/>
        </a:p>
      </dsp:txBody>
      <dsp:txXfrm>
        <a:off x="995230" y="1354558"/>
        <a:ext cx="7056187" cy="677550"/>
      </dsp:txXfrm>
    </dsp:sp>
    <dsp:sp modelId="{EEC05951-BE8E-412E-B99E-7A3F450F41E2}">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B70897-2EEC-4D80-92A4-577F6F571487}">
      <dsp:nvSpPr>
        <dsp:cNvPr id="0" name=""/>
        <dsp:cNvSpPr/>
      </dsp:nvSpPr>
      <dsp:spPr>
        <a:xfrm>
          <a:off x="1144243" y="2370558"/>
          <a:ext cx="6907174" cy="6775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3660" rIns="73660" bIns="73660" numCol="1" spcCol="1270" anchor="ctr" anchorCtr="0">
          <a:noAutofit/>
        </a:bodyPr>
        <a:lstStyle/>
        <a:p>
          <a:pPr marL="0" lvl="0" indent="0" algn="l" defTabSz="1289050">
            <a:lnSpc>
              <a:spcPct val="90000"/>
            </a:lnSpc>
            <a:spcBef>
              <a:spcPct val="0"/>
            </a:spcBef>
            <a:spcAft>
              <a:spcPct val="35000"/>
            </a:spcAft>
            <a:buNone/>
          </a:pPr>
          <a:r>
            <a:rPr kumimoji="0" lang="fr-FR" altLang="fr-FR" sz="29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sz="2900" b="1" i="0" u="none" strike="noStrike" kern="1200"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Load</a:t>
          </a:r>
          <a:r>
            <a:rPr kumimoji="0" lang="fr-FR" altLang="fr-FR" sz="29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Flow </a:t>
          </a:r>
          <a:endParaRPr lang="fr-MA" sz="2900" kern="1200" dirty="0"/>
        </a:p>
      </dsp:txBody>
      <dsp:txXfrm>
        <a:off x="1144243" y="2370558"/>
        <a:ext cx="6907174" cy="677550"/>
      </dsp:txXfrm>
    </dsp:sp>
    <dsp:sp modelId="{D80E22B6-EF96-4736-84FA-3C6B291642F2}">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74AA76-2AD6-41A4-9B79-D81CDF46C350}">
      <dsp:nvSpPr>
        <dsp:cNvPr id="0" name=""/>
        <dsp:cNvSpPr/>
      </dsp:nvSpPr>
      <dsp:spPr>
        <a:xfrm>
          <a:off x="995230" y="3386558"/>
          <a:ext cx="7056187" cy="6775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3660" rIns="73660" bIns="73660" numCol="1" spcCol="1270" anchor="ctr" anchorCtr="0">
          <a:noAutofit/>
        </a:bodyPr>
        <a:lstStyle/>
        <a:p>
          <a:pPr marL="0" lvl="0" indent="0" algn="l" defTabSz="1289050">
            <a:lnSpc>
              <a:spcPct val="90000"/>
            </a:lnSpc>
            <a:spcBef>
              <a:spcPct val="0"/>
            </a:spcBef>
            <a:spcAft>
              <a:spcPct val="35000"/>
            </a:spcAft>
            <a:buNone/>
          </a:pPr>
          <a:r>
            <a:rPr kumimoji="0" lang="fr-FR" altLang="fr-FR" sz="29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Optimisation du problème de </a:t>
          </a:r>
          <a:r>
            <a:rPr kumimoji="0" lang="fr-FR" altLang="fr-FR" sz="2900" b="1" i="0" u="none" strike="noStrike" kern="1200"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Load</a:t>
          </a:r>
          <a:r>
            <a:rPr kumimoji="0" lang="fr-FR" altLang="fr-FR" sz="29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flow </a:t>
          </a:r>
          <a:endParaRPr lang="fr-MA" sz="2900" kern="1200" dirty="0"/>
        </a:p>
      </dsp:txBody>
      <dsp:txXfrm>
        <a:off x="995230" y="3386558"/>
        <a:ext cx="7056187" cy="677550"/>
      </dsp:txXfrm>
    </dsp:sp>
    <dsp:sp modelId="{D72EE688-8D3F-40F8-AE7C-D658117E3DCB}">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213778-9F15-4232-A7A1-C067B88BC2B7}">
      <dsp:nvSpPr>
        <dsp:cNvPr id="0" name=""/>
        <dsp:cNvSpPr/>
      </dsp:nvSpPr>
      <dsp:spPr>
        <a:xfrm>
          <a:off x="509717" y="4402558"/>
          <a:ext cx="7541700" cy="6775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3660" rIns="73660" bIns="73660" numCol="1" spcCol="1270" anchor="ctr" anchorCtr="0">
          <a:noAutofit/>
        </a:bodyPr>
        <a:lstStyle/>
        <a:p>
          <a:pPr marL="0" lvl="0" indent="0" algn="l" defTabSz="1289050">
            <a:lnSpc>
              <a:spcPct val="90000"/>
            </a:lnSpc>
            <a:spcBef>
              <a:spcPct val="0"/>
            </a:spcBef>
            <a:spcAft>
              <a:spcPct val="35000"/>
            </a:spcAft>
            <a:buNone/>
          </a:pPr>
          <a:r>
            <a:rPr lang="fr-MA" sz="2900" kern="1200" dirty="0"/>
            <a:t>CONCLUSION</a:t>
          </a:r>
        </a:p>
      </dsp:txBody>
      <dsp:txXfrm>
        <a:off x="509717" y="4402558"/>
        <a:ext cx="7541700" cy="677550"/>
      </dsp:txXfrm>
    </dsp:sp>
    <dsp:sp modelId="{187E4432-608E-4AAF-9BF0-1C9F8BA80A10}">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CC69-2DB4-485D-B71F-C88743F56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MA"/>
          </a:p>
        </p:txBody>
      </p:sp>
      <p:sp>
        <p:nvSpPr>
          <p:cNvPr id="3" name="Subtitle 2">
            <a:extLst>
              <a:ext uri="{FF2B5EF4-FFF2-40B4-BE49-F238E27FC236}">
                <a16:creationId xmlns:a16="http://schemas.microsoft.com/office/drawing/2014/main" id="{4CE2D8B9-0A30-4C4E-BD26-4967861D9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MA"/>
          </a:p>
        </p:txBody>
      </p:sp>
      <p:sp>
        <p:nvSpPr>
          <p:cNvPr id="4" name="Date Placeholder 3">
            <a:extLst>
              <a:ext uri="{FF2B5EF4-FFF2-40B4-BE49-F238E27FC236}">
                <a16:creationId xmlns:a16="http://schemas.microsoft.com/office/drawing/2014/main" id="{B40AC35D-8458-40E0-B876-38DCE21D2F55}"/>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5" name="Footer Placeholder 4">
            <a:extLst>
              <a:ext uri="{FF2B5EF4-FFF2-40B4-BE49-F238E27FC236}">
                <a16:creationId xmlns:a16="http://schemas.microsoft.com/office/drawing/2014/main" id="{20712FBF-8B85-4275-A184-095EA869C5CE}"/>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A68D8CEF-7A93-4581-8DAD-76618DE75378}"/>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195031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BE02-779E-4A35-B13F-8A8C9E24574C}"/>
              </a:ext>
            </a:extLst>
          </p:cNvPr>
          <p:cNvSpPr>
            <a:spLocks noGrp="1"/>
          </p:cNvSpPr>
          <p:nvPr>
            <p:ph type="title"/>
          </p:nvPr>
        </p:nvSpPr>
        <p:spPr/>
        <p:txBody>
          <a:bodyPr/>
          <a:lstStyle/>
          <a:p>
            <a:r>
              <a:rPr lang="en-US"/>
              <a:t>Click to edit Master title style</a:t>
            </a:r>
            <a:endParaRPr lang="fr-MA"/>
          </a:p>
        </p:txBody>
      </p:sp>
      <p:sp>
        <p:nvSpPr>
          <p:cNvPr id="3" name="Vertical Text Placeholder 2">
            <a:extLst>
              <a:ext uri="{FF2B5EF4-FFF2-40B4-BE49-F238E27FC236}">
                <a16:creationId xmlns:a16="http://schemas.microsoft.com/office/drawing/2014/main" id="{C27E653E-D0DB-4F84-B4CF-9F5C61918F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3F5502D1-5416-445C-A99B-E23F5D76F7ED}"/>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5" name="Footer Placeholder 4">
            <a:extLst>
              <a:ext uri="{FF2B5EF4-FFF2-40B4-BE49-F238E27FC236}">
                <a16:creationId xmlns:a16="http://schemas.microsoft.com/office/drawing/2014/main" id="{1F2D6941-E35F-42AA-A29A-ACA003C20B71}"/>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AA26B606-E09A-400E-8C12-F179A4EB9D05}"/>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196342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23B2-1BD0-4C32-8276-8B76EDA4DA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MA"/>
          </a:p>
        </p:txBody>
      </p:sp>
      <p:sp>
        <p:nvSpPr>
          <p:cNvPr id="3" name="Vertical Text Placeholder 2">
            <a:extLst>
              <a:ext uri="{FF2B5EF4-FFF2-40B4-BE49-F238E27FC236}">
                <a16:creationId xmlns:a16="http://schemas.microsoft.com/office/drawing/2014/main" id="{1023A625-539A-453A-812A-EC9E0F711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D482FE88-D260-4964-B817-60845777E47F}"/>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5" name="Footer Placeholder 4">
            <a:extLst>
              <a:ext uri="{FF2B5EF4-FFF2-40B4-BE49-F238E27FC236}">
                <a16:creationId xmlns:a16="http://schemas.microsoft.com/office/drawing/2014/main" id="{BB526B2F-5D6F-418B-B41A-ABA1A8C4EA0A}"/>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D9FA990D-4DF4-4CA4-87F8-FC3BC20B5EAC}"/>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61643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a:t>Cliquez pour modifier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4">
            <a:extLst>
              <a:ext uri="{FF2B5EF4-FFF2-40B4-BE49-F238E27FC236}">
                <a16:creationId xmlns:a16="http://schemas.microsoft.com/office/drawing/2014/main" id="{41B78E9B-B4C8-46A6-8E8F-BA0BAC2A853A}"/>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5A3E64F6-E5D9-4778-9C99-CBD5DFD70F3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3B7CFD98-73B4-4103-A9A1-13270A55793B}"/>
              </a:ext>
            </a:extLst>
          </p:cNvPr>
          <p:cNvSpPr>
            <a:spLocks noGrp="1" noChangeArrowheads="1"/>
          </p:cNvSpPr>
          <p:nvPr>
            <p:ph type="sldNum" sz="quarter" idx="12"/>
          </p:nvPr>
        </p:nvSpPr>
        <p:spPr>
          <a:ln/>
        </p:spPr>
        <p:txBody>
          <a:bodyPr/>
          <a:lstStyle>
            <a:lvl1pPr>
              <a:defRPr/>
            </a:lvl1pPr>
          </a:lstStyle>
          <a:p>
            <a:pPr>
              <a:defRPr/>
            </a:pPr>
            <a:fld id="{CB6ED840-AAEE-4958-989E-F98B06587D2F}" type="slidenum">
              <a:rPr lang="fr-FR" altLang="fr-FR"/>
              <a:pPr>
                <a:defRPr/>
              </a:pPr>
              <a:t>‹#›</a:t>
            </a:fld>
            <a:endParaRPr lang="fr-FR" altLang="fr-FR"/>
          </a:p>
        </p:txBody>
      </p:sp>
    </p:spTree>
    <p:extLst>
      <p:ext uri="{BB962C8B-B14F-4D97-AF65-F5344CB8AC3E}">
        <p14:creationId xmlns:p14="http://schemas.microsoft.com/office/powerpoint/2010/main" val="209460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43DF9043-CA47-42E7-A2E6-532D126A4AA4}"/>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32001815-3E87-46BE-BB31-401477D0025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57968278-C2A6-4B56-90A7-8D97707F0503}"/>
              </a:ext>
            </a:extLst>
          </p:cNvPr>
          <p:cNvSpPr>
            <a:spLocks noGrp="1" noChangeArrowheads="1"/>
          </p:cNvSpPr>
          <p:nvPr>
            <p:ph type="sldNum" sz="quarter" idx="12"/>
          </p:nvPr>
        </p:nvSpPr>
        <p:spPr>
          <a:ln/>
        </p:spPr>
        <p:txBody>
          <a:bodyPr/>
          <a:lstStyle>
            <a:lvl1pPr>
              <a:defRPr/>
            </a:lvl1pPr>
          </a:lstStyle>
          <a:p>
            <a:pPr>
              <a:defRPr/>
            </a:pPr>
            <a:fld id="{92F94192-3497-4D02-AB4D-D49D1A33947E}" type="slidenum">
              <a:rPr lang="fr-FR" altLang="fr-FR"/>
              <a:pPr>
                <a:defRPr/>
              </a:pPr>
              <a:t>‹#›</a:t>
            </a:fld>
            <a:endParaRPr lang="fr-FR" altLang="fr-FR"/>
          </a:p>
        </p:txBody>
      </p:sp>
    </p:spTree>
    <p:extLst>
      <p:ext uri="{BB962C8B-B14F-4D97-AF65-F5344CB8AC3E}">
        <p14:creationId xmlns:p14="http://schemas.microsoft.com/office/powerpoint/2010/main" val="680312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DA272CEE-5809-43C9-81D6-64776916FD8F}"/>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1DABC790-9562-4053-9CB8-2E6CACB1B9CB}"/>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B81211A5-A845-4D7D-B287-1773B5CDD20B}"/>
              </a:ext>
            </a:extLst>
          </p:cNvPr>
          <p:cNvSpPr>
            <a:spLocks noGrp="1" noChangeArrowheads="1"/>
          </p:cNvSpPr>
          <p:nvPr>
            <p:ph type="sldNum" sz="quarter" idx="12"/>
          </p:nvPr>
        </p:nvSpPr>
        <p:spPr>
          <a:ln/>
        </p:spPr>
        <p:txBody>
          <a:bodyPr/>
          <a:lstStyle>
            <a:lvl1pPr>
              <a:defRPr/>
            </a:lvl1pPr>
          </a:lstStyle>
          <a:p>
            <a:pPr>
              <a:defRPr/>
            </a:pPr>
            <a:fld id="{A01220CD-8319-48D3-9338-5C0D68C82D29}" type="slidenum">
              <a:rPr lang="fr-FR" altLang="fr-FR"/>
              <a:pPr>
                <a:defRPr/>
              </a:pPr>
              <a:t>‹#›</a:t>
            </a:fld>
            <a:endParaRPr lang="fr-FR" altLang="fr-FR"/>
          </a:p>
        </p:txBody>
      </p:sp>
    </p:spTree>
    <p:extLst>
      <p:ext uri="{BB962C8B-B14F-4D97-AF65-F5344CB8AC3E}">
        <p14:creationId xmlns:p14="http://schemas.microsoft.com/office/powerpoint/2010/main" val="4005117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3B62B1FA-63C2-4928-B956-0A1C6F11A2D0}"/>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0A63B334-7253-4EA0-831E-5D3C56089B95}"/>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E167CB19-E6A1-45CC-B71F-E59E152A21FF}"/>
              </a:ext>
            </a:extLst>
          </p:cNvPr>
          <p:cNvSpPr>
            <a:spLocks noGrp="1" noChangeArrowheads="1"/>
          </p:cNvSpPr>
          <p:nvPr>
            <p:ph type="sldNum" sz="quarter" idx="12"/>
          </p:nvPr>
        </p:nvSpPr>
        <p:spPr>
          <a:ln/>
        </p:spPr>
        <p:txBody>
          <a:bodyPr/>
          <a:lstStyle>
            <a:lvl1pPr>
              <a:defRPr/>
            </a:lvl1pPr>
          </a:lstStyle>
          <a:p>
            <a:pPr>
              <a:defRPr/>
            </a:pPr>
            <a:fld id="{50BADCF3-EC3E-490E-9AAF-6758DA636EDB}" type="slidenum">
              <a:rPr lang="fr-FR" altLang="fr-FR"/>
              <a:pPr>
                <a:defRPr/>
              </a:pPr>
              <a:t>‹#›</a:t>
            </a:fld>
            <a:endParaRPr lang="fr-FR" altLang="fr-FR"/>
          </a:p>
        </p:txBody>
      </p:sp>
    </p:spTree>
    <p:extLst>
      <p:ext uri="{BB962C8B-B14F-4D97-AF65-F5344CB8AC3E}">
        <p14:creationId xmlns:p14="http://schemas.microsoft.com/office/powerpoint/2010/main" val="421615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2E9E97F1-2790-4CF8-87EE-0F813DC22AD0}"/>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5">
            <a:extLst>
              <a:ext uri="{FF2B5EF4-FFF2-40B4-BE49-F238E27FC236}">
                <a16:creationId xmlns:a16="http://schemas.microsoft.com/office/drawing/2014/main" id="{D3645932-31F0-4F5A-B4AE-EE72D8FEF92F}"/>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6">
            <a:extLst>
              <a:ext uri="{FF2B5EF4-FFF2-40B4-BE49-F238E27FC236}">
                <a16:creationId xmlns:a16="http://schemas.microsoft.com/office/drawing/2014/main" id="{4EF5BE89-B18A-45B6-A543-63FAE4A4EC1C}"/>
              </a:ext>
            </a:extLst>
          </p:cNvPr>
          <p:cNvSpPr>
            <a:spLocks noGrp="1" noChangeArrowheads="1"/>
          </p:cNvSpPr>
          <p:nvPr>
            <p:ph type="sldNum" sz="quarter" idx="12"/>
          </p:nvPr>
        </p:nvSpPr>
        <p:spPr>
          <a:ln/>
        </p:spPr>
        <p:txBody>
          <a:bodyPr/>
          <a:lstStyle>
            <a:lvl1pPr>
              <a:defRPr/>
            </a:lvl1pPr>
          </a:lstStyle>
          <a:p>
            <a:pPr>
              <a:defRPr/>
            </a:pPr>
            <a:fld id="{49B5E5C2-8BE9-442C-9D78-6B4535F3063C}" type="slidenum">
              <a:rPr lang="fr-FR" altLang="fr-FR"/>
              <a:pPr>
                <a:defRPr/>
              </a:pPr>
              <a:t>‹#›</a:t>
            </a:fld>
            <a:endParaRPr lang="fr-FR" altLang="fr-FR"/>
          </a:p>
        </p:txBody>
      </p:sp>
    </p:spTree>
    <p:extLst>
      <p:ext uri="{BB962C8B-B14F-4D97-AF65-F5344CB8AC3E}">
        <p14:creationId xmlns:p14="http://schemas.microsoft.com/office/powerpoint/2010/main" val="1295244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4">
            <a:extLst>
              <a:ext uri="{FF2B5EF4-FFF2-40B4-BE49-F238E27FC236}">
                <a16:creationId xmlns:a16="http://schemas.microsoft.com/office/drawing/2014/main" id="{1E9EA96A-345B-4595-B7C4-D5402E57451E}"/>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id="{F90DEE5F-A6B7-416C-8CBF-CA3CCD00353F}"/>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6">
            <a:extLst>
              <a:ext uri="{FF2B5EF4-FFF2-40B4-BE49-F238E27FC236}">
                <a16:creationId xmlns:a16="http://schemas.microsoft.com/office/drawing/2014/main" id="{824F8AE3-CD24-4C96-9225-6041D21D6732}"/>
              </a:ext>
            </a:extLst>
          </p:cNvPr>
          <p:cNvSpPr>
            <a:spLocks noGrp="1" noChangeArrowheads="1"/>
          </p:cNvSpPr>
          <p:nvPr>
            <p:ph type="sldNum" sz="quarter" idx="12"/>
          </p:nvPr>
        </p:nvSpPr>
        <p:spPr>
          <a:ln/>
        </p:spPr>
        <p:txBody>
          <a:bodyPr/>
          <a:lstStyle>
            <a:lvl1pPr>
              <a:defRPr/>
            </a:lvl1pPr>
          </a:lstStyle>
          <a:p>
            <a:pPr>
              <a:defRPr/>
            </a:pPr>
            <a:fld id="{8362E87A-86E8-49AA-9129-B7CB6B4D7AD3}" type="slidenum">
              <a:rPr lang="fr-FR" altLang="fr-FR"/>
              <a:pPr>
                <a:defRPr/>
              </a:pPr>
              <a:t>‹#›</a:t>
            </a:fld>
            <a:endParaRPr lang="fr-FR" altLang="fr-FR"/>
          </a:p>
        </p:txBody>
      </p:sp>
    </p:spTree>
    <p:extLst>
      <p:ext uri="{BB962C8B-B14F-4D97-AF65-F5344CB8AC3E}">
        <p14:creationId xmlns:p14="http://schemas.microsoft.com/office/powerpoint/2010/main" val="2444113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51ABF42-1058-4C29-B36E-5FA264044849}"/>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5">
            <a:extLst>
              <a:ext uri="{FF2B5EF4-FFF2-40B4-BE49-F238E27FC236}">
                <a16:creationId xmlns:a16="http://schemas.microsoft.com/office/drawing/2014/main" id="{A512BC4A-893D-4B46-BF2F-B13D3F19119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6">
            <a:extLst>
              <a:ext uri="{FF2B5EF4-FFF2-40B4-BE49-F238E27FC236}">
                <a16:creationId xmlns:a16="http://schemas.microsoft.com/office/drawing/2014/main" id="{CF559790-C0F8-493D-9CFA-77F062E0BC0C}"/>
              </a:ext>
            </a:extLst>
          </p:cNvPr>
          <p:cNvSpPr>
            <a:spLocks noGrp="1" noChangeArrowheads="1"/>
          </p:cNvSpPr>
          <p:nvPr>
            <p:ph type="sldNum" sz="quarter" idx="12"/>
          </p:nvPr>
        </p:nvSpPr>
        <p:spPr>
          <a:ln/>
        </p:spPr>
        <p:txBody>
          <a:bodyPr/>
          <a:lstStyle>
            <a:lvl1pPr>
              <a:defRPr/>
            </a:lvl1pPr>
          </a:lstStyle>
          <a:p>
            <a:pPr>
              <a:defRPr/>
            </a:pPr>
            <a:fld id="{E866E71D-9F56-40B8-BF4D-0A7488571BFA}" type="slidenum">
              <a:rPr lang="fr-FR" altLang="fr-FR"/>
              <a:pPr>
                <a:defRPr/>
              </a:pPr>
              <a:t>‹#›</a:t>
            </a:fld>
            <a:endParaRPr lang="fr-FR" altLang="fr-FR"/>
          </a:p>
        </p:txBody>
      </p:sp>
    </p:spTree>
    <p:extLst>
      <p:ext uri="{BB962C8B-B14F-4D97-AF65-F5344CB8AC3E}">
        <p14:creationId xmlns:p14="http://schemas.microsoft.com/office/powerpoint/2010/main" val="1894027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9FD9BE80-F96C-427D-BDD6-23F0877B4161}"/>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5F656200-96EE-4D24-9895-56CC58ADB8E7}"/>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8D156C3E-A9DE-4D2B-AECB-8BDE3CA2A117}"/>
              </a:ext>
            </a:extLst>
          </p:cNvPr>
          <p:cNvSpPr>
            <a:spLocks noGrp="1" noChangeArrowheads="1"/>
          </p:cNvSpPr>
          <p:nvPr>
            <p:ph type="sldNum" sz="quarter" idx="12"/>
          </p:nvPr>
        </p:nvSpPr>
        <p:spPr>
          <a:ln/>
        </p:spPr>
        <p:txBody>
          <a:bodyPr/>
          <a:lstStyle>
            <a:lvl1pPr>
              <a:defRPr/>
            </a:lvl1pPr>
          </a:lstStyle>
          <a:p>
            <a:pPr>
              <a:defRPr/>
            </a:pPr>
            <a:fld id="{42902DF0-0EBD-4E1A-BA9A-E70AEC422952}" type="slidenum">
              <a:rPr lang="fr-FR" altLang="fr-FR"/>
              <a:pPr>
                <a:defRPr/>
              </a:pPr>
              <a:t>‹#›</a:t>
            </a:fld>
            <a:endParaRPr lang="fr-FR" altLang="fr-FR"/>
          </a:p>
        </p:txBody>
      </p:sp>
    </p:spTree>
    <p:extLst>
      <p:ext uri="{BB962C8B-B14F-4D97-AF65-F5344CB8AC3E}">
        <p14:creationId xmlns:p14="http://schemas.microsoft.com/office/powerpoint/2010/main" val="255112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4D1-4108-4A16-B998-3010B3904BEB}"/>
              </a:ext>
            </a:extLst>
          </p:cNvPr>
          <p:cNvSpPr>
            <a:spLocks noGrp="1"/>
          </p:cNvSpPr>
          <p:nvPr>
            <p:ph type="title"/>
          </p:nvPr>
        </p:nvSpPr>
        <p:spPr/>
        <p:txBody>
          <a:bodyPr/>
          <a:lstStyle/>
          <a:p>
            <a:r>
              <a:rPr lang="en-US"/>
              <a:t>Click to edit Master title style</a:t>
            </a:r>
            <a:endParaRPr lang="fr-MA"/>
          </a:p>
        </p:txBody>
      </p:sp>
      <p:sp>
        <p:nvSpPr>
          <p:cNvPr id="3" name="Content Placeholder 2">
            <a:extLst>
              <a:ext uri="{FF2B5EF4-FFF2-40B4-BE49-F238E27FC236}">
                <a16:creationId xmlns:a16="http://schemas.microsoft.com/office/drawing/2014/main" id="{CE58573A-A58C-47FF-9C10-CA2ABCCD8C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472BA3D4-61BA-4DF9-BF65-1B539A30FA6F}"/>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5" name="Footer Placeholder 4">
            <a:extLst>
              <a:ext uri="{FF2B5EF4-FFF2-40B4-BE49-F238E27FC236}">
                <a16:creationId xmlns:a16="http://schemas.microsoft.com/office/drawing/2014/main" id="{AB3D6EE1-F3DF-4B8A-9F28-25C845CE8A0E}"/>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7E0AF4F5-2BCC-4506-9835-D805396315D6}"/>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2281663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6CB1E3C0-4841-434F-A904-837570DF14B4}"/>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24DFBF7F-3D60-4EF3-9C27-5C8748C94195}"/>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9AE02A64-3E31-42CF-AACD-DF4B84C94397}"/>
              </a:ext>
            </a:extLst>
          </p:cNvPr>
          <p:cNvSpPr>
            <a:spLocks noGrp="1" noChangeArrowheads="1"/>
          </p:cNvSpPr>
          <p:nvPr>
            <p:ph type="sldNum" sz="quarter" idx="12"/>
          </p:nvPr>
        </p:nvSpPr>
        <p:spPr>
          <a:ln/>
        </p:spPr>
        <p:txBody>
          <a:bodyPr/>
          <a:lstStyle>
            <a:lvl1pPr>
              <a:defRPr/>
            </a:lvl1pPr>
          </a:lstStyle>
          <a:p>
            <a:pPr>
              <a:defRPr/>
            </a:pPr>
            <a:fld id="{85A055CD-0D17-45A6-A44E-C41883E03351}" type="slidenum">
              <a:rPr lang="fr-FR" altLang="fr-FR"/>
              <a:pPr>
                <a:defRPr/>
              </a:pPr>
              <a:t>‹#›</a:t>
            </a:fld>
            <a:endParaRPr lang="fr-FR" altLang="fr-FR"/>
          </a:p>
        </p:txBody>
      </p:sp>
    </p:spTree>
    <p:extLst>
      <p:ext uri="{BB962C8B-B14F-4D97-AF65-F5344CB8AC3E}">
        <p14:creationId xmlns:p14="http://schemas.microsoft.com/office/powerpoint/2010/main" val="207598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7CDEB043-CF81-4144-BB18-4037DD5C441C}"/>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5F4FA181-1F07-4898-BF12-4DD41CA21A85}"/>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DCABE96A-7823-4E38-99EC-82B8338811DE}"/>
              </a:ext>
            </a:extLst>
          </p:cNvPr>
          <p:cNvSpPr>
            <a:spLocks noGrp="1" noChangeArrowheads="1"/>
          </p:cNvSpPr>
          <p:nvPr>
            <p:ph type="sldNum" sz="quarter" idx="12"/>
          </p:nvPr>
        </p:nvSpPr>
        <p:spPr>
          <a:ln/>
        </p:spPr>
        <p:txBody>
          <a:bodyPr/>
          <a:lstStyle>
            <a:lvl1pPr>
              <a:defRPr/>
            </a:lvl1pPr>
          </a:lstStyle>
          <a:p>
            <a:pPr>
              <a:defRPr/>
            </a:pPr>
            <a:fld id="{56681BA8-A383-461C-A458-02A70CCAB339}" type="slidenum">
              <a:rPr lang="fr-FR" altLang="fr-FR"/>
              <a:pPr>
                <a:defRPr/>
              </a:pPr>
              <a:t>‹#›</a:t>
            </a:fld>
            <a:endParaRPr lang="fr-FR" altLang="fr-FR"/>
          </a:p>
        </p:txBody>
      </p:sp>
    </p:spTree>
    <p:extLst>
      <p:ext uri="{BB962C8B-B14F-4D97-AF65-F5344CB8AC3E}">
        <p14:creationId xmlns:p14="http://schemas.microsoft.com/office/powerpoint/2010/main" val="2893333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86800" y="609600"/>
            <a:ext cx="2590800" cy="54864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914400" y="609600"/>
            <a:ext cx="7569200" cy="5486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9B805316-84B7-4778-85E4-608C4E0FE2DE}"/>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E8F47D82-5C58-4E79-B3E4-D4AE7BBAA53B}"/>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7E205281-B7B9-4F9F-BA5C-9C6D93F1CB9C}"/>
              </a:ext>
            </a:extLst>
          </p:cNvPr>
          <p:cNvSpPr>
            <a:spLocks noGrp="1" noChangeArrowheads="1"/>
          </p:cNvSpPr>
          <p:nvPr>
            <p:ph type="sldNum" sz="quarter" idx="12"/>
          </p:nvPr>
        </p:nvSpPr>
        <p:spPr>
          <a:ln/>
        </p:spPr>
        <p:txBody>
          <a:bodyPr/>
          <a:lstStyle>
            <a:lvl1pPr>
              <a:defRPr/>
            </a:lvl1pPr>
          </a:lstStyle>
          <a:p>
            <a:pPr>
              <a:defRPr/>
            </a:pPr>
            <a:fld id="{B44C6DC8-7E72-4419-9860-FBCEEBBEF207}" type="slidenum">
              <a:rPr lang="fr-FR" altLang="fr-FR"/>
              <a:pPr>
                <a:defRPr/>
              </a:pPr>
              <a:t>‹#›</a:t>
            </a:fld>
            <a:endParaRPr lang="fr-FR" altLang="fr-FR"/>
          </a:p>
        </p:txBody>
      </p:sp>
    </p:spTree>
    <p:extLst>
      <p:ext uri="{BB962C8B-B14F-4D97-AF65-F5344CB8AC3E}">
        <p14:creationId xmlns:p14="http://schemas.microsoft.com/office/powerpoint/2010/main" val="246150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F8A4-4E67-4C08-9CD6-B49427B4FA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MA"/>
          </a:p>
        </p:txBody>
      </p:sp>
      <p:sp>
        <p:nvSpPr>
          <p:cNvPr id="3" name="Text Placeholder 2">
            <a:extLst>
              <a:ext uri="{FF2B5EF4-FFF2-40B4-BE49-F238E27FC236}">
                <a16:creationId xmlns:a16="http://schemas.microsoft.com/office/drawing/2014/main" id="{17A914B6-4F08-4EF6-8895-73C9E2356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B3333B-86A3-420E-8858-1F686913E8D0}"/>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5" name="Footer Placeholder 4">
            <a:extLst>
              <a:ext uri="{FF2B5EF4-FFF2-40B4-BE49-F238E27FC236}">
                <a16:creationId xmlns:a16="http://schemas.microsoft.com/office/drawing/2014/main" id="{FA3439D8-96FE-4A1E-BFF0-21F3FCCB48DE}"/>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AE035161-3026-4E6D-B774-E5ABFAAFC441}"/>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354967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43AD-15C6-4A39-9B74-5010010C633D}"/>
              </a:ext>
            </a:extLst>
          </p:cNvPr>
          <p:cNvSpPr>
            <a:spLocks noGrp="1"/>
          </p:cNvSpPr>
          <p:nvPr>
            <p:ph type="title"/>
          </p:nvPr>
        </p:nvSpPr>
        <p:spPr/>
        <p:txBody>
          <a:bodyPr/>
          <a:lstStyle/>
          <a:p>
            <a:r>
              <a:rPr lang="en-US"/>
              <a:t>Click to edit Master title style</a:t>
            </a:r>
            <a:endParaRPr lang="fr-MA"/>
          </a:p>
        </p:txBody>
      </p:sp>
      <p:sp>
        <p:nvSpPr>
          <p:cNvPr id="3" name="Content Placeholder 2">
            <a:extLst>
              <a:ext uri="{FF2B5EF4-FFF2-40B4-BE49-F238E27FC236}">
                <a16:creationId xmlns:a16="http://schemas.microsoft.com/office/drawing/2014/main" id="{24649BC5-D639-4861-AEA1-2467536C68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Content Placeholder 3">
            <a:extLst>
              <a:ext uri="{FF2B5EF4-FFF2-40B4-BE49-F238E27FC236}">
                <a16:creationId xmlns:a16="http://schemas.microsoft.com/office/drawing/2014/main" id="{E09AB8F2-FFED-4051-BAD7-1DB385BF91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5" name="Date Placeholder 4">
            <a:extLst>
              <a:ext uri="{FF2B5EF4-FFF2-40B4-BE49-F238E27FC236}">
                <a16:creationId xmlns:a16="http://schemas.microsoft.com/office/drawing/2014/main" id="{74F49ED9-7F06-4DE3-A5EB-9DC6A24BFE49}"/>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6" name="Footer Placeholder 5">
            <a:extLst>
              <a:ext uri="{FF2B5EF4-FFF2-40B4-BE49-F238E27FC236}">
                <a16:creationId xmlns:a16="http://schemas.microsoft.com/office/drawing/2014/main" id="{EA2CBB37-5228-4F08-AEB4-61A49B80520B}"/>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EC5E46BE-0E07-488F-B5A3-F02C27AE5AA8}"/>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20125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5379-3427-48D5-B87C-79261180EC57}"/>
              </a:ext>
            </a:extLst>
          </p:cNvPr>
          <p:cNvSpPr>
            <a:spLocks noGrp="1"/>
          </p:cNvSpPr>
          <p:nvPr>
            <p:ph type="title"/>
          </p:nvPr>
        </p:nvSpPr>
        <p:spPr>
          <a:xfrm>
            <a:off x="839788" y="365125"/>
            <a:ext cx="10515600" cy="1325563"/>
          </a:xfrm>
        </p:spPr>
        <p:txBody>
          <a:bodyPr/>
          <a:lstStyle/>
          <a:p>
            <a:r>
              <a:rPr lang="en-US"/>
              <a:t>Click to edit Master title style</a:t>
            </a:r>
            <a:endParaRPr lang="fr-MA"/>
          </a:p>
        </p:txBody>
      </p:sp>
      <p:sp>
        <p:nvSpPr>
          <p:cNvPr id="3" name="Text Placeholder 2">
            <a:extLst>
              <a:ext uri="{FF2B5EF4-FFF2-40B4-BE49-F238E27FC236}">
                <a16:creationId xmlns:a16="http://schemas.microsoft.com/office/drawing/2014/main" id="{F8344D35-ACFD-414E-96A2-D2291B886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47CF0-6FDF-4746-BE2E-645B502F2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5" name="Text Placeholder 4">
            <a:extLst>
              <a:ext uri="{FF2B5EF4-FFF2-40B4-BE49-F238E27FC236}">
                <a16:creationId xmlns:a16="http://schemas.microsoft.com/office/drawing/2014/main" id="{5578D5B9-538F-4A3E-9864-028C9C653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1C1A58-1D9C-4804-B087-40BD2F624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7" name="Date Placeholder 6">
            <a:extLst>
              <a:ext uri="{FF2B5EF4-FFF2-40B4-BE49-F238E27FC236}">
                <a16:creationId xmlns:a16="http://schemas.microsoft.com/office/drawing/2014/main" id="{D09CF53A-5189-44E9-8DC6-64A23EF46FD6}"/>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8" name="Footer Placeholder 7">
            <a:extLst>
              <a:ext uri="{FF2B5EF4-FFF2-40B4-BE49-F238E27FC236}">
                <a16:creationId xmlns:a16="http://schemas.microsoft.com/office/drawing/2014/main" id="{C72EC5E4-A5BD-46C3-BF9E-8B3D5E0B717E}"/>
              </a:ext>
            </a:extLst>
          </p:cNvPr>
          <p:cNvSpPr>
            <a:spLocks noGrp="1"/>
          </p:cNvSpPr>
          <p:nvPr>
            <p:ph type="ftr" sz="quarter" idx="11"/>
          </p:nvPr>
        </p:nvSpPr>
        <p:spPr/>
        <p:txBody>
          <a:bodyPr/>
          <a:lstStyle/>
          <a:p>
            <a:endParaRPr lang="fr-MA"/>
          </a:p>
        </p:txBody>
      </p:sp>
      <p:sp>
        <p:nvSpPr>
          <p:cNvPr id="9" name="Slide Number Placeholder 8">
            <a:extLst>
              <a:ext uri="{FF2B5EF4-FFF2-40B4-BE49-F238E27FC236}">
                <a16:creationId xmlns:a16="http://schemas.microsoft.com/office/drawing/2014/main" id="{43F94A12-910D-4952-A8DD-B4FA8857E918}"/>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199366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AA8C-0222-4C55-A7A6-D135C0FA9D60}"/>
              </a:ext>
            </a:extLst>
          </p:cNvPr>
          <p:cNvSpPr>
            <a:spLocks noGrp="1"/>
          </p:cNvSpPr>
          <p:nvPr>
            <p:ph type="title"/>
          </p:nvPr>
        </p:nvSpPr>
        <p:spPr/>
        <p:txBody>
          <a:bodyPr/>
          <a:lstStyle/>
          <a:p>
            <a:r>
              <a:rPr lang="en-US"/>
              <a:t>Click to edit Master title style</a:t>
            </a:r>
            <a:endParaRPr lang="fr-MA"/>
          </a:p>
        </p:txBody>
      </p:sp>
      <p:sp>
        <p:nvSpPr>
          <p:cNvPr id="3" name="Date Placeholder 2">
            <a:extLst>
              <a:ext uri="{FF2B5EF4-FFF2-40B4-BE49-F238E27FC236}">
                <a16:creationId xmlns:a16="http://schemas.microsoft.com/office/drawing/2014/main" id="{16D4EA36-CC72-4A7F-9917-A96203E609FD}"/>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4" name="Footer Placeholder 3">
            <a:extLst>
              <a:ext uri="{FF2B5EF4-FFF2-40B4-BE49-F238E27FC236}">
                <a16:creationId xmlns:a16="http://schemas.microsoft.com/office/drawing/2014/main" id="{D7FE43C4-CB07-4450-8A74-C0AD22D83619}"/>
              </a:ext>
            </a:extLst>
          </p:cNvPr>
          <p:cNvSpPr>
            <a:spLocks noGrp="1"/>
          </p:cNvSpPr>
          <p:nvPr>
            <p:ph type="ftr" sz="quarter" idx="11"/>
          </p:nvPr>
        </p:nvSpPr>
        <p:spPr/>
        <p:txBody>
          <a:bodyPr/>
          <a:lstStyle/>
          <a:p>
            <a:endParaRPr lang="fr-MA"/>
          </a:p>
        </p:txBody>
      </p:sp>
      <p:sp>
        <p:nvSpPr>
          <p:cNvPr id="5" name="Slide Number Placeholder 4">
            <a:extLst>
              <a:ext uri="{FF2B5EF4-FFF2-40B4-BE49-F238E27FC236}">
                <a16:creationId xmlns:a16="http://schemas.microsoft.com/office/drawing/2014/main" id="{EDBEB647-723C-48CE-8CCD-019674FC278E}"/>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197108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3D884-C6E2-4F74-B7D9-E8204781807B}"/>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3" name="Footer Placeholder 2">
            <a:extLst>
              <a:ext uri="{FF2B5EF4-FFF2-40B4-BE49-F238E27FC236}">
                <a16:creationId xmlns:a16="http://schemas.microsoft.com/office/drawing/2014/main" id="{2C3EED2E-557E-441C-BA0D-8387929A9529}"/>
              </a:ext>
            </a:extLst>
          </p:cNvPr>
          <p:cNvSpPr>
            <a:spLocks noGrp="1"/>
          </p:cNvSpPr>
          <p:nvPr>
            <p:ph type="ftr" sz="quarter" idx="11"/>
          </p:nvPr>
        </p:nvSpPr>
        <p:spPr/>
        <p:txBody>
          <a:bodyPr/>
          <a:lstStyle/>
          <a:p>
            <a:endParaRPr lang="fr-MA"/>
          </a:p>
        </p:txBody>
      </p:sp>
      <p:sp>
        <p:nvSpPr>
          <p:cNvPr id="4" name="Slide Number Placeholder 3">
            <a:extLst>
              <a:ext uri="{FF2B5EF4-FFF2-40B4-BE49-F238E27FC236}">
                <a16:creationId xmlns:a16="http://schemas.microsoft.com/office/drawing/2014/main" id="{62D013DD-5FCF-485E-AB8E-4497935AF185}"/>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347050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5CB0-777D-48D8-8CE1-B3349B90B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MA"/>
          </a:p>
        </p:txBody>
      </p:sp>
      <p:sp>
        <p:nvSpPr>
          <p:cNvPr id="3" name="Content Placeholder 2">
            <a:extLst>
              <a:ext uri="{FF2B5EF4-FFF2-40B4-BE49-F238E27FC236}">
                <a16:creationId xmlns:a16="http://schemas.microsoft.com/office/drawing/2014/main" id="{C8DD8F67-0193-4BAA-A941-EDF79C3AC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Text Placeholder 3">
            <a:extLst>
              <a:ext uri="{FF2B5EF4-FFF2-40B4-BE49-F238E27FC236}">
                <a16:creationId xmlns:a16="http://schemas.microsoft.com/office/drawing/2014/main" id="{A46F566C-EFBC-4627-B0AE-933D67F35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948A8-B9F9-4A08-895C-FB6D957C480D}"/>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6" name="Footer Placeholder 5">
            <a:extLst>
              <a:ext uri="{FF2B5EF4-FFF2-40B4-BE49-F238E27FC236}">
                <a16:creationId xmlns:a16="http://schemas.microsoft.com/office/drawing/2014/main" id="{1C462B11-D7BE-4E9B-8704-030353DF1AFB}"/>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2F7925E6-FBC4-41AA-AAA4-72CC24543828}"/>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264490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1235-BA0A-4B10-AF8F-D40CD2940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MA"/>
          </a:p>
        </p:txBody>
      </p:sp>
      <p:sp>
        <p:nvSpPr>
          <p:cNvPr id="3" name="Picture Placeholder 2">
            <a:extLst>
              <a:ext uri="{FF2B5EF4-FFF2-40B4-BE49-F238E27FC236}">
                <a16:creationId xmlns:a16="http://schemas.microsoft.com/office/drawing/2014/main" id="{97D43CA7-D315-4D36-A349-ED3F420DAD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Text Placeholder 3">
            <a:extLst>
              <a:ext uri="{FF2B5EF4-FFF2-40B4-BE49-F238E27FC236}">
                <a16:creationId xmlns:a16="http://schemas.microsoft.com/office/drawing/2014/main" id="{57A09714-C0B7-4601-AF83-4638EF1D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078DBF-26C7-4D4B-A1BC-86FFE780D406}"/>
              </a:ext>
            </a:extLst>
          </p:cNvPr>
          <p:cNvSpPr>
            <a:spLocks noGrp="1"/>
          </p:cNvSpPr>
          <p:nvPr>
            <p:ph type="dt" sz="half" idx="10"/>
          </p:nvPr>
        </p:nvSpPr>
        <p:spPr/>
        <p:txBody>
          <a:bodyPr/>
          <a:lstStyle/>
          <a:p>
            <a:fld id="{8B4660CE-BE61-4A12-A036-7C5291CB8E9B}" type="datetimeFigureOut">
              <a:rPr lang="fr-MA" smtClean="0"/>
              <a:t>08/01/2021</a:t>
            </a:fld>
            <a:endParaRPr lang="fr-MA"/>
          </a:p>
        </p:txBody>
      </p:sp>
      <p:sp>
        <p:nvSpPr>
          <p:cNvPr id="6" name="Footer Placeholder 5">
            <a:extLst>
              <a:ext uri="{FF2B5EF4-FFF2-40B4-BE49-F238E27FC236}">
                <a16:creationId xmlns:a16="http://schemas.microsoft.com/office/drawing/2014/main" id="{BDC79C24-AD0A-41F7-BD6A-634C35B24DEF}"/>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C3D2FF31-9918-4C84-BC95-A79A2EDD4CB7}"/>
              </a:ext>
            </a:extLst>
          </p:cNvPr>
          <p:cNvSpPr>
            <a:spLocks noGrp="1"/>
          </p:cNvSpPr>
          <p:nvPr>
            <p:ph type="sldNum" sz="quarter" idx="12"/>
          </p:nvPr>
        </p:nvSpPr>
        <p:spPr/>
        <p:txBody>
          <a:bodyPr/>
          <a:lstStyle/>
          <a:p>
            <a:fld id="{F8EE0B84-4F82-4660-8BDD-5594674C2A43}" type="slidenum">
              <a:rPr lang="fr-MA" smtClean="0"/>
              <a:t>‹#›</a:t>
            </a:fld>
            <a:endParaRPr lang="fr-MA"/>
          </a:p>
        </p:txBody>
      </p:sp>
    </p:spTree>
    <p:extLst>
      <p:ext uri="{BB962C8B-B14F-4D97-AF65-F5344CB8AC3E}">
        <p14:creationId xmlns:p14="http://schemas.microsoft.com/office/powerpoint/2010/main" val="23529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4D4955-45D8-4C40-8E20-FFBF60DA9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MA"/>
          </a:p>
        </p:txBody>
      </p:sp>
      <p:sp>
        <p:nvSpPr>
          <p:cNvPr id="3" name="Text Placeholder 2">
            <a:extLst>
              <a:ext uri="{FF2B5EF4-FFF2-40B4-BE49-F238E27FC236}">
                <a16:creationId xmlns:a16="http://schemas.microsoft.com/office/drawing/2014/main" id="{6E9DB735-3290-4F5F-AADD-07AB543D75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BBA02DD7-060C-40A8-80E6-7B581F4D7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660CE-BE61-4A12-A036-7C5291CB8E9B}" type="datetimeFigureOut">
              <a:rPr lang="fr-MA" smtClean="0"/>
              <a:t>08/01/2021</a:t>
            </a:fld>
            <a:endParaRPr lang="fr-MA"/>
          </a:p>
        </p:txBody>
      </p:sp>
      <p:sp>
        <p:nvSpPr>
          <p:cNvPr id="5" name="Footer Placeholder 4">
            <a:extLst>
              <a:ext uri="{FF2B5EF4-FFF2-40B4-BE49-F238E27FC236}">
                <a16:creationId xmlns:a16="http://schemas.microsoft.com/office/drawing/2014/main" id="{66C4CB9C-66B0-4BEF-807D-C41DA41AA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Slide Number Placeholder 5">
            <a:extLst>
              <a:ext uri="{FF2B5EF4-FFF2-40B4-BE49-F238E27FC236}">
                <a16:creationId xmlns:a16="http://schemas.microsoft.com/office/drawing/2014/main" id="{38EE3C5D-B584-4DE1-AB25-098B0249D8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E0B84-4F82-4660-8BDD-5594674C2A43}" type="slidenum">
              <a:rPr lang="fr-MA" smtClean="0"/>
              <a:t>‹#›</a:t>
            </a:fld>
            <a:endParaRPr lang="fr-MA"/>
          </a:p>
        </p:txBody>
      </p:sp>
    </p:spTree>
    <p:extLst>
      <p:ext uri="{BB962C8B-B14F-4D97-AF65-F5344CB8AC3E}">
        <p14:creationId xmlns:p14="http://schemas.microsoft.com/office/powerpoint/2010/main" val="3779755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1B7927-4A13-4E63-9879-48A1DB4B506F}"/>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27" name="Rectangle 3">
            <a:extLst>
              <a:ext uri="{FF2B5EF4-FFF2-40B4-BE49-F238E27FC236}">
                <a16:creationId xmlns:a16="http://schemas.microsoft.com/office/drawing/2014/main" id="{52B79C3C-9CAA-4BDD-AE34-1170C4E8A5C4}"/>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a:extLst>
              <a:ext uri="{FF2B5EF4-FFF2-40B4-BE49-F238E27FC236}">
                <a16:creationId xmlns:a16="http://schemas.microsoft.com/office/drawing/2014/main" id="{2B9AF1C5-8AF4-4493-8461-4D2D7FE669AD}"/>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vl1pPr>
          </a:lstStyle>
          <a:p>
            <a:pPr>
              <a:defRPr/>
            </a:pPr>
            <a:endParaRPr lang="fr-FR"/>
          </a:p>
        </p:txBody>
      </p:sp>
      <p:sp>
        <p:nvSpPr>
          <p:cNvPr id="1029" name="Rectangle 5">
            <a:extLst>
              <a:ext uri="{FF2B5EF4-FFF2-40B4-BE49-F238E27FC236}">
                <a16:creationId xmlns:a16="http://schemas.microsoft.com/office/drawing/2014/main" id="{AC4659C0-E0D7-4355-B9E2-A6504BF5B2CF}"/>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endParaRPr lang="fr-FR"/>
          </a:p>
        </p:txBody>
      </p:sp>
      <p:sp>
        <p:nvSpPr>
          <p:cNvPr id="1030" name="Rectangle 6">
            <a:extLst>
              <a:ext uri="{FF2B5EF4-FFF2-40B4-BE49-F238E27FC236}">
                <a16:creationId xmlns:a16="http://schemas.microsoft.com/office/drawing/2014/main" id="{A5D0E555-AEC6-488B-8806-5A64F4519A50}"/>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lvl1pPr>
          </a:lstStyle>
          <a:p>
            <a:pPr>
              <a:defRPr/>
            </a:pPr>
            <a:fld id="{8CC74490-CB05-4E5B-AB56-ACDF230FD0DF}" type="slidenum">
              <a:rPr lang="fr-FR" altLang="fr-FR"/>
              <a:pPr>
                <a:defRPr/>
              </a:pPr>
              <a:t>‹#›</a:t>
            </a:fld>
            <a:endParaRPr lang="fr-FR" altLang="fr-FR"/>
          </a:p>
        </p:txBody>
      </p:sp>
    </p:spTree>
    <p:extLst>
      <p:ext uri="{BB962C8B-B14F-4D97-AF65-F5344CB8AC3E}">
        <p14:creationId xmlns:p14="http://schemas.microsoft.com/office/powerpoint/2010/main" val="3736439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AE4963F-1D39-44F2-B505-6855613D2BCA}"/>
              </a:ext>
            </a:extLst>
          </p:cNvPr>
          <p:cNvSpPr>
            <a:spLocks noGrp="1"/>
          </p:cNvSpPr>
          <p:nvPr>
            <p:ph type="ctrTitle"/>
          </p:nvPr>
        </p:nvSpPr>
        <p:spPr>
          <a:xfrm>
            <a:off x="3215424" y="3984"/>
            <a:ext cx="5760846" cy="2310312"/>
          </a:xfrm>
        </p:spPr>
        <p:txBody>
          <a:bodyPr>
            <a:normAutofit/>
          </a:bodyPr>
          <a:lstStyle/>
          <a:p>
            <a:r>
              <a:rPr lang="fr-MA" sz="6600" b="0" i="0" u="none" strike="noStrike" baseline="0" dirty="0">
                <a:latin typeface="PalatinoLinotype"/>
              </a:rPr>
              <a:t>M</a:t>
            </a:r>
            <a:r>
              <a:rPr lang="fr-MA" sz="5400" b="0" i="0" u="none" strike="noStrike" baseline="0" dirty="0">
                <a:latin typeface="PalatinoLinotype"/>
              </a:rPr>
              <a:t>INI</a:t>
            </a:r>
            <a:r>
              <a:rPr lang="fr-MA" sz="6600" b="0" i="0" u="none" strike="noStrike" baseline="0" dirty="0">
                <a:latin typeface="PalatinoLinotype"/>
              </a:rPr>
              <a:t>-P</a:t>
            </a:r>
            <a:r>
              <a:rPr lang="fr-MA" sz="5400" b="0" i="0" u="none" strike="noStrike" baseline="0" dirty="0">
                <a:latin typeface="PalatinoLinotype"/>
              </a:rPr>
              <a:t>ROJET</a:t>
            </a:r>
            <a:endParaRPr lang="fr-MA" sz="5200" dirty="0">
              <a:solidFill>
                <a:schemeClr val="tx2"/>
              </a:solidFill>
            </a:endParaRPr>
          </a:p>
        </p:txBody>
      </p:sp>
      <p:sp>
        <p:nvSpPr>
          <p:cNvPr id="3" name="Subtitle 2">
            <a:extLst>
              <a:ext uri="{FF2B5EF4-FFF2-40B4-BE49-F238E27FC236}">
                <a16:creationId xmlns:a16="http://schemas.microsoft.com/office/drawing/2014/main" id="{EC6ACC04-4438-405E-85DC-A6F213032CB8}"/>
              </a:ext>
            </a:extLst>
          </p:cNvPr>
          <p:cNvSpPr>
            <a:spLocks noGrp="1"/>
          </p:cNvSpPr>
          <p:nvPr>
            <p:ph type="subTitle" idx="1"/>
          </p:nvPr>
        </p:nvSpPr>
        <p:spPr>
          <a:xfrm>
            <a:off x="2264559" y="2594006"/>
            <a:ext cx="7662576" cy="1669989"/>
          </a:xfrm>
        </p:spPr>
        <p:txBody>
          <a:bodyPr>
            <a:normAutofit lnSpcReduction="10000"/>
          </a:bodyPr>
          <a:lstStyle/>
          <a:p>
            <a:r>
              <a:rPr lang="fr-FR" sz="3200" b="1" i="0" u="none" strike="noStrike" baseline="0" dirty="0">
                <a:latin typeface="PalatinoLinotype,Bold"/>
              </a:rPr>
              <a:t>I</a:t>
            </a:r>
            <a:r>
              <a:rPr lang="fr-FR" sz="2400" b="1" i="0" u="none" strike="noStrike" baseline="0" dirty="0">
                <a:latin typeface="PalatinoLinotype,Bold"/>
              </a:rPr>
              <a:t>MPACT DES ÉNERGIES RENOUVELABLES SUR LE DISPATCHING ACTIVE ET RÉACTIVE DU RÉSEAU ÉLECTRIQUE </a:t>
            </a:r>
          </a:p>
          <a:p>
            <a:r>
              <a:rPr lang="fr-FR" sz="3200" i="1" u="none" strike="noStrike" baseline="0" dirty="0">
                <a:latin typeface="PalatinoLinotype,Bold"/>
              </a:rPr>
              <a:t>–C</a:t>
            </a:r>
            <a:r>
              <a:rPr lang="fr-FR" sz="2400" i="1" u="none" strike="noStrike" baseline="0" dirty="0">
                <a:latin typeface="PalatinoLinotype,Bold"/>
              </a:rPr>
              <a:t>AS DU </a:t>
            </a:r>
            <a:r>
              <a:rPr lang="fr-FR" sz="3200" i="1" u="none" strike="noStrike" baseline="0" dirty="0">
                <a:latin typeface="PalatinoLinotype,Bold"/>
              </a:rPr>
              <a:t>P</a:t>
            </a:r>
            <a:r>
              <a:rPr lang="fr-FR" sz="2400" i="1" u="none" strike="noStrike" baseline="0" dirty="0">
                <a:latin typeface="PalatinoLinotype,Bold"/>
              </a:rPr>
              <a:t>HOTOVOLTAÏQUE</a:t>
            </a:r>
            <a:r>
              <a:rPr kumimoji="0" lang="fr-FR" sz="3200" i="1" u="none" strike="noStrike" kern="1200" cap="none" spc="0" normalizeH="0" baseline="0" noProof="0" dirty="0">
                <a:ln>
                  <a:noFill/>
                </a:ln>
                <a:solidFill>
                  <a:prstClr val="black"/>
                </a:solidFill>
                <a:effectLst/>
                <a:uLnTx/>
                <a:uFillTx/>
                <a:latin typeface="PalatinoLinotype,Bold"/>
                <a:ea typeface="+mn-ea"/>
                <a:cs typeface="+mn-cs"/>
              </a:rPr>
              <a:t> –</a:t>
            </a:r>
            <a:endParaRPr lang="fr-MA" i="1" dirty="0">
              <a:solidFill>
                <a:schemeClr val="tx2"/>
              </a:solidFill>
            </a:endParaRPr>
          </a:p>
        </p:txBody>
      </p:sp>
      <p:sp>
        <p:nvSpPr>
          <p:cNvPr id="4" name="TextBox 3">
            <a:extLst>
              <a:ext uri="{FF2B5EF4-FFF2-40B4-BE49-F238E27FC236}">
                <a16:creationId xmlns:a16="http://schemas.microsoft.com/office/drawing/2014/main" id="{4932F2B5-1015-4A72-B56D-44E719CF9F61}"/>
              </a:ext>
            </a:extLst>
          </p:cNvPr>
          <p:cNvSpPr txBox="1"/>
          <p:nvPr/>
        </p:nvSpPr>
        <p:spPr>
          <a:xfrm>
            <a:off x="371475" y="5686425"/>
            <a:ext cx="3100388" cy="646331"/>
          </a:xfrm>
          <a:prstGeom prst="rect">
            <a:avLst/>
          </a:prstGeom>
          <a:noFill/>
        </p:spPr>
        <p:txBody>
          <a:bodyPr wrap="square" rtlCol="0">
            <a:spAutoFit/>
          </a:bodyPr>
          <a:lstStyle/>
          <a:p>
            <a:r>
              <a:rPr lang="fr-FR" sz="1600" dirty="0">
                <a:latin typeface="Arial Black" panose="020B0A04020102020204" pitchFamily="34" charset="0"/>
              </a:rPr>
              <a:t>Présenté par : </a:t>
            </a:r>
            <a:r>
              <a:rPr lang="fr-FR" dirty="0"/>
              <a:t>-</a:t>
            </a:r>
            <a:r>
              <a:rPr lang="fr-FR" dirty="0" err="1"/>
              <a:t>Abakchou</a:t>
            </a:r>
            <a:r>
              <a:rPr lang="fr-FR" dirty="0"/>
              <a:t> Ali</a:t>
            </a:r>
          </a:p>
          <a:p>
            <a:r>
              <a:rPr lang="fr-FR" dirty="0"/>
              <a:t>	             -Fouzi Hamza</a:t>
            </a:r>
            <a:endParaRPr lang="fr-MA" dirty="0"/>
          </a:p>
        </p:txBody>
      </p:sp>
      <p:sp>
        <p:nvSpPr>
          <p:cNvPr id="20" name="TextBox 19">
            <a:extLst>
              <a:ext uri="{FF2B5EF4-FFF2-40B4-BE49-F238E27FC236}">
                <a16:creationId xmlns:a16="http://schemas.microsoft.com/office/drawing/2014/main" id="{F4B0C009-1A3C-44A9-9323-93F13C946BFA}"/>
              </a:ext>
            </a:extLst>
          </p:cNvPr>
          <p:cNvSpPr txBox="1"/>
          <p:nvPr/>
        </p:nvSpPr>
        <p:spPr>
          <a:xfrm>
            <a:off x="8377093" y="5686424"/>
            <a:ext cx="3443431" cy="646331"/>
          </a:xfrm>
          <a:prstGeom prst="rect">
            <a:avLst/>
          </a:prstGeom>
          <a:noFill/>
        </p:spPr>
        <p:txBody>
          <a:bodyPr wrap="square" rtlCol="0">
            <a:spAutoFit/>
          </a:bodyPr>
          <a:lstStyle/>
          <a:p>
            <a:r>
              <a:rPr lang="fr-FR" sz="1600" dirty="0">
                <a:latin typeface="Arial Black" panose="020B0A04020102020204" pitchFamily="34" charset="0"/>
              </a:rPr>
              <a:t>Encadré par : </a:t>
            </a:r>
            <a:r>
              <a:rPr lang="fr-FR" dirty="0"/>
              <a:t>-Prof OUASSAID</a:t>
            </a:r>
          </a:p>
          <a:p>
            <a:r>
              <a:rPr lang="fr-FR" dirty="0"/>
              <a:t>	            -Dr. DAQAQ</a:t>
            </a:r>
            <a:endParaRPr lang="fr-MA" dirty="0"/>
          </a:p>
        </p:txBody>
      </p:sp>
    </p:spTree>
    <p:extLst>
      <p:ext uri="{BB962C8B-B14F-4D97-AF65-F5344CB8AC3E}">
        <p14:creationId xmlns:p14="http://schemas.microsoft.com/office/powerpoint/2010/main" val="56135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9D016-D0E4-4AF0-B59D-8A767F5A60BA}"/>
              </a:ext>
            </a:extLst>
          </p:cNvPr>
          <p:cNvSpPr>
            <a:spLocks noGrp="1"/>
          </p:cNvSpPr>
          <p:nvPr>
            <p:ph type="sldNum" sz="quarter" idx="12"/>
          </p:nvPr>
        </p:nvSpPr>
        <p:spPr/>
        <p:txBody>
          <a:bodyPr/>
          <a:lstStyle/>
          <a:p>
            <a:pPr>
              <a:defRPr/>
            </a:pPr>
            <a:fld id="{92F94192-3497-4D02-AB4D-D49D1A33947E}" type="slidenum">
              <a:rPr lang="fr-FR" altLang="fr-FR" smtClean="0"/>
              <a:pPr>
                <a:defRPr/>
              </a:pPr>
              <a:t>10</a:t>
            </a:fld>
            <a:endParaRPr lang="fr-FR" altLang="fr-F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73501D0-AAA5-4132-BB8B-16A13DD0A633}"/>
                  </a:ext>
                </a:extLst>
              </p:cNvPr>
              <p:cNvSpPr txBox="1"/>
              <p:nvPr/>
            </p:nvSpPr>
            <p:spPr>
              <a:xfrm>
                <a:off x="2382" y="2277060"/>
                <a:ext cx="6093618" cy="24900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MA" sz="1600" i="1" smtClean="0">
                              <a:solidFill>
                                <a:srgbClr val="836967"/>
                              </a:solidFill>
                              <a:latin typeface="Cambria Math" panose="02040503050406030204" pitchFamily="18" charset="0"/>
                            </a:rPr>
                          </m:ctrlPr>
                        </m:dPr>
                        <m:e>
                          <m:eqArr>
                            <m:eqArrPr>
                              <m:ctrlPr>
                                <a:rPr lang="fr-MA" sz="1600" i="1">
                                  <a:solidFill>
                                    <a:srgbClr val="836967"/>
                                  </a:solidFill>
                                  <a:latin typeface="Cambria Math" panose="02040503050406030204" pitchFamily="18" charset="0"/>
                                </a:rPr>
                              </m:ctrlPr>
                            </m:eqArrPr>
                            <m:e>
                              <m:r>
                                <a:rPr lang="fr-MA" sz="1600">
                                  <a:latin typeface="Cambria Math" panose="02040503050406030204" pitchFamily="18" charset="0"/>
                                </a:rPr>
                                <m:t>&amp;</m:t>
                              </m:r>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0">
                                      <a:latin typeface="Cambria Math" panose="02040503050406030204" pitchFamily="18" charset="0"/>
                                    </a:rPr>
                                    <m:t>2</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0">
                                      <a:latin typeface="Cambria Math" panose="02040503050406030204" pitchFamily="18" charset="0"/>
                                    </a:rPr>
                                    <m:t>3</m:t>
                                  </m:r>
                                </m:sub>
                              </m:sSub>
                            </m:e>
                            <m:e>
                              <m:r>
                                <a:rPr lang="fr-MA" sz="1600" i="0">
                                  <a:latin typeface="Cambria Math" panose="02040503050406030204" pitchFamily="18" charset="0"/>
                                </a:rPr>
                                <m:t>&amp;.</m:t>
                              </m:r>
                            </m:e>
                            <m:e>
                              <m:r>
                                <a:rPr lang="fr-MA" sz="1600" i="0">
                                  <a:latin typeface="Cambria Math" panose="02040503050406030204" pitchFamily="18" charset="0"/>
                                </a:rPr>
                                <m:t>&amp;.</m:t>
                              </m:r>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1">
                                      <a:latin typeface="Cambria Math" panose="02040503050406030204" pitchFamily="18" charset="0"/>
                                    </a:rPr>
                                    <m:t>𝑛𝑏</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0">
                                      <a:latin typeface="Cambria Math" panose="02040503050406030204" pitchFamily="18" charset="0"/>
                                    </a:rPr>
                                    <m:t>2</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0">
                                      <a:latin typeface="Cambria Math" panose="02040503050406030204" pitchFamily="18" charset="0"/>
                                    </a:rPr>
                                    <m:t>3</m:t>
                                  </m:r>
                                </m:sub>
                              </m:sSub>
                            </m:e>
                            <m:e>
                              <m:r>
                                <a:rPr lang="fr-MA" sz="1600" i="0">
                                  <a:latin typeface="Cambria Math" panose="02040503050406030204" pitchFamily="18" charset="0"/>
                                </a:rPr>
                                <m:t>&amp;.</m:t>
                              </m:r>
                            </m:e>
                            <m:e>
                              <m:r>
                                <a:rPr lang="fr-MA" sz="1600" i="0">
                                  <a:latin typeface="Cambria Math" panose="02040503050406030204" pitchFamily="18" charset="0"/>
                                </a:rPr>
                                <m:t>&amp;.</m:t>
                              </m:r>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1">
                                      <a:latin typeface="Cambria Math" panose="02040503050406030204" pitchFamily="18" charset="0"/>
                                    </a:rPr>
                                    <m:t>𝑛𝑏</m:t>
                                  </m:r>
                                </m:sub>
                              </m:sSub>
                            </m:e>
                          </m:eqArr>
                        </m:e>
                      </m:d>
                      <m:r>
                        <a:rPr lang="fr-MA" sz="1600" i="0">
                          <a:latin typeface="Cambria Math" panose="02040503050406030204" pitchFamily="18" charset="0"/>
                        </a:rPr>
                        <m:t>=</m:t>
                      </m:r>
                      <m:d>
                        <m:dPr>
                          <m:ctrlPr>
                            <a:rPr lang="fr-MA" sz="1600" i="1">
                              <a:solidFill>
                                <a:srgbClr val="836967"/>
                              </a:solidFill>
                              <a:latin typeface="Cambria Math" panose="02040503050406030204" pitchFamily="18" charset="0"/>
                            </a:rPr>
                          </m:ctrlPr>
                        </m:dPr>
                        <m:e>
                          <m:m>
                            <m:mPr>
                              <m:plcHide m:val="on"/>
                              <m:mcs>
                                <m:mc>
                                  <m:mcPr>
                                    <m:count m:val="2"/>
                                    <m:mcJc m:val="center"/>
                                  </m:mcPr>
                                </m:mc>
                              </m:mcs>
                              <m:ctrlPr>
                                <a:rPr lang="fr-MA" sz="1600" i="1">
                                  <a:solidFill>
                                    <a:srgbClr val="836967"/>
                                  </a:solidFill>
                                  <a:latin typeface="Cambria Math" panose="02040503050406030204" pitchFamily="18" charset="0"/>
                                </a:rPr>
                              </m:ctrlPr>
                            </m:mPr>
                            <m:mr>
                              <m:e>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11</m:t>
                                    </m:r>
                                  </m:sub>
                                </m:sSub>
                              </m:e>
                              <m:e>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12</m:t>
                                    </m:r>
                                  </m:sub>
                                </m:sSub>
                              </m:e>
                            </m:mr>
                            <m:mr>
                              <m:e>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21</m:t>
                                    </m:r>
                                  </m:sub>
                                </m:sSub>
                              </m:e>
                              <m:e>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22</m:t>
                                    </m:r>
                                  </m:sub>
                                </m:sSub>
                              </m:e>
                            </m:mr>
                          </m:m>
                        </m:e>
                      </m:d>
                      <m:r>
                        <a:rPr lang="fr-MA" sz="1600" i="0">
                          <a:latin typeface="Cambria Math" panose="02040503050406030204" pitchFamily="18" charset="0"/>
                        </a:rPr>
                        <m:t>∗</m:t>
                      </m:r>
                      <m:d>
                        <m:dPr>
                          <m:ctrlPr>
                            <a:rPr lang="fr-MA" sz="1600" i="1">
                              <a:solidFill>
                                <a:srgbClr val="836967"/>
                              </a:solidFill>
                              <a:latin typeface="Cambria Math" panose="02040503050406030204" pitchFamily="18" charset="0"/>
                            </a:rPr>
                          </m:ctrlPr>
                        </m:dPr>
                        <m:e>
                          <m:eqArr>
                            <m:eqArrPr>
                              <m:ctrlPr>
                                <a:rPr lang="fr-MA" sz="1600" i="1">
                                  <a:solidFill>
                                    <a:srgbClr val="836967"/>
                                  </a:solidFill>
                                  <a:latin typeface="Cambria Math" panose="02040503050406030204" pitchFamily="18" charset="0"/>
                                </a:rPr>
                              </m:ctrlPr>
                            </m:eqArrPr>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0">
                                      <a:latin typeface="Cambria Math" panose="02040503050406030204" pitchFamily="18" charset="0"/>
                                    </a:rPr>
                                    <m:t>2</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0">
                                      <a:latin typeface="Cambria Math" panose="02040503050406030204" pitchFamily="18" charset="0"/>
                                    </a:rPr>
                                    <m:t>3</m:t>
                                  </m:r>
                                </m:sub>
                              </m:sSub>
                            </m:e>
                            <m:e>
                              <m:r>
                                <a:rPr lang="fr-MA" sz="1600" i="0">
                                  <a:latin typeface="Cambria Math" panose="02040503050406030204" pitchFamily="18" charset="0"/>
                                </a:rPr>
                                <m:t>&amp;.</m:t>
                              </m:r>
                            </m:e>
                            <m:e>
                              <m:r>
                                <a:rPr lang="fr-MA" sz="1600" i="0">
                                  <a:latin typeface="Cambria Math" panose="02040503050406030204" pitchFamily="18" charset="0"/>
                                </a:rPr>
                                <m:t>&amp;.</m:t>
                              </m:r>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1">
                                      <a:latin typeface="Cambria Math" panose="02040503050406030204" pitchFamily="18" charset="0"/>
                                    </a:rPr>
                                    <m:t>𝑛𝑏</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0">
                                      <a:latin typeface="Cambria Math" panose="02040503050406030204" pitchFamily="18" charset="0"/>
                                    </a:rPr>
                                    <m:t>2</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0">
                                      <a:latin typeface="Cambria Math" panose="02040503050406030204" pitchFamily="18" charset="0"/>
                                    </a:rPr>
                                    <m:t>3</m:t>
                                  </m:r>
                                </m:sub>
                              </m:sSub>
                            </m:e>
                            <m:e>
                              <m:r>
                                <a:rPr lang="fr-MA" sz="1600" i="0">
                                  <a:latin typeface="Cambria Math" panose="02040503050406030204" pitchFamily="18" charset="0"/>
                                </a:rPr>
                                <m:t>&amp;.</m:t>
                              </m:r>
                            </m:e>
                            <m:e>
                              <m:r>
                                <a:rPr lang="fr-MA" sz="1600" i="0">
                                  <a:latin typeface="Cambria Math" panose="02040503050406030204" pitchFamily="18" charset="0"/>
                                </a:rPr>
                                <m:t>&amp;.</m:t>
                              </m:r>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1">
                                      <a:latin typeface="Cambria Math" panose="02040503050406030204" pitchFamily="18" charset="0"/>
                                    </a:rPr>
                                    <m:t>𝑛𝑏</m:t>
                                  </m:r>
                                </m:sub>
                              </m:sSub>
                            </m:e>
                          </m:eqArr>
                        </m:e>
                      </m:d>
                    </m:oMath>
                  </m:oMathPara>
                </a14:m>
                <a:endParaRPr lang="fr-MA" sz="1600" dirty="0"/>
              </a:p>
            </p:txBody>
          </p:sp>
        </mc:Choice>
        <mc:Fallback>
          <p:sp>
            <p:nvSpPr>
              <p:cNvPr id="6" name="TextBox 5">
                <a:extLst>
                  <a:ext uri="{FF2B5EF4-FFF2-40B4-BE49-F238E27FC236}">
                    <a16:creationId xmlns:a16="http://schemas.microsoft.com/office/drawing/2014/main" id="{273501D0-AAA5-4132-BB8B-16A13DD0A633}"/>
                  </a:ext>
                </a:extLst>
              </p:cNvPr>
              <p:cNvSpPr txBox="1">
                <a:spLocks noRot="1" noChangeAspect="1" noMove="1" noResize="1" noEditPoints="1" noAdjustHandles="1" noChangeArrowheads="1" noChangeShapeType="1" noTextEdit="1"/>
              </p:cNvSpPr>
              <p:nvPr/>
            </p:nvSpPr>
            <p:spPr>
              <a:xfrm>
                <a:off x="2382" y="2277060"/>
                <a:ext cx="6093618" cy="2490041"/>
              </a:xfrm>
              <a:prstGeom prst="rect">
                <a:avLst/>
              </a:prstGeom>
              <a:blipFill>
                <a:blip r:embed="rId2"/>
                <a:stretch>
                  <a:fillRect/>
                </a:stretch>
              </a:blipFill>
            </p:spPr>
            <p:txBody>
              <a:bodyPr/>
              <a:lstStyle/>
              <a:p>
                <a:r>
                  <a:rPr lang="fr-M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83B98AD-56C5-4822-B7C6-6C9AB0092CA0}"/>
                  </a:ext>
                </a:extLst>
              </p:cNvPr>
              <p:cNvSpPr txBox="1"/>
              <p:nvPr/>
            </p:nvSpPr>
            <p:spPr>
              <a:xfrm>
                <a:off x="5690791" y="2277060"/>
                <a:ext cx="6093618" cy="24900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fr-MA" sz="1600" i="1" smtClean="0">
                              <a:solidFill>
                                <a:srgbClr val="836967"/>
                              </a:solidFill>
                              <a:latin typeface="Cambria Math" panose="02040503050406030204" pitchFamily="18" charset="0"/>
                            </a:rPr>
                          </m:ctrlPr>
                        </m:dPr>
                        <m:e>
                          <m:eqArr>
                            <m:eqArrPr>
                              <m:ctrlPr>
                                <a:rPr lang="fr-MA" sz="1600" i="1">
                                  <a:solidFill>
                                    <a:srgbClr val="836967"/>
                                  </a:solidFill>
                                  <a:latin typeface="Cambria Math" panose="02040503050406030204" pitchFamily="18" charset="0"/>
                                </a:rPr>
                              </m:ctrlPr>
                            </m:eqArrPr>
                            <m:e>
                              <m:r>
                                <a:rPr lang="fr-MA" sz="1600">
                                  <a:latin typeface="Cambria Math" panose="02040503050406030204" pitchFamily="18" charset="0"/>
                                </a:rPr>
                                <m:t>&amp;</m:t>
                              </m:r>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0">
                                      <a:latin typeface="Cambria Math" panose="02040503050406030204" pitchFamily="18" charset="0"/>
                                    </a:rPr>
                                    <m:t>2</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0">
                                      <a:latin typeface="Cambria Math" panose="02040503050406030204" pitchFamily="18" charset="0"/>
                                    </a:rPr>
                                    <m:t>3</m:t>
                                  </m:r>
                                </m:sub>
                              </m:sSub>
                            </m:e>
                            <m:e>
                              <m:r>
                                <a:rPr lang="fr-MA" sz="1600" i="0">
                                  <a:latin typeface="Cambria Math" panose="02040503050406030204" pitchFamily="18" charset="0"/>
                                </a:rPr>
                                <m:t>&amp;.</m:t>
                              </m:r>
                            </m:e>
                            <m:e>
                              <m:r>
                                <a:rPr lang="fr-MA" sz="1600" i="0">
                                  <a:latin typeface="Cambria Math" panose="02040503050406030204" pitchFamily="18" charset="0"/>
                                </a:rPr>
                                <m:t>&amp;.</m:t>
                              </m:r>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1">
                                      <a:latin typeface="Cambria Math" panose="02040503050406030204" pitchFamily="18" charset="0"/>
                                    </a:rPr>
                                    <m:t>𝑛𝑏</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0">
                                      <a:latin typeface="Cambria Math" panose="02040503050406030204" pitchFamily="18" charset="0"/>
                                    </a:rPr>
                                    <m:t>2</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0">
                                      <a:latin typeface="Cambria Math" panose="02040503050406030204" pitchFamily="18" charset="0"/>
                                    </a:rPr>
                                    <m:t>3</m:t>
                                  </m:r>
                                </m:sub>
                              </m:sSub>
                            </m:e>
                            <m:e>
                              <m:r>
                                <a:rPr lang="fr-MA" sz="1600" i="0">
                                  <a:latin typeface="Cambria Math" panose="02040503050406030204" pitchFamily="18" charset="0"/>
                                </a:rPr>
                                <m:t>&amp;.</m:t>
                              </m:r>
                            </m:e>
                            <m:e>
                              <m:r>
                                <a:rPr lang="fr-MA" sz="1600" i="0">
                                  <a:latin typeface="Cambria Math" panose="02040503050406030204" pitchFamily="18" charset="0"/>
                                </a:rPr>
                                <m:t>&amp;.</m:t>
                              </m:r>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1">
                                      <a:latin typeface="Cambria Math" panose="02040503050406030204" pitchFamily="18" charset="0"/>
                                    </a:rPr>
                                    <m:t>𝑛𝑏</m:t>
                                  </m:r>
                                </m:sub>
                              </m:sSub>
                            </m:e>
                          </m:eqArr>
                        </m:e>
                      </m:d>
                      <m:r>
                        <a:rPr lang="fr-MA" sz="1600" i="0">
                          <a:latin typeface="Cambria Math" panose="02040503050406030204" pitchFamily="18" charset="0"/>
                        </a:rPr>
                        <m:t>=</m:t>
                      </m:r>
                      <m:sSup>
                        <m:sSupPr>
                          <m:ctrlPr>
                            <a:rPr lang="fr-MA" sz="1600" i="1">
                              <a:solidFill>
                                <a:srgbClr val="836967"/>
                              </a:solidFill>
                              <a:latin typeface="Cambria Math" panose="02040503050406030204" pitchFamily="18" charset="0"/>
                            </a:rPr>
                          </m:ctrlPr>
                        </m:sSupPr>
                        <m:e>
                          <m:d>
                            <m:dPr>
                              <m:ctrlPr>
                                <a:rPr lang="fr-MA" sz="1600" i="1">
                                  <a:solidFill>
                                    <a:srgbClr val="836967"/>
                                  </a:solidFill>
                                  <a:latin typeface="Cambria Math" panose="02040503050406030204" pitchFamily="18" charset="0"/>
                                </a:rPr>
                              </m:ctrlPr>
                            </m:dPr>
                            <m:e>
                              <m:m>
                                <m:mPr>
                                  <m:plcHide m:val="on"/>
                                  <m:mcs>
                                    <m:mc>
                                      <m:mcPr>
                                        <m:count m:val="2"/>
                                        <m:mcJc m:val="center"/>
                                      </m:mcPr>
                                    </m:mc>
                                  </m:mcs>
                                  <m:ctrlPr>
                                    <a:rPr lang="fr-MA" sz="1600" i="1">
                                      <a:solidFill>
                                        <a:srgbClr val="836967"/>
                                      </a:solidFill>
                                      <a:latin typeface="Cambria Math" panose="02040503050406030204" pitchFamily="18" charset="0"/>
                                    </a:rPr>
                                  </m:ctrlPr>
                                </m:mPr>
                                <m:mr>
                                  <m:e>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11</m:t>
                                        </m:r>
                                      </m:sub>
                                    </m:sSub>
                                  </m:e>
                                  <m:e>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12</m:t>
                                        </m:r>
                                      </m:sub>
                                    </m:sSub>
                                  </m:e>
                                </m:mr>
                                <m:mr>
                                  <m:e>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21</m:t>
                                        </m:r>
                                      </m:sub>
                                    </m:sSub>
                                  </m:e>
                                  <m:e>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22</m:t>
                                        </m:r>
                                      </m:sub>
                                    </m:sSub>
                                  </m:e>
                                </m:mr>
                              </m:m>
                            </m:e>
                          </m:d>
                        </m:e>
                        <m:sup>
                          <m:r>
                            <a:rPr lang="fr-MA" sz="1600" i="0">
                              <a:latin typeface="Cambria Math" panose="02040503050406030204" pitchFamily="18" charset="0"/>
                            </a:rPr>
                            <m:t>−1</m:t>
                          </m:r>
                        </m:sup>
                      </m:sSup>
                      <m:r>
                        <a:rPr lang="fr-MA" sz="1600" i="0">
                          <a:latin typeface="Cambria Math" panose="02040503050406030204" pitchFamily="18" charset="0"/>
                        </a:rPr>
                        <m:t>∗</m:t>
                      </m:r>
                      <m:d>
                        <m:dPr>
                          <m:ctrlPr>
                            <a:rPr lang="fr-MA" sz="1600" i="1">
                              <a:solidFill>
                                <a:srgbClr val="836967"/>
                              </a:solidFill>
                              <a:latin typeface="Cambria Math" panose="02040503050406030204" pitchFamily="18" charset="0"/>
                            </a:rPr>
                          </m:ctrlPr>
                        </m:dPr>
                        <m:e>
                          <m:eqArr>
                            <m:eqArrPr>
                              <m:ctrlPr>
                                <a:rPr lang="fr-MA" sz="1600" i="1">
                                  <a:solidFill>
                                    <a:srgbClr val="836967"/>
                                  </a:solidFill>
                                  <a:latin typeface="Cambria Math" panose="02040503050406030204" pitchFamily="18" charset="0"/>
                                </a:rPr>
                              </m:ctrlPr>
                            </m:eqArrPr>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0">
                                      <a:latin typeface="Cambria Math" panose="02040503050406030204" pitchFamily="18" charset="0"/>
                                    </a:rPr>
                                    <m:t>2</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0">
                                      <a:latin typeface="Cambria Math" panose="02040503050406030204" pitchFamily="18" charset="0"/>
                                    </a:rPr>
                                    <m:t>3</m:t>
                                  </m:r>
                                </m:sub>
                              </m:sSub>
                            </m:e>
                            <m:e>
                              <m:r>
                                <a:rPr lang="fr-MA" sz="1600" i="0">
                                  <a:latin typeface="Cambria Math" panose="02040503050406030204" pitchFamily="18" charset="0"/>
                                </a:rPr>
                                <m:t>&amp;.</m:t>
                              </m:r>
                            </m:e>
                            <m:e>
                              <m:r>
                                <a:rPr lang="fr-MA" sz="1600" i="0">
                                  <a:latin typeface="Cambria Math" panose="02040503050406030204" pitchFamily="18" charset="0"/>
                                </a:rPr>
                                <m:t>&amp;.</m:t>
                              </m:r>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1">
                                      <a:latin typeface="Cambria Math" panose="02040503050406030204" pitchFamily="18" charset="0"/>
                                    </a:rPr>
                                    <m:t>𝑛𝑏</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0">
                                      <a:latin typeface="Cambria Math" panose="02040503050406030204" pitchFamily="18" charset="0"/>
                                    </a:rPr>
                                    <m:t>2</m:t>
                                  </m:r>
                                </m:sub>
                              </m:sSub>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0">
                                      <a:latin typeface="Cambria Math" panose="02040503050406030204" pitchFamily="18" charset="0"/>
                                    </a:rPr>
                                    <m:t>3</m:t>
                                  </m:r>
                                </m:sub>
                              </m:sSub>
                            </m:e>
                            <m:e>
                              <m:r>
                                <a:rPr lang="fr-MA" sz="1600" i="0">
                                  <a:latin typeface="Cambria Math" panose="02040503050406030204" pitchFamily="18" charset="0"/>
                                </a:rPr>
                                <m:t>&amp;.</m:t>
                              </m:r>
                            </m:e>
                            <m:e>
                              <m:r>
                                <a:rPr lang="fr-MA" sz="1600" i="0">
                                  <a:latin typeface="Cambria Math" panose="02040503050406030204" pitchFamily="18" charset="0"/>
                                </a:rPr>
                                <m:t>&amp;.</m:t>
                              </m:r>
                            </m:e>
                            <m:e>
                              <m:r>
                                <a:rPr lang="fr-MA" sz="1600" i="0">
                                  <a:latin typeface="Cambria Math" panose="02040503050406030204" pitchFamily="18" charset="0"/>
                                </a:rPr>
                                <m:t>&amp;∆</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1">
                                      <a:latin typeface="Cambria Math" panose="02040503050406030204" pitchFamily="18" charset="0"/>
                                    </a:rPr>
                                    <m:t>𝑛𝑏</m:t>
                                  </m:r>
                                </m:sub>
                              </m:sSub>
                            </m:e>
                          </m:eqArr>
                        </m:e>
                      </m:d>
                    </m:oMath>
                  </m:oMathPara>
                </a14:m>
                <a:endParaRPr lang="fr-MA" sz="1600" dirty="0"/>
              </a:p>
            </p:txBody>
          </p:sp>
        </mc:Choice>
        <mc:Fallback>
          <p:sp>
            <p:nvSpPr>
              <p:cNvPr id="8" name="TextBox 7">
                <a:extLst>
                  <a:ext uri="{FF2B5EF4-FFF2-40B4-BE49-F238E27FC236}">
                    <a16:creationId xmlns:a16="http://schemas.microsoft.com/office/drawing/2014/main" id="{B83B98AD-56C5-4822-B7C6-6C9AB0092CA0}"/>
                  </a:ext>
                </a:extLst>
              </p:cNvPr>
              <p:cNvSpPr txBox="1">
                <a:spLocks noRot="1" noChangeAspect="1" noMove="1" noResize="1" noEditPoints="1" noAdjustHandles="1" noChangeArrowheads="1" noChangeShapeType="1" noTextEdit="1"/>
              </p:cNvSpPr>
              <p:nvPr/>
            </p:nvSpPr>
            <p:spPr>
              <a:xfrm>
                <a:off x="5690791" y="2277060"/>
                <a:ext cx="6093618" cy="2490041"/>
              </a:xfrm>
              <a:prstGeom prst="rect">
                <a:avLst/>
              </a:prstGeom>
              <a:blipFill>
                <a:blip r:embed="rId3"/>
                <a:stretch>
                  <a:fillRect/>
                </a:stretch>
              </a:blipFill>
            </p:spPr>
            <p:txBody>
              <a:bodyPr/>
              <a:lstStyle/>
              <a:p>
                <a:r>
                  <a:rPr lang="fr-MA">
                    <a:noFill/>
                  </a:rPr>
                  <a:t> </a:t>
                </a:r>
              </a:p>
            </p:txBody>
          </p:sp>
        </mc:Fallback>
      </mc:AlternateContent>
      <p:sp>
        <p:nvSpPr>
          <p:cNvPr id="9" name="TextBox 8">
            <a:extLst>
              <a:ext uri="{FF2B5EF4-FFF2-40B4-BE49-F238E27FC236}">
                <a16:creationId xmlns:a16="http://schemas.microsoft.com/office/drawing/2014/main" id="{BCBF9B91-763B-40C5-9806-241F874AB606}"/>
              </a:ext>
            </a:extLst>
          </p:cNvPr>
          <p:cNvSpPr txBox="1"/>
          <p:nvPr/>
        </p:nvSpPr>
        <p:spPr>
          <a:xfrm>
            <a:off x="5077773" y="3337414"/>
            <a:ext cx="1018227" cy="369332"/>
          </a:xfrm>
          <a:prstGeom prst="rect">
            <a:avLst/>
          </a:prstGeom>
          <a:noFill/>
        </p:spPr>
        <p:txBody>
          <a:bodyPr wrap="none" rtlCol="0">
            <a:spAutoFit/>
          </a:bodyPr>
          <a:lstStyle/>
          <a:p>
            <a:r>
              <a:rPr lang="fr-FR" dirty="0"/>
              <a:t>Et donc :</a:t>
            </a:r>
            <a:endParaRPr lang="fr-MA" dirty="0"/>
          </a:p>
        </p:txBody>
      </p:sp>
      <p:grpSp>
        <p:nvGrpSpPr>
          <p:cNvPr id="10" name="Group 9">
            <a:extLst>
              <a:ext uri="{FF2B5EF4-FFF2-40B4-BE49-F238E27FC236}">
                <a16:creationId xmlns:a16="http://schemas.microsoft.com/office/drawing/2014/main" id="{C5679216-3C21-466E-9433-DDD876E89293}"/>
              </a:ext>
            </a:extLst>
          </p:cNvPr>
          <p:cNvGrpSpPr/>
          <p:nvPr/>
        </p:nvGrpSpPr>
        <p:grpSpPr>
          <a:xfrm>
            <a:off x="1433516" y="361020"/>
            <a:ext cx="9753600" cy="523220"/>
            <a:chOff x="1433516" y="361020"/>
            <a:chExt cx="9753600" cy="523220"/>
          </a:xfrm>
        </p:grpSpPr>
        <p:sp>
          <p:nvSpPr>
            <p:cNvPr id="11" name="TextBox 12">
              <a:extLst>
                <a:ext uri="{FF2B5EF4-FFF2-40B4-BE49-F238E27FC236}">
                  <a16:creationId xmlns:a16="http://schemas.microsoft.com/office/drawing/2014/main" id="{AB7C7E4F-F71D-4ADE-B443-8357E8AFF7C5}"/>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Load</a:t>
              </a: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 Flow :</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12" name="Line 27">
              <a:extLst>
                <a:ext uri="{FF2B5EF4-FFF2-40B4-BE49-F238E27FC236}">
                  <a16:creationId xmlns:a16="http://schemas.microsoft.com/office/drawing/2014/main" id="{6D7C4A79-7564-4BCB-8397-CD11E56C1BB6}"/>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13" name="Line 26">
              <a:extLst>
                <a:ext uri="{FF2B5EF4-FFF2-40B4-BE49-F238E27FC236}">
                  <a16:creationId xmlns:a16="http://schemas.microsoft.com/office/drawing/2014/main" id="{9FFD7DAD-D6C2-4236-8B8C-E3E349DC95D0}"/>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p:sp>
        <p:nvSpPr>
          <p:cNvPr id="14" name="Text Box 30">
            <a:extLst>
              <a:ext uri="{FF2B5EF4-FFF2-40B4-BE49-F238E27FC236}">
                <a16:creationId xmlns:a16="http://schemas.microsoft.com/office/drawing/2014/main" id="{D241BA67-7B1A-483F-9CA9-1A186AF6D79C}"/>
              </a:ext>
            </a:extLst>
          </p:cNvPr>
          <p:cNvSpPr txBox="1">
            <a:spLocks noChangeArrowheads="1"/>
          </p:cNvSpPr>
          <p:nvPr/>
        </p:nvSpPr>
        <p:spPr bwMode="auto">
          <a:xfrm>
            <a:off x="1790700" y="1130438"/>
            <a:ext cx="8610600" cy="461963"/>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rgbClr val="800080"/>
              </a:buClr>
              <a:buFontTx/>
              <a:buNone/>
            </a:pPr>
            <a:r>
              <a:rPr lang="fr-FR" altLang="fr-FR" sz="2400" b="1" i="1" dirty="0">
                <a:solidFill>
                  <a:srgbClr val="CC0000"/>
                </a:solidFill>
              </a:rPr>
              <a:t>2.2. Méthode Newton-</a:t>
            </a:r>
            <a:r>
              <a:rPr lang="fr-FR" altLang="fr-FR" sz="2400" b="1" i="1" dirty="0" err="1">
                <a:solidFill>
                  <a:srgbClr val="CC0000"/>
                </a:solidFill>
              </a:rPr>
              <a:t>Raphson</a:t>
            </a:r>
            <a:r>
              <a:rPr lang="fr-FR" altLang="fr-FR" sz="2400" b="1" i="1" dirty="0">
                <a:solidFill>
                  <a:srgbClr val="CC0000"/>
                </a:solidFill>
              </a:rPr>
              <a:t> :</a:t>
            </a:r>
          </a:p>
        </p:txBody>
      </p:sp>
    </p:spTree>
    <p:extLst>
      <p:ext uri="{BB962C8B-B14F-4D97-AF65-F5344CB8AC3E}">
        <p14:creationId xmlns:p14="http://schemas.microsoft.com/office/powerpoint/2010/main" val="250359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A1E835-88CC-4D31-8E0C-B3836215E30E}"/>
              </a:ext>
            </a:extLst>
          </p:cNvPr>
          <p:cNvSpPr>
            <a:spLocks noGrp="1"/>
          </p:cNvSpPr>
          <p:nvPr>
            <p:ph type="sldNum" sz="quarter" idx="12"/>
          </p:nvPr>
        </p:nvSpPr>
        <p:spPr/>
        <p:txBody>
          <a:bodyPr/>
          <a:lstStyle/>
          <a:p>
            <a:pPr>
              <a:defRPr/>
            </a:pPr>
            <a:fld id="{92F94192-3497-4D02-AB4D-D49D1A33947E}" type="slidenum">
              <a:rPr lang="fr-FR" altLang="fr-FR" smtClean="0"/>
              <a:pPr>
                <a:defRPr/>
              </a:pPr>
              <a:t>11</a:t>
            </a:fld>
            <a:endParaRPr lang="fr-FR" altLang="fr-F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67130B8-31B4-4BD1-A5BB-AD914A52D7AA}"/>
                  </a:ext>
                </a:extLst>
              </p:cNvPr>
              <p:cNvSpPr txBox="1"/>
              <p:nvPr/>
            </p:nvSpPr>
            <p:spPr>
              <a:xfrm>
                <a:off x="914400" y="1592401"/>
                <a:ext cx="10829924" cy="4851585"/>
              </a:xfrm>
              <a:prstGeom prst="rect">
                <a:avLst/>
              </a:prstGeom>
              <a:noFill/>
            </p:spPr>
            <p:txBody>
              <a:bodyPr wrap="square">
                <a:spAutoFit/>
              </a:bodyPr>
              <a:lstStyle/>
              <a:p>
                <a:pPr>
                  <a:lnSpc>
                    <a:spcPct val="107000"/>
                  </a:lnSpc>
                  <a:spcAft>
                    <a:spcPts val="800"/>
                  </a:spcAft>
                </a:pPr>
                <a:r>
                  <a:rPr lang="fr-MA" sz="1800" dirty="0">
                    <a:effectLst/>
                    <a:ea typeface="Times New Roman" panose="02020603050405020304" pitchFamily="18" charset="0"/>
                    <a:cs typeface="Arial" panose="020B0604020202020204" pitchFamily="34" charset="0"/>
                  </a:rPr>
                  <a:t>On définie la tolérance par :</a:t>
                </a:r>
              </a:p>
              <a:p>
                <a:pPr algn="ctr">
                  <a:lnSpc>
                    <a:spcPct val="107000"/>
                  </a:lnSpc>
                  <a:spcAft>
                    <a:spcPts val="800"/>
                  </a:spcAft>
                </a:pPr>
                <a14:m>
                  <m:oMath xmlns:m="http://schemas.openxmlformats.org/officeDocument/2006/math">
                    <m:r>
                      <a:rPr lang="fr-MA" sz="1800" i="1">
                        <a:effectLst/>
                        <a:ea typeface="Times New Roman" panose="02020603050405020304" pitchFamily="18" charset="0"/>
                        <a:cs typeface="Arial" panose="020B0604020202020204" pitchFamily="34" charset="0"/>
                      </a:rPr>
                      <m:t>𝑡𝑜𝑙𝑒𝑟𝑎𝑛𝑐𝑒</m:t>
                    </m:r>
                    <m:r>
                      <a:rPr lang="fr-MA" sz="1800" i="1">
                        <a:effectLst/>
                        <a:ea typeface="Times New Roman" panose="02020603050405020304" pitchFamily="18" charset="0"/>
                        <a:cs typeface="Arial" panose="020B0604020202020204" pitchFamily="34" charset="0"/>
                      </a:rPr>
                      <m:t>=</m:t>
                    </m:r>
                    <m:r>
                      <m:rPr>
                        <m:sty m:val="p"/>
                      </m:rPr>
                      <a:rPr lang="fr-MA" sz="1800">
                        <a:effectLst/>
                        <a:ea typeface="Times New Roman" panose="02020603050405020304" pitchFamily="18" charset="0"/>
                        <a:cs typeface="Arial" panose="020B0604020202020204" pitchFamily="34" charset="0"/>
                      </a:rPr>
                      <m:t>max</m:t>
                    </m:r>
                    <m:r>
                      <a:rPr lang="fr-MA" sz="1800" i="1">
                        <a:effectLst/>
                        <a:ea typeface="Times New Roman" panose="02020603050405020304" pitchFamily="18" charset="0"/>
                        <a:cs typeface="Arial" panose="020B0604020202020204" pitchFamily="34" charset="0"/>
                      </a:rPr>
                      <m:t>(</m:t>
                    </m:r>
                  </m:oMath>
                </a14:m>
                <a:r>
                  <a:rPr lang="fr-MA" sz="1800" dirty="0">
                    <a:effectLst/>
                    <a:ea typeface="Times New Roman" panose="02020603050405020304" pitchFamily="18" charset="0"/>
                    <a:cs typeface="Arial" panose="020B0604020202020204" pitchFamily="34" charset="0"/>
                  </a:rPr>
                  <a:t>|</a:t>
                </a:r>
                <a14:m>
                  <m:oMath xmlns:m="http://schemas.openxmlformats.org/officeDocument/2006/math">
                    <m:d>
                      <m:dPr>
                        <m:ctrlPr>
                          <a:rPr lang="fr-MA" sz="1800" i="1">
                            <a:effectLst/>
                            <a:ea typeface="Times New Roman" panose="02020603050405020304" pitchFamily="18" charset="0"/>
                            <a:cs typeface="Arial" panose="020B0604020202020204" pitchFamily="34" charset="0"/>
                          </a:rPr>
                        </m:ctrlPr>
                      </m:dPr>
                      <m:e>
                        <m:eqArr>
                          <m:eqArrPr>
                            <m:ctrlPr>
                              <a:rPr lang="fr-MA" sz="1800" i="1">
                                <a:effectLst/>
                                <a:ea typeface="Times New Roman" panose="02020603050405020304" pitchFamily="18" charset="0"/>
                                <a:cs typeface="Arial" panose="020B0604020202020204" pitchFamily="34" charset="0"/>
                              </a:rPr>
                            </m:ctrlPr>
                          </m:eqArrPr>
                          <m:e>
                            <m:r>
                              <a:rPr lang="fr-MA" sz="1800" i="1">
                                <a:effectLst/>
                                <a:ea typeface="Times New Roman" panose="02020603050405020304" pitchFamily="18" charset="0"/>
                                <a:cs typeface="Arial" panose="020B0604020202020204" pitchFamily="34" charset="0"/>
                              </a:rPr>
                              <m:t>∆</m:t>
                            </m:r>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𝑃</m:t>
                                </m:r>
                              </m:e>
                              <m:sub>
                                <m:r>
                                  <a:rPr lang="fr-MA" sz="1800" i="1">
                                    <a:effectLst/>
                                    <a:ea typeface="Times New Roman" panose="02020603050405020304" pitchFamily="18" charset="0"/>
                                    <a:cs typeface="Arial" panose="020B0604020202020204" pitchFamily="34" charset="0"/>
                                  </a:rPr>
                                  <m:t>2</m:t>
                                </m:r>
                              </m:sub>
                            </m:sSub>
                          </m:e>
                          <m:e>
                            <m:r>
                              <a:rPr lang="fr-MA" sz="1800" i="1">
                                <a:effectLst/>
                                <a:ea typeface="Times New Roman" panose="02020603050405020304" pitchFamily="18" charset="0"/>
                                <a:cs typeface="Arial" panose="020B0604020202020204" pitchFamily="34" charset="0"/>
                              </a:rPr>
                              <m:t>∆</m:t>
                            </m:r>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𝑃</m:t>
                                </m:r>
                              </m:e>
                              <m:sub>
                                <m:r>
                                  <a:rPr lang="fr-MA" sz="1800" i="1">
                                    <a:effectLst/>
                                    <a:ea typeface="Times New Roman" panose="02020603050405020304" pitchFamily="18" charset="0"/>
                                    <a:cs typeface="Arial" panose="020B0604020202020204" pitchFamily="34" charset="0"/>
                                  </a:rPr>
                                  <m:t>3</m:t>
                                </m:r>
                              </m:sub>
                            </m:sSub>
                          </m:e>
                          <m:e>
                            <m:r>
                              <a:rPr lang="fr-MA" sz="1800" i="1">
                                <a:effectLst/>
                                <a:ea typeface="Cambria Math" panose="02040503050406030204" pitchFamily="18" charset="0"/>
                                <a:cs typeface="Cambria Math" panose="02040503050406030204" pitchFamily="18" charset="0"/>
                              </a:rPr>
                              <m:t>.</m:t>
                            </m:r>
                          </m:e>
                          <m:e>
                            <m:r>
                              <a:rPr lang="fr-MA" sz="1800" i="1">
                                <a:effectLst/>
                                <a:ea typeface="Cambria Math" panose="02040503050406030204" pitchFamily="18" charset="0"/>
                                <a:cs typeface="Cambria Math" panose="02040503050406030204" pitchFamily="18" charset="0"/>
                              </a:rPr>
                              <m:t>.</m:t>
                            </m:r>
                          </m:e>
                          <m:e>
                            <m:r>
                              <a:rPr lang="fr-MA" sz="1800" i="1">
                                <a:effectLst/>
                                <a:ea typeface="Times New Roman" panose="02020603050405020304" pitchFamily="18" charset="0"/>
                                <a:cs typeface="Arial" panose="020B0604020202020204" pitchFamily="34" charset="0"/>
                              </a:rPr>
                              <m:t>∆</m:t>
                            </m:r>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𝑃</m:t>
                                </m:r>
                              </m:e>
                              <m:sub>
                                <m:r>
                                  <a:rPr lang="fr-MA" sz="1800" i="1">
                                    <a:effectLst/>
                                    <a:ea typeface="Times New Roman" panose="02020603050405020304" pitchFamily="18" charset="0"/>
                                    <a:cs typeface="Arial" panose="020B0604020202020204" pitchFamily="34" charset="0"/>
                                  </a:rPr>
                                  <m:t>𝑛𝑏</m:t>
                                </m:r>
                              </m:sub>
                            </m:sSub>
                          </m:e>
                          <m:e>
                            <m:r>
                              <a:rPr lang="fr-MA" sz="1800" i="1">
                                <a:effectLst/>
                                <a:ea typeface="Times New Roman" panose="02020603050405020304" pitchFamily="18" charset="0"/>
                                <a:cs typeface="Arial" panose="020B0604020202020204" pitchFamily="34" charset="0"/>
                              </a:rPr>
                              <m:t>∆</m:t>
                            </m:r>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𝑄</m:t>
                                </m:r>
                              </m:e>
                              <m:sub>
                                <m:r>
                                  <a:rPr lang="fr-MA" sz="1800" i="1">
                                    <a:effectLst/>
                                    <a:ea typeface="Times New Roman" panose="02020603050405020304" pitchFamily="18" charset="0"/>
                                    <a:cs typeface="Arial" panose="020B0604020202020204" pitchFamily="34" charset="0"/>
                                  </a:rPr>
                                  <m:t>2</m:t>
                                </m:r>
                              </m:sub>
                            </m:sSub>
                          </m:e>
                          <m:e>
                            <m:r>
                              <a:rPr lang="fr-MA" sz="1800" i="1">
                                <a:effectLst/>
                                <a:ea typeface="Times New Roman" panose="02020603050405020304" pitchFamily="18" charset="0"/>
                                <a:cs typeface="Arial" panose="020B0604020202020204" pitchFamily="34" charset="0"/>
                              </a:rPr>
                              <m:t>∆</m:t>
                            </m:r>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𝑄</m:t>
                                </m:r>
                              </m:e>
                              <m:sub>
                                <m:r>
                                  <a:rPr lang="fr-MA" sz="1800" i="1">
                                    <a:effectLst/>
                                    <a:ea typeface="Times New Roman" panose="02020603050405020304" pitchFamily="18" charset="0"/>
                                    <a:cs typeface="Arial" panose="020B0604020202020204" pitchFamily="34" charset="0"/>
                                  </a:rPr>
                                  <m:t>3</m:t>
                                </m:r>
                              </m:sub>
                            </m:sSub>
                          </m:e>
                          <m:e>
                            <m:r>
                              <a:rPr lang="fr-MA" sz="1800" i="1">
                                <a:effectLst/>
                                <a:ea typeface="Cambria Math" panose="02040503050406030204" pitchFamily="18" charset="0"/>
                                <a:cs typeface="Cambria Math" panose="02040503050406030204" pitchFamily="18" charset="0"/>
                              </a:rPr>
                              <m:t>.</m:t>
                            </m:r>
                          </m:e>
                          <m:e>
                            <m:r>
                              <a:rPr lang="fr-MA" sz="1800" i="1">
                                <a:effectLst/>
                                <a:ea typeface="Cambria Math" panose="02040503050406030204" pitchFamily="18" charset="0"/>
                                <a:cs typeface="Cambria Math" panose="02040503050406030204" pitchFamily="18" charset="0"/>
                              </a:rPr>
                              <m:t>.</m:t>
                            </m:r>
                          </m:e>
                          <m:e>
                            <m:r>
                              <a:rPr lang="fr-MA" sz="1800" i="1">
                                <a:effectLst/>
                                <a:ea typeface="Times New Roman" panose="02020603050405020304" pitchFamily="18" charset="0"/>
                                <a:cs typeface="Arial" panose="020B0604020202020204" pitchFamily="34" charset="0"/>
                              </a:rPr>
                              <m:t>∆</m:t>
                            </m:r>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𝑄</m:t>
                                </m:r>
                              </m:e>
                              <m:sub>
                                <m:r>
                                  <a:rPr lang="fr-MA" sz="1800" i="1">
                                    <a:effectLst/>
                                    <a:ea typeface="Times New Roman" panose="02020603050405020304" pitchFamily="18" charset="0"/>
                                    <a:cs typeface="Arial" panose="020B0604020202020204" pitchFamily="34" charset="0"/>
                                  </a:rPr>
                                  <m:t>𝑛𝑏</m:t>
                                </m:r>
                              </m:sub>
                            </m:sSub>
                          </m:e>
                        </m:eqArr>
                      </m:e>
                    </m:d>
                    <m:r>
                      <a:rPr lang="fr-MA" sz="1800" i="1">
                        <a:effectLst/>
                        <a:ea typeface="Times New Roman" panose="02020603050405020304" pitchFamily="18" charset="0"/>
                        <a:cs typeface="Arial" panose="020B0604020202020204" pitchFamily="34" charset="0"/>
                      </a:rPr>
                      <m:t>|)</m:t>
                    </m:r>
                  </m:oMath>
                </a14:m>
                <a:endParaRPr lang="fr-MA" dirty="0">
                  <a:ea typeface="Times New Roman" panose="02020603050405020304" pitchFamily="18" charset="0"/>
                  <a:cs typeface="Arial" panose="020B0604020202020204" pitchFamily="34" charset="0"/>
                </a:endParaRPr>
              </a:p>
              <a:p>
                <a:pPr algn="ctr">
                  <a:lnSpc>
                    <a:spcPct val="107000"/>
                  </a:lnSpc>
                  <a:spcAft>
                    <a:spcPts val="800"/>
                  </a:spcAft>
                </a:pPr>
                <a:endParaRPr lang="fr-MA" sz="1800" dirty="0">
                  <a:effectLst/>
                  <a:ea typeface="Times New Roman" panose="02020603050405020304" pitchFamily="18" charset="0"/>
                  <a:cs typeface="Arial" panose="020B0604020202020204" pitchFamily="34"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𝜃</m:t>
                          </m:r>
                        </m:e>
                        <m:sub>
                          <m:r>
                            <a:rPr lang="fr-MA" sz="1600" i="1">
                              <a:effectLst/>
                              <a:ea typeface="Times New Roman" panose="02020603050405020304" pitchFamily="18" charset="0"/>
                              <a:cs typeface="Arial" panose="020B0604020202020204" pitchFamily="34" charset="0"/>
                            </a:rPr>
                            <m:t>𝑖</m:t>
                          </m:r>
                        </m:sub>
                      </m:sSub>
                      <m:r>
                        <a:rPr lang="fr-MA" sz="1600" i="1">
                          <a:effectLst/>
                          <a:ea typeface="Times New Roman" panose="02020603050405020304" pitchFamily="18" charset="0"/>
                          <a:cs typeface="Arial" panose="020B0604020202020204" pitchFamily="34" charset="0"/>
                        </a:rPr>
                        <m:t>=</m:t>
                      </m:r>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𝜃</m:t>
                          </m:r>
                        </m:e>
                        <m:sub>
                          <m:r>
                            <a:rPr lang="fr-MA" sz="1600" i="1">
                              <a:effectLst/>
                              <a:ea typeface="Times New Roman" panose="02020603050405020304" pitchFamily="18" charset="0"/>
                              <a:cs typeface="Arial" panose="020B0604020202020204" pitchFamily="34" charset="0"/>
                            </a:rPr>
                            <m:t>𝑖</m:t>
                          </m:r>
                        </m:sub>
                      </m:sSub>
                      <m:r>
                        <a:rPr lang="fr-MA" sz="1600" i="1">
                          <a:effectLst/>
                          <a:ea typeface="Times New Roman" panose="02020603050405020304" pitchFamily="18" charset="0"/>
                          <a:cs typeface="Arial" panose="020B0604020202020204" pitchFamily="34" charset="0"/>
                        </a:rPr>
                        <m:t>+∆</m:t>
                      </m:r>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𝜃</m:t>
                          </m:r>
                        </m:e>
                        <m:sub>
                          <m:r>
                            <a:rPr lang="fr-MA" sz="1600" i="1">
                              <a:effectLst/>
                              <a:ea typeface="Times New Roman" panose="02020603050405020304" pitchFamily="18" charset="0"/>
                              <a:cs typeface="Arial" panose="020B0604020202020204" pitchFamily="34" charset="0"/>
                            </a:rPr>
                            <m:t>𝑖</m:t>
                          </m:r>
                        </m:sub>
                      </m:sSub>
                    </m:oMath>
                  </m:oMathPara>
                </a14:m>
                <a:endParaRPr lang="fr-MA" sz="1600" dirty="0">
                  <a:effectLst/>
                  <a:ea typeface="Times New Roman" panose="02020603050405020304" pitchFamily="18" charset="0"/>
                  <a:cs typeface="Arial" panose="020B0604020202020204" pitchFamily="34"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𝑉</m:t>
                          </m:r>
                        </m:e>
                        <m:sub>
                          <m:r>
                            <a:rPr lang="fr-MA" sz="1600" i="1">
                              <a:effectLst/>
                              <a:ea typeface="Times New Roman" panose="02020603050405020304" pitchFamily="18" charset="0"/>
                              <a:cs typeface="Arial" panose="020B0604020202020204" pitchFamily="34" charset="0"/>
                            </a:rPr>
                            <m:t>𝑖</m:t>
                          </m:r>
                        </m:sub>
                      </m:sSub>
                      <m:r>
                        <a:rPr lang="fr-MA" sz="1600" i="1">
                          <a:effectLst/>
                          <a:ea typeface="Times New Roman" panose="02020603050405020304" pitchFamily="18" charset="0"/>
                          <a:cs typeface="Arial" panose="020B0604020202020204" pitchFamily="34" charset="0"/>
                        </a:rPr>
                        <m:t>=</m:t>
                      </m:r>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𝑉</m:t>
                          </m:r>
                        </m:e>
                        <m:sub>
                          <m:r>
                            <a:rPr lang="fr-MA" sz="1600" i="1">
                              <a:effectLst/>
                              <a:ea typeface="Times New Roman" panose="02020603050405020304" pitchFamily="18" charset="0"/>
                              <a:cs typeface="Arial" panose="020B0604020202020204" pitchFamily="34" charset="0"/>
                            </a:rPr>
                            <m:t>𝑖</m:t>
                          </m:r>
                        </m:sub>
                      </m:sSub>
                      <m:r>
                        <a:rPr lang="fr-MA" sz="1600" i="1">
                          <a:effectLst/>
                          <a:ea typeface="Times New Roman" panose="02020603050405020304" pitchFamily="18" charset="0"/>
                          <a:cs typeface="Arial" panose="020B0604020202020204" pitchFamily="34" charset="0"/>
                        </a:rPr>
                        <m:t>+∆</m:t>
                      </m:r>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𝑉</m:t>
                          </m:r>
                        </m:e>
                        <m:sub>
                          <m:r>
                            <a:rPr lang="fr-MA" sz="1600" i="1">
                              <a:effectLst/>
                              <a:ea typeface="Times New Roman" panose="02020603050405020304" pitchFamily="18" charset="0"/>
                              <a:cs typeface="Arial" panose="020B0604020202020204" pitchFamily="34" charset="0"/>
                            </a:rPr>
                            <m:t>𝑖</m:t>
                          </m:r>
                        </m:sub>
                      </m:sSub>
                    </m:oMath>
                  </m:oMathPara>
                </a14:m>
                <a:endParaRPr lang="fr-MA" sz="1800" dirty="0">
                  <a:effectLst/>
                  <a:ea typeface="Times New Roman" panose="02020603050405020304" pitchFamily="18" charset="0"/>
                  <a:cs typeface="Arial" panose="020B0604020202020204" pitchFamily="34" charset="0"/>
                </a:endParaRPr>
              </a:p>
              <a:p>
                <a:pPr>
                  <a:lnSpc>
                    <a:spcPct val="107000"/>
                  </a:lnSpc>
                  <a:spcAft>
                    <a:spcPts val="800"/>
                  </a:spcAft>
                </a:pPr>
                <a:r>
                  <a:rPr lang="fr-MA" sz="1600" dirty="0">
                    <a:effectLst/>
                    <a:ea typeface="Times New Roman" panose="02020603050405020304" pitchFamily="18" charset="0"/>
                    <a:cs typeface="Arial" panose="020B0604020202020204" pitchFamily="34" charset="0"/>
                  </a:rPr>
                  <a:t>Si la </a:t>
                </a:r>
                <a:r>
                  <a:rPr lang="fr-MA" sz="1600" dirty="0" err="1">
                    <a:effectLst/>
                    <a:ea typeface="Times New Roman" panose="02020603050405020304" pitchFamily="18" charset="0"/>
                    <a:cs typeface="Arial" panose="020B0604020202020204" pitchFamily="34" charset="0"/>
                  </a:rPr>
                  <a:t>tolerance</a:t>
                </a:r>
                <a:r>
                  <a:rPr lang="fr-MA" sz="1600" dirty="0">
                    <a:effectLst/>
                    <a:ea typeface="Times New Roman" panose="02020603050405020304" pitchFamily="18" charset="0"/>
                    <a:cs typeface="Arial" panose="020B0604020202020204" pitchFamily="34" charset="0"/>
                  </a:rPr>
                  <a:t> &lt; 1-5e ; V</a:t>
                </a:r>
                <a:r>
                  <a:rPr lang="fr-MA" sz="1600" baseline="-25000" dirty="0">
                    <a:effectLst/>
                    <a:ea typeface="Times New Roman" panose="02020603050405020304" pitchFamily="18" charset="0"/>
                    <a:cs typeface="Arial" panose="020B0604020202020204" pitchFamily="34" charset="0"/>
                  </a:rPr>
                  <a:t>i</a:t>
                </a:r>
                <a:r>
                  <a:rPr lang="fr-MA" sz="1600" dirty="0">
                    <a:effectLst/>
                    <a:ea typeface="Times New Roman" panose="02020603050405020304" pitchFamily="18" charset="0"/>
                    <a:cs typeface="Arial" panose="020B0604020202020204" pitchFamily="34" charset="0"/>
                  </a:rPr>
                  <a:t> et </a:t>
                </a:r>
                <a:r>
                  <a:rPr lang="fr-MA" sz="1600" dirty="0" err="1">
                    <a:effectLst/>
                    <a:ea typeface="Times New Roman" panose="02020603050405020304" pitchFamily="18" charset="0"/>
                    <a:cs typeface="Calibri" panose="020F0502020204030204" pitchFamily="34" charset="0"/>
                  </a:rPr>
                  <a:t>θ</a:t>
                </a:r>
                <a:r>
                  <a:rPr lang="fr-MA" sz="1600" baseline="-25000" dirty="0" err="1">
                    <a:effectLst/>
                    <a:ea typeface="Times New Roman" panose="02020603050405020304" pitchFamily="18" charset="0"/>
                    <a:cs typeface="Arial" panose="020B0604020202020204" pitchFamily="34" charset="0"/>
                  </a:rPr>
                  <a:t>i</a:t>
                </a:r>
                <a:r>
                  <a:rPr lang="fr-MA" sz="1600" dirty="0">
                    <a:effectLst/>
                    <a:ea typeface="Times New Roman" panose="02020603050405020304" pitchFamily="18" charset="0"/>
                    <a:cs typeface="Arial" panose="020B0604020202020204" pitchFamily="34" charset="0"/>
                  </a:rPr>
                  <a:t> sont les solutions de notre système . </a:t>
                </a:r>
              </a:p>
            </p:txBody>
          </p:sp>
        </mc:Choice>
        <mc:Fallback>
          <p:sp>
            <p:nvSpPr>
              <p:cNvPr id="6" name="TextBox 5">
                <a:extLst>
                  <a:ext uri="{FF2B5EF4-FFF2-40B4-BE49-F238E27FC236}">
                    <a16:creationId xmlns:a16="http://schemas.microsoft.com/office/drawing/2014/main" id="{B67130B8-31B4-4BD1-A5BB-AD914A52D7AA}"/>
                  </a:ext>
                </a:extLst>
              </p:cNvPr>
              <p:cNvSpPr txBox="1">
                <a:spLocks noRot="1" noChangeAspect="1" noMove="1" noResize="1" noEditPoints="1" noAdjustHandles="1" noChangeArrowheads="1" noChangeShapeType="1" noTextEdit="1"/>
              </p:cNvSpPr>
              <p:nvPr/>
            </p:nvSpPr>
            <p:spPr>
              <a:xfrm>
                <a:off x="914400" y="1592401"/>
                <a:ext cx="10829924" cy="4851585"/>
              </a:xfrm>
              <a:prstGeom prst="rect">
                <a:avLst/>
              </a:prstGeom>
              <a:blipFill>
                <a:blip r:embed="rId2"/>
                <a:stretch>
                  <a:fillRect l="-450" t="-628" b="-628"/>
                </a:stretch>
              </a:blipFill>
            </p:spPr>
            <p:txBody>
              <a:bodyPr/>
              <a:lstStyle/>
              <a:p>
                <a:r>
                  <a:rPr lang="fr-MA">
                    <a:noFill/>
                  </a:rPr>
                  <a:t> </a:t>
                </a:r>
              </a:p>
            </p:txBody>
          </p:sp>
        </mc:Fallback>
      </mc:AlternateContent>
      <p:grpSp>
        <p:nvGrpSpPr>
          <p:cNvPr id="7" name="Group 6">
            <a:extLst>
              <a:ext uri="{FF2B5EF4-FFF2-40B4-BE49-F238E27FC236}">
                <a16:creationId xmlns:a16="http://schemas.microsoft.com/office/drawing/2014/main" id="{176D35A2-1986-4504-BB65-BF1DEB5C1634}"/>
              </a:ext>
            </a:extLst>
          </p:cNvPr>
          <p:cNvGrpSpPr/>
          <p:nvPr/>
        </p:nvGrpSpPr>
        <p:grpSpPr>
          <a:xfrm>
            <a:off x="1433516" y="361020"/>
            <a:ext cx="9753600" cy="523220"/>
            <a:chOff x="1433516" y="361020"/>
            <a:chExt cx="9753600" cy="523220"/>
          </a:xfrm>
        </p:grpSpPr>
        <p:sp>
          <p:nvSpPr>
            <p:cNvPr id="8" name="TextBox 12">
              <a:extLst>
                <a:ext uri="{FF2B5EF4-FFF2-40B4-BE49-F238E27FC236}">
                  <a16:creationId xmlns:a16="http://schemas.microsoft.com/office/drawing/2014/main" id="{2FA74306-FFF1-43AE-BF52-3EECE007D8E5}"/>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Load</a:t>
              </a: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 Flow :</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9" name="Line 27">
              <a:extLst>
                <a:ext uri="{FF2B5EF4-FFF2-40B4-BE49-F238E27FC236}">
                  <a16:creationId xmlns:a16="http://schemas.microsoft.com/office/drawing/2014/main" id="{83B8FCA7-A6A9-49D9-BA11-48D799CC7AF6}"/>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10" name="Line 26">
              <a:extLst>
                <a:ext uri="{FF2B5EF4-FFF2-40B4-BE49-F238E27FC236}">
                  <a16:creationId xmlns:a16="http://schemas.microsoft.com/office/drawing/2014/main" id="{4658BA2D-62AF-4E38-A781-31AB5591FBCB}"/>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p:sp>
        <p:nvSpPr>
          <p:cNvPr id="11" name="Text Box 30">
            <a:extLst>
              <a:ext uri="{FF2B5EF4-FFF2-40B4-BE49-F238E27FC236}">
                <a16:creationId xmlns:a16="http://schemas.microsoft.com/office/drawing/2014/main" id="{5A37EC8B-C3EB-472B-8959-E66FA8710191}"/>
              </a:ext>
            </a:extLst>
          </p:cNvPr>
          <p:cNvSpPr txBox="1">
            <a:spLocks noChangeArrowheads="1"/>
          </p:cNvSpPr>
          <p:nvPr/>
        </p:nvSpPr>
        <p:spPr bwMode="auto">
          <a:xfrm>
            <a:off x="1790700" y="1130438"/>
            <a:ext cx="8610600" cy="461963"/>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rgbClr val="800080"/>
              </a:buClr>
              <a:buFontTx/>
              <a:buNone/>
            </a:pPr>
            <a:r>
              <a:rPr lang="fr-FR" altLang="fr-FR" sz="2400" b="1" i="1" dirty="0">
                <a:solidFill>
                  <a:srgbClr val="CC0000"/>
                </a:solidFill>
              </a:rPr>
              <a:t>2.2. Méthode Newton-</a:t>
            </a:r>
            <a:r>
              <a:rPr lang="fr-FR" altLang="fr-FR" sz="2400" b="1" i="1" dirty="0" err="1">
                <a:solidFill>
                  <a:srgbClr val="CC0000"/>
                </a:solidFill>
              </a:rPr>
              <a:t>Raphson</a:t>
            </a:r>
            <a:r>
              <a:rPr lang="fr-FR" altLang="fr-FR" sz="2400" b="1" i="1" dirty="0">
                <a:solidFill>
                  <a:srgbClr val="CC0000"/>
                </a:solidFill>
              </a:rPr>
              <a:t> :</a:t>
            </a:r>
          </a:p>
        </p:txBody>
      </p:sp>
    </p:spTree>
    <p:extLst>
      <p:ext uri="{BB962C8B-B14F-4D97-AF65-F5344CB8AC3E}">
        <p14:creationId xmlns:p14="http://schemas.microsoft.com/office/powerpoint/2010/main" val="57782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12701B-ED16-47A5-BD47-95FC32F713CD}"/>
              </a:ext>
            </a:extLst>
          </p:cNvPr>
          <p:cNvSpPr>
            <a:spLocks noGrp="1"/>
          </p:cNvSpPr>
          <p:nvPr>
            <p:ph type="sldNum" sz="quarter" idx="12"/>
          </p:nvPr>
        </p:nvSpPr>
        <p:spPr/>
        <p:txBody>
          <a:bodyPr/>
          <a:lstStyle/>
          <a:p>
            <a:pPr>
              <a:defRPr/>
            </a:pPr>
            <a:fld id="{92F94192-3497-4D02-AB4D-D49D1A33947E}" type="slidenum">
              <a:rPr lang="fr-FR" altLang="fr-FR" smtClean="0"/>
              <a:pPr>
                <a:defRPr/>
              </a:pPr>
              <a:t>12</a:t>
            </a:fld>
            <a:endParaRPr lang="fr-FR" altLang="fr-FR"/>
          </a:p>
        </p:txBody>
      </p:sp>
      <p:pic>
        <p:nvPicPr>
          <p:cNvPr id="27" name="Picture 26">
            <a:extLst>
              <a:ext uri="{FF2B5EF4-FFF2-40B4-BE49-F238E27FC236}">
                <a16:creationId xmlns:a16="http://schemas.microsoft.com/office/drawing/2014/main" id="{6D793971-0E93-4E2A-B393-512668DFC529}"/>
              </a:ext>
            </a:extLst>
          </p:cNvPr>
          <p:cNvPicPr>
            <a:picLocks noChangeAspect="1"/>
          </p:cNvPicPr>
          <p:nvPr/>
        </p:nvPicPr>
        <p:blipFill>
          <a:blip r:embed="rId2"/>
          <a:stretch>
            <a:fillRect/>
          </a:stretch>
        </p:blipFill>
        <p:spPr>
          <a:xfrm>
            <a:off x="2809477" y="1539219"/>
            <a:ext cx="7001678" cy="5181599"/>
          </a:xfrm>
          <a:prstGeom prst="rect">
            <a:avLst/>
          </a:prstGeom>
        </p:spPr>
      </p:pic>
      <p:grpSp>
        <p:nvGrpSpPr>
          <p:cNvPr id="28" name="Group 27">
            <a:extLst>
              <a:ext uri="{FF2B5EF4-FFF2-40B4-BE49-F238E27FC236}">
                <a16:creationId xmlns:a16="http://schemas.microsoft.com/office/drawing/2014/main" id="{23A58F5A-0CF5-416E-B083-42C22388F412}"/>
              </a:ext>
            </a:extLst>
          </p:cNvPr>
          <p:cNvGrpSpPr/>
          <p:nvPr/>
        </p:nvGrpSpPr>
        <p:grpSpPr>
          <a:xfrm>
            <a:off x="1433516" y="361020"/>
            <a:ext cx="9753600" cy="523220"/>
            <a:chOff x="1433516" y="361020"/>
            <a:chExt cx="9753600" cy="523220"/>
          </a:xfrm>
        </p:grpSpPr>
        <p:sp>
          <p:nvSpPr>
            <p:cNvPr id="29" name="TextBox 12">
              <a:extLst>
                <a:ext uri="{FF2B5EF4-FFF2-40B4-BE49-F238E27FC236}">
                  <a16:creationId xmlns:a16="http://schemas.microsoft.com/office/drawing/2014/main" id="{2B4B9D81-A6CB-4BB4-9685-1E1ECC728B91}"/>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Load</a:t>
              </a: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 Flow :</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30" name="Line 27">
              <a:extLst>
                <a:ext uri="{FF2B5EF4-FFF2-40B4-BE49-F238E27FC236}">
                  <a16:creationId xmlns:a16="http://schemas.microsoft.com/office/drawing/2014/main" id="{8D33F868-2806-40EA-A861-72E5CC487656}"/>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31" name="Line 26">
              <a:extLst>
                <a:ext uri="{FF2B5EF4-FFF2-40B4-BE49-F238E27FC236}">
                  <a16:creationId xmlns:a16="http://schemas.microsoft.com/office/drawing/2014/main" id="{D618ABEF-0EFD-421F-886F-53320AD9008E}"/>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p:sp>
        <p:nvSpPr>
          <p:cNvPr id="32" name="Text Box 30">
            <a:extLst>
              <a:ext uri="{FF2B5EF4-FFF2-40B4-BE49-F238E27FC236}">
                <a16:creationId xmlns:a16="http://schemas.microsoft.com/office/drawing/2014/main" id="{F0A3D6EF-150C-4F4A-BFBB-5311770FA91B}"/>
              </a:ext>
            </a:extLst>
          </p:cNvPr>
          <p:cNvSpPr txBox="1">
            <a:spLocks noChangeArrowheads="1"/>
          </p:cNvSpPr>
          <p:nvPr/>
        </p:nvSpPr>
        <p:spPr bwMode="auto">
          <a:xfrm>
            <a:off x="1790700" y="1130438"/>
            <a:ext cx="8610600" cy="461963"/>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rgbClr val="800080"/>
              </a:buClr>
              <a:buFontTx/>
              <a:buNone/>
            </a:pPr>
            <a:r>
              <a:rPr lang="fr-FR" altLang="fr-FR" sz="2400" b="1" i="1" dirty="0">
                <a:solidFill>
                  <a:schemeClr val="bg2">
                    <a:lumMod val="50000"/>
                  </a:schemeClr>
                </a:solidFill>
              </a:rPr>
              <a:t>Organigramme du code Matlab :</a:t>
            </a:r>
          </a:p>
        </p:txBody>
      </p:sp>
    </p:spTree>
    <p:extLst>
      <p:ext uri="{BB962C8B-B14F-4D97-AF65-F5344CB8AC3E}">
        <p14:creationId xmlns:p14="http://schemas.microsoft.com/office/powerpoint/2010/main" val="101034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E23357-55EE-4091-A1B3-2DCE1FC9A36D}"/>
              </a:ext>
            </a:extLst>
          </p:cNvPr>
          <p:cNvSpPr>
            <a:spLocks noGrp="1"/>
          </p:cNvSpPr>
          <p:nvPr>
            <p:ph type="sldNum" sz="quarter" idx="12"/>
          </p:nvPr>
        </p:nvSpPr>
        <p:spPr/>
        <p:txBody>
          <a:bodyPr/>
          <a:lstStyle/>
          <a:p>
            <a:pPr>
              <a:defRPr/>
            </a:pPr>
            <a:fld id="{92F94192-3497-4D02-AB4D-D49D1A33947E}" type="slidenum">
              <a:rPr lang="fr-FR" altLang="fr-FR" smtClean="0"/>
              <a:pPr>
                <a:defRPr/>
              </a:pPr>
              <a:t>13</a:t>
            </a:fld>
            <a:endParaRPr lang="fr-FR" altLang="fr-FR"/>
          </a:p>
        </p:txBody>
      </p:sp>
      <p:grpSp>
        <p:nvGrpSpPr>
          <p:cNvPr id="5" name="Group 4">
            <a:extLst>
              <a:ext uri="{FF2B5EF4-FFF2-40B4-BE49-F238E27FC236}">
                <a16:creationId xmlns:a16="http://schemas.microsoft.com/office/drawing/2014/main" id="{DAF783E0-231A-486F-88B1-C6841E1C0685}"/>
              </a:ext>
            </a:extLst>
          </p:cNvPr>
          <p:cNvGrpSpPr/>
          <p:nvPr/>
        </p:nvGrpSpPr>
        <p:grpSpPr>
          <a:xfrm>
            <a:off x="1433516" y="361020"/>
            <a:ext cx="9753600" cy="523220"/>
            <a:chOff x="1433516" y="361020"/>
            <a:chExt cx="9753600" cy="523220"/>
          </a:xfrm>
        </p:grpSpPr>
        <p:sp>
          <p:nvSpPr>
            <p:cNvPr id="6" name="TextBox 12">
              <a:extLst>
                <a:ext uri="{FF2B5EF4-FFF2-40B4-BE49-F238E27FC236}">
                  <a16:creationId xmlns:a16="http://schemas.microsoft.com/office/drawing/2014/main" id="{B284B580-93BE-4E49-B571-08EB11AA4028}"/>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Optimisation du problème de </a:t>
              </a:r>
              <a:r>
                <a:rPr kumimoji="0" lang="fr-FR"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Load</a:t>
              </a: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 flow :</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7" name="Line 27">
              <a:extLst>
                <a:ext uri="{FF2B5EF4-FFF2-40B4-BE49-F238E27FC236}">
                  <a16:creationId xmlns:a16="http://schemas.microsoft.com/office/drawing/2014/main" id="{9C51DD4B-CC53-42DA-A829-D16F484182A4}"/>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8" name="Line 26">
              <a:extLst>
                <a:ext uri="{FF2B5EF4-FFF2-40B4-BE49-F238E27FC236}">
                  <a16:creationId xmlns:a16="http://schemas.microsoft.com/office/drawing/2014/main" id="{14F65843-CAA0-452F-8C52-F6257C353440}"/>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394774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4459E5-1E3F-4AE9-9E23-8E7F00667B0C}"/>
              </a:ext>
            </a:extLst>
          </p:cNvPr>
          <p:cNvSpPr/>
          <p:nvPr/>
        </p:nvSpPr>
        <p:spPr>
          <a:xfrm>
            <a:off x="0" y="0"/>
            <a:ext cx="12192000"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4" name="Rectangle 3">
            <a:extLst>
              <a:ext uri="{FF2B5EF4-FFF2-40B4-BE49-F238E27FC236}">
                <a16:creationId xmlns:a16="http://schemas.microsoft.com/office/drawing/2014/main" id="{2755555B-1953-4844-9B01-804C4412C1AF}"/>
              </a:ext>
            </a:extLst>
          </p:cNvPr>
          <p:cNvSpPr/>
          <p:nvPr/>
        </p:nvSpPr>
        <p:spPr>
          <a:xfrm>
            <a:off x="2133424" y="2967334"/>
            <a:ext cx="1707519" cy="923330"/>
          </a:xfrm>
          <a:prstGeom prst="rect">
            <a:avLst/>
          </a:prstGeom>
          <a:noFill/>
        </p:spPr>
        <p:txBody>
          <a:bodyPr wrap="none">
            <a:spAutoFit/>
          </a:bodyPr>
          <a:lstStyle/>
          <a:p>
            <a:pPr algn="ctr">
              <a:defRPr/>
            </a:pPr>
            <a:r>
              <a:rPr lang="en-US" sz="5400" b="1" dirty="0">
                <a:ln w="0"/>
                <a:solidFill>
                  <a:schemeClr val="accent1"/>
                </a:solidFill>
                <a:effectLst>
                  <a:outerShdw blurRad="38100" dist="25400" dir="5400000" algn="ctr" rotWithShape="0">
                    <a:srgbClr val="6E747A">
                      <a:alpha val="43000"/>
                    </a:srgbClr>
                  </a:outerShdw>
                </a:effectLst>
              </a:rPr>
              <a:t>PLAN</a:t>
            </a:r>
            <a:endParaRPr lang="en-US" sz="5400" b="1" spc="50" dirty="0">
              <a:ln w="0"/>
              <a:solidFill>
                <a:schemeClr val="bg2"/>
              </a:solidFill>
              <a:effectLst>
                <a:innerShdw blurRad="63500" dist="50800" dir="13500000">
                  <a:srgbClr val="000000">
                    <a:alpha val="50000"/>
                  </a:srgbClr>
                </a:innerShdw>
              </a:effectLst>
            </a:endParaRPr>
          </a:p>
        </p:txBody>
      </p:sp>
      <p:graphicFrame>
        <p:nvGraphicFramePr>
          <p:cNvPr id="3" name="Diagram 2">
            <a:extLst>
              <a:ext uri="{FF2B5EF4-FFF2-40B4-BE49-F238E27FC236}">
                <a16:creationId xmlns:a16="http://schemas.microsoft.com/office/drawing/2014/main" id="{5065BED8-1D15-4B7A-8EEB-C1881E630134}"/>
              </a:ext>
            </a:extLst>
          </p:cNvPr>
          <p:cNvGraphicFramePr/>
          <p:nvPr>
            <p:extLst>
              <p:ext uri="{D42A27DB-BD31-4B8C-83A1-F6EECF244321}">
                <p14:modId xmlns:p14="http://schemas.microsoft.com/office/powerpoint/2010/main" val="2362962032"/>
              </p:ext>
            </p:extLst>
          </p:nvPr>
        </p:nvGraphicFramePr>
        <p:xfrm>
          <a:off x="3840943"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8F4104-B4D6-4C7E-9CE3-D580CBF6E1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E956E382-D8E1-4DB7-A638-330E1BA9EADA}" type="slidenum">
              <a:rPr lang="fr-FR" altLang="fr-FR" sz="1400">
                <a:solidFill>
                  <a:srgbClr val="000000"/>
                </a:solidFill>
              </a:rPr>
              <a:pPr fontAlgn="base">
                <a:spcBef>
                  <a:spcPct val="0"/>
                </a:spcBef>
                <a:spcAft>
                  <a:spcPct val="0"/>
                </a:spcAft>
                <a:buNone/>
              </a:pPr>
              <a:t>3</a:t>
            </a:fld>
            <a:endParaRPr lang="fr-FR" altLang="fr-FR" sz="1400">
              <a:solidFill>
                <a:srgbClr val="000000"/>
              </a:solidFill>
            </a:endParaRPr>
          </a:p>
        </p:txBody>
      </p:sp>
      <p:sp>
        <p:nvSpPr>
          <p:cNvPr id="11267" name="Line 27">
            <a:extLst>
              <a:ext uri="{FF2B5EF4-FFF2-40B4-BE49-F238E27FC236}">
                <a16:creationId xmlns:a16="http://schemas.microsoft.com/office/drawing/2014/main" id="{6DCCB8AF-5784-4EC7-BBD1-DEA6523CC9CB}"/>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11268" name="Line 26">
            <a:extLst>
              <a:ext uri="{FF2B5EF4-FFF2-40B4-BE49-F238E27FC236}">
                <a16:creationId xmlns:a16="http://schemas.microsoft.com/office/drawing/2014/main" id="{439EA67B-7480-4383-B28F-1B652E202479}"/>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11269" name="TextBox 12">
            <a:extLst>
              <a:ext uri="{FF2B5EF4-FFF2-40B4-BE49-F238E27FC236}">
                <a16:creationId xmlns:a16="http://schemas.microsoft.com/office/drawing/2014/main" id="{D6D2A552-B928-4D34-BEA8-9592EFE36125}"/>
              </a:ext>
            </a:extLst>
          </p:cNvPr>
          <p:cNvSpPr txBox="1">
            <a:spLocks noChangeArrowheads="1"/>
          </p:cNvSpPr>
          <p:nvPr/>
        </p:nvSpPr>
        <p:spPr bwMode="auto">
          <a:xfrm>
            <a:off x="1847850" y="303214"/>
            <a:ext cx="4572000" cy="523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fr-FR" altLang="fr-FR" sz="2800" b="1" dirty="0">
                <a:solidFill>
                  <a:schemeClr val="bg2">
                    <a:lumMod val="60000"/>
                    <a:lumOff val="40000"/>
                  </a:schemeClr>
                </a:solidFill>
                <a:cs typeface="Times New Roman" panose="02020603050405020304" pitchFamily="18" charset="0"/>
              </a:rPr>
              <a:t>Introduction</a:t>
            </a:r>
            <a:endParaRPr lang="fr-MA" altLang="fr-FR" sz="2400" b="1" dirty="0">
              <a:solidFill>
                <a:schemeClr val="bg2">
                  <a:lumMod val="60000"/>
                  <a:lumOff val="40000"/>
                </a:schemeClr>
              </a:solidFill>
            </a:endParaRPr>
          </a:p>
        </p:txBody>
      </p:sp>
      <p:sp>
        <p:nvSpPr>
          <p:cNvPr id="8" name="TextBox 7">
            <a:extLst>
              <a:ext uri="{FF2B5EF4-FFF2-40B4-BE49-F238E27FC236}">
                <a16:creationId xmlns:a16="http://schemas.microsoft.com/office/drawing/2014/main" id="{54161DFC-6D5B-412B-AB25-E74127944297}"/>
              </a:ext>
            </a:extLst>
          </p:cNvPr>
          <p:cNvSpPr txBox="1"/>
          <p:nvPr/>
        </p:nvSpPr>
        <p:spPr>
          <a:xfrm>
            <a:off x="1847850" y="1614399"/>
            <a:ext cx="8133159" cy="4247317"/>
          </a:xfrm>
          <a:prstGeom prst="rect">
            <a:avLst/>
          </a:prstGeom>
          <a:noFill/>
        </p:spPr>
        <p:txBody>
          <a:bodyPr wrap="square">
            <a:spAutoFit/>
          </a:bodyPr>
          <a:lstStyle/>
          <a:p>
            <a:pPr marL="285750" indent="-285750">
              <a:buFont typeface="Arial" panose="020B0604020202020204" pitchFamily="34" charset="0"/>
              <a:buChar char="•"/>
            </a:pPr>
            <a:r>
              <a:rPr lang="fr-MA" sz="1800" dirty="0">
                <a:effectLst/>
                <a:ea typeface="Times New Roman" panose="02020603050405020304" pitchFamily="18" charset="0"/>
                <a:cs typeface="Arial" panose="020B0604020202020204" pitchFamily="34" charset="0"/>
              </a:rPr>
              <a:t>Le problème de l’écoulement de puissance optimal est un problème d’optimisation </a:t>
            </a:r>
            <a:r>
              <a:rPr lang="fr-MA" sz="1800" b="1" dirty="0">
                <a:solidFill>
                  <a:srgbClr val="FF0000"/>
                </a:solidFill>
                <a:ea typeface="Times New Roman" panose="02020603050405020304" pitchFamily="18" charset="0"/>
                <a:cs typeface="Arial" panose="020B0604020202020204" pitchFamily="34" charset="0"/>
              </a:rPr>
              <a:t>non linéaire </a:t>
            </a:r>
            <a:r>
              <a:rPr lang="fr-MA" sz="1800" dirty="0">
                <a:effectLst/>
                <a:ea typeface="Times New Roman" panose="02020603050405020304" pitchFamily="18" charset="0"/>
                <a:cs typeface="Arial" panose="020B0604020202020204" pitchFamily="34" charset="0"/>
              </a:rPr>
              <a:t>et </a:t>
            </a:r>
            <a:r>
              <a:rPr lang="fr-MA" sz="1800" b="1" dirty="0">
                <a:solidFill>
                  <a:srgbClr val="FF0000"/>
                </a:solidFill>
                <a:effectLst/>
                <a:ea typeface="Times New Roman" panose="02020603050405020304" pitchFamily="18" charset="0"/>
                <a:cs typeface="Arial" panose="020B0604020202020204" pitchFamily="34" charset="0"/>
              </a:rPr>
              <a:t>non convexe </a:t>
            </a:r>
            <a:r>
              <a:rPr lang="fr-MA" sz="1800" dirty="0">
                <a:effectLst/>
                <a:ea typeface="Times New Roman" panose="02020603050405020304" pitchFamily="18" charset="0"/>
                <a:cs typeface="Arial" panose="020B0604020202020204" pitchFamily="34" charset="0"/>
              </a:rPr>
              <a:t>dont l’objectif est de </a:t>
            </a:r>
            <a:r>
              <a:rPr lang="fr-MA" sz="1800" b="1" dirty="0">
                <a:effectLst/>
                <a:ea typeface="Times New Roman" panose="02020603050405020304" pitchFamily="18" charset="0"/>
                <a:cs typeface="Arial" panose="020B0604020202020204" pitchFamily="34" charset="0"/>
              </a:rPr>
              <a:t>minimiser</a:t>
            </a:r>
            <a:r>
              <a:rPr lang="fr-MA" sz="1800" dirty="0">
                <a:effectLst/>
                <a:ea typeface="Times New Roman" panose="02020603050405020304" pitchFamily="18" charset="0"/>
                <a:cs typeface="Arial" panose="020B0604020202020204" pitchFamily="34" charset="0"/>
              </a:rPr>
              <a:t> le coût total de la production électrique. </a:t>
            </a:r>
          </a:p>
          <a:p>
            <a:endParaRPr lang="fr-MA" sz="1800" dirty="0">
              <a:effectLst/>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fr-MA" sz="1800" dirty="0">
                <a:effectLst/>
                <a:ea typeface="Times New Roman" panose="02020603050405020304" pitchFamily="18" charset="0"/>
                <a:cs typeface="Arial" panose="020B0604020202020204" pitchFamily="34" charset="0"/>
              </a:rPr>
              <a:t>L’optimisation est un ensemble de techniques permettant de trouver les variables qui rendent optimale une fonction de réponse, appelée «</a:t>
            </a:r>
            <a:r>
              <a:rPr lang="fr-MA" sz="1800" b="1" dirty="0">
                <a:solidFill>
                  <a:srgbClr val="FF0000"/>
                </a:solidFill>
                <a:effectLst/>
                <a:ea typeface="Times New Roman" panose="02020603050405020304" pitchFamily="18" charset="0"/>
                <a:cs typeface="Arial" panose="020B0604020202020204" pitchFamily="34" charset="0"/>
              </a:rPr>
              <a:t> fonction objectif </a:t>
            </a:r>
            <a:r>
              <a:rPr lang="fr-MA" sz="1800" dirty="0">
                <a:effectLst/>
                <a:ea typeface="Times New Roman" panose="02020603050405020304" pitchFamily="18" charset="0"/>
                <a:cs typeface="Arial" panose="020B0604020202020204" pitchFamily="34" charset="0"/>
              </a:rPr>
              <a:t>»,</a:t>
            </a:r>
          </a:p>
          <a:p>
            <a:pPr marL="285750" indent="-285750">
              <a:buFont typeface="Arial" panose="020B0604020202020204" pitchFamily="34" charset="0"/>
              <a:buChar char="•"/>
            </a:pPr>
            <a:endParaRPr lang="fr-MA" dirty="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fr-MA" sz="1800" dirty="0">
                <a:effectLst/>
                <a:ea typeface="Times New Roman" panose="02020603050405020304" pitchFamily="18" charset="0"/>
                <a:cs typeface="Arial" panose="020B0604020202020204" pitchFamily="34" charset="0"/>
              </a:rPr>
              <a:t>Si on prend en considération  seulement </a:t>
            </a:r>
            <a:r>
              <a:rPr lang="fr-MA" sz="1800" b="1" dirty="0">
                <a:effectLst/>
                <a:ea typeface="Times New Roman" panose="02020603050405020304" pitchFamily="18" charset="0"/>
                <a:cs typeface="Arial" panose="020B0604020202020204" pitchFamily="34" charset="0"/>
              </a:rPr>
              <a:t>la fonction objective </a:t>
            </a:r>
            <a:r>
              <a:rPr lang="fr-MA" sz="1800" dirty="0">
                <a:effectLst/>
                <a:ea typeface="Times New Roman" panose="02020603050405020304" pitchFamily="18" charset="0"/>
                <a:cs typeface="Arial" panose="020B0604020202020204" pitchFamily="34" charset="0"/>
              </a:rPr>
              <a:t>(coût de production), on parle alors d’</a:t>
            </a:r>
            <a:r>
              <a:rPr lang="fr-MA" sz="1800" b="1" dirty="0">
                <a:solidFill>
                  <a:srgbClr val="FF0000"/>
                </a:solidFill>
                <a:effectLst/>
                <a:ea typeface="Times New Roman" panose="02020603050405020304" pitchFamily="18" charset="0"/>
                <a:cs typeface="Arial" panose="020B0604020202020204" pitchFamily="34" charset="0"/>
              </a:rPr>
              <a:t>une optimisation sans contraintes</a:t>
            </a:r>
            <a:r>
              <a:rPr lang="fr-MA" sz="1800" dirty="0">
                <a:effectLst/>
                <a:ea typeface="Times New Roman" panose="02020603050405020304" pitchFamily="18" charset="0"/>
                <a:cs typeface="Arial" panose="020B0604020202020204" pitchFamily="34" charset="0"/>
              </a:rPr>
              <a:t>. </a:t>
            </a:r>
            <a:endParaRPr lang="fr-MA" dirty="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fr-MA" sz="1800" dirty="0">
              <a:effectLst/>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fr-MA" dirty="0">
                <a:ea typeface="Times New Roman" panose="02020603050405020304" pitchFamily="18" charset="0"/>
                <a:cs typeface="Arial" panose="020B0604020202020204" pitchFamily="34" charset="0"/>
              </a:rPr>
              <a:t>S</a:t>
            </a:r>
            <a:r>
              <a:rPr lang="fr-MA" sz="1800" dirty="0">
                <a:effectLst/>
                <a:ea typeface="Times New Roman" panose="02020603050405020304" pitchFamily="18" charset="0"/>
                <a:cs typeface="Arial" panose="020B0604020202020204" pitchFamily="34" charset="0"/>
              </a:rPr>
              <a:t>i on prend en considération les équations de l’écoulement de puissance, les limites min. et max. des puissances générées par les alternateurs, la surcharge des lignes de transports et les niveaux de tensions admissibles pour les jeux de barres de charges, on est donc devant un problème d’</a:t>
            </a:r>
            <a:r>
              <a:rPr lang="fr-MA" sz="1800" b="1" dirty="0">
                <a:solidFill>
                  <a:srgbClr val="FF0000"/>
                </a:solidFill>
                <a:effectLst/>
                <a:ea typeface="Times New Roman" panose="02020603050405020304" pitchFamily="18" charset="0"/>
                <a:cs typeface="Arial" panose="020B0604020202020204" pitchFamily="34" charset="0"/>
              </a:rPr>
              <a:t>optimisation avec contraintes d’égalités et d’inégalité</a:t>
            </a:r>
            <a:r>
              <a:rPr lang="fr-MA" sz="1800" dirty="0">
                <a:effectLst/>
                <a:ea typeface="Times New Roman" panose="02020603050405020304" pitchFamily="18" charset="0"/>
                <a:cs typeface="Arial"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8F4104-B4D6-4C7E-9CE3-D580CBF6E1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56E382-D8E1-4DB7-A638-330E1BA9EADA}" type="slidenum">
              <a:rPr kumimoji="0" lang="fr-FR" altLang="fr-FR"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fr-FR" altLang="fr-FR"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7" name="Line 27">
            <a:extLst>
              <a:ext uri="{FF2B5EF4-FFF2-40B4-BE49-F238E27FC236}">
                <a16:creationId xmlns:a16="http://schemas.microsoft.com/office/drawing/2014/main" id="{6DCCB8AF-5784-4EC7-BBD1-DEA6523CC9CB}"/>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MA"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8" name="Line 26">
            <a:extLst>
              <a:ext uri="{FF2B5EF4-FFF2-40B4-BE49-F238E27FC236}">
                <a16:creationId xmlns:a16="http://schemas.microsoft.com/office/drawing/2014/main" id="{439EA67B-7480-4383-B28F-1B652E202479}"/>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MA"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9" name="TextBox 12">
            <a:extLst>
              <a:ext uri="{FF2B5EF4-FFF2-40B4-BE49-F238E27FC236}">
                <a16:creationId xmlns:a16="http://schemas.microsoft.com/office/drawing/2014/main" id="{D6D2A552-B928-4D34-BEA8-9592EFE36125}"/>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Modélisation</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C148CE9-6837-4E16-AE20-FB670CFBB70E}"/>
                  </a:ext>
                </a:extLst>
              </p:cNvPr>
              <p:cNvSpPr txBox="1"/>
              <p:nvPr/>
            </p:nvSpPr>
            <p:spPr>
              <a:xfrm>
                <a:off x="561979" y="1361420"/>
                <a:ext cx="9844084" cy="3135025"/>
              </a:xfrm>
              <a:prstGeom prst="rect">
                <a:avLst/>
              </a:prstGeom>
              <a:noFill/>
            </p:spPr>
            <p:txBody>
              <a:bodyPr wrap="square">
                <a:spAutoFit/>
              </a:bodyPr>
              <a:lstStyle/>
              <a:p>
                <a:pPr marL="914400">
                  <a:lnSpc>
                    <a:spcPct val="107000"/>
                  </a:lnSpc>
                  <a:spcAft>
                    <a:spcPts val="800"/>
                  </a:spcAft>
                </a:pPr>
                <a:r>
                  <a:rPr lang="fr-MA" sz="1800" b="1" dirty="0">
                    <a:effectLst/>
                    <a:ea typeface="Times New Roman" panose="02020603050405020304" pitchFamily="18" charset="0"/>
                    <a:cs typeface="Arial" panose="020B0604020202020204" pitchFamily="34" charset="0"/>
                  </a:rPr>
                  <a:t>Le problème de l’écoulement de puissance optimal </a:t>
                </a:r>
                <a:r>
                  <a:rPr lang="fr-MA" sz="1800" dirty="0">
                    <a:effectLst/>
                    <a:ea typeface="Times New Roman" panose="02020603050405020304" pitchFamily="18" charset="0"/>
                    <a:cs typeface="Arial" panose="020B0604020202020204" pitchFamily="34" charset="0"/>
                  </a:rPr>
                  <a:t>est donné sous une forme standard d’optimisation avec contraintes d’égalités et d’inégalités comme suit :</a:t>
                </a:r>
              </a:p>
              <a:p>
                <a:pPr>
                  <a:lnSpc>
                    <a:spcPct val="107000"/>
                  </a:lnSpc>
                  <a:spcAft>
                    <a:spcPts val="800"/>
                  </a:spcAft>
                </a:pPr>
                <a:r>
                  <a:rPr lang="fr-MA" sz="1800" dirty="0">
                    <a:effectLst/>
                    <a:ea typeface="Times New Roman" panose="02020603050405020304" pitchFamily="18" charset="0"/>
                    <a:cs typeface="Arial" panose="020B0604020202020204" pitchFamily="34" charset="0"/>
                  </a:rPr>
                  <a:t>	La fonction des coûts à minimiser : </a:t>
                </a:r>
              </a:p>
              <a:p>
                <a:pPr algn="ctr">
                  <a:lnSpc>
                    <a:spcPct val="107000"/>
                  </a:lnSpc>
                  <a:spcAft>
                    <a:spcPts val="800"/>
                  </a:spcAft>
                </a:pPr>
                <a:r>
                  <a:rPr lang="fr-MA" dirty="0">
                    <a:ea typeface="Times New Roman" panose="02020603050405020304" pitchFamily="18" charset="0"/>
                    <a:cs typeface="Arial" panose="020B0604020202020204" pitchFamily="34" charset="0"/>
                  </a:rPr>
                  <a:t>	</a:t>
                </a:r>
                <a:r>
                  <a:rPr lang="fr-MA" dirty="0">
                    <a:effectLst/>
                    <a:ea typeface="Calibri" panose="020F0502020204030204" pitchFamily="34" charset="0"/>
                  </a:rPr>
                  <a:t> </a:t>
                </a:r>
                <a14:m>
                  <m:oMath xmlns:m="http://schemas.openxmlformats.org/officeDocument/2006/math">
                    <m:nary>
                      <m:naryPr>
                        <m:chr m:val="∑"/>
                        <m:limLoc m:val="undOvr"/>
                        <m:ctrlPr>
                          <a:rPr lang="fr-MA" i="1">
                            <a:effectLst/>
                            <a:ea typeface="Calibri" panose="020F0502020204030204" pitchFamily="34" charset="0"/>
                          </a:rPr>
                        </m:ctrlPr>
                      </m:naryPr>
                      <m:sub>
                        <m:r>
                          <a:rPr lang="fr-MA" sz="1800" i="1">
                            <a:effectLst/>
                            <a:ea typeface="Times New Roman" panose="02020603050405020304" pitchFamily="18" charset="0"/>
                            <a:cs typeface="Arial" panose="020B0604020202020204" pitchFamily="34" charset="0"/>
                          </a:rPr>
                          <m:t>1</m:t>
                        </m:r>
                      </m:sub>
                      <m:sup>
                        <m:sSub>
                          <m:sSubPr>
                            <m:ctrlPr>
                              <a:rPr lang="fr-MA" i="1">
                                <a:effectLst/>
                                <a:ea typeface="Calibri" panose="020F0502020204030204" pitchFamily="34" charset="0"/>
                              </a:rPr>
                            </m:ctrlPr>
                          </m:sSubPr>
                          <m:e>
                            <m:r>
                              <a:rPr lang="fr-MA" sz="1800" i="1">
                                <a:effectLst/>
                                <a:ea typeface="Times New Roman" panose="02020603050405020304" pitchFamily="18" charset="0"/>
                                <a:cs typeface="Arial" panose="020B0604020202020204" pitchFamily="34" charset="0"/>
                              </a:rPr>
                              <m:t>𝑛</m:t>
                            </m:r>
                          </m:e>
                          <m:sub>
                            <m:r>
                              <a:rPr lang="fr-MA" sz="1800" i="1">
                                <a:effectLst/>
                                <a:ea typeface="Times New Roman" panose="02020603050405020304" pitchFamily="18" charset="0"/>
                                <a:cs typeface="Arial" panose="020B0604020202020204" pitchFamily="34" charset="0"/>
                              </a:rPr>
                              <m:t>𝑔</m:t>
                            </m:r>
                          </m:sub>
                        </m:sSub>
                      </m:sup>
                      <m:e>
                        <m:sSub>
                          <m:sSubPr>
                            <m:ctrlPr>
                              <a:rPr lang="fr-MA" i="1">
                                <a:effectLst/>
                                <a:ea typeface="Calibri" panose="020F0502020204030204" pitchFamily="34" charset="0"/>
                              </a:rPr>
                            </m:ctrlPr>
                          </m:sSubPr>
                          <m:e>
                            <m:r>
                              <a:rPr lang="fr-MA" sz="1800" i="1">
                                <a:effectLst/>
                                <a:ea typeface="Times New Roman" panose="02020603050405020304" pitchFamily="18" charset="0"/>
                                <a:cs typeface="Arial" panose="020B0604020202020204" pitchFamily="34" charset="0"/>
                              </a:rPr>
                              <m:t>𝑓</m:t>
                            </m:r>
                          </m:e>
                          <m:sub>
                            <m:r>
                              <a:rPr lang="fr-MA" sz="1800" i="1">
                                <a:effectLst/>
                                <a:ea typeface="Times New Roman" panose="02020603050405020304" pitchFamily="18" charset="0"/>
                                <a:cs typeface="Arial" panose="020B0604020202020204" pitchFamily="34" charset="0"/>
                              </a:rPr>
                              <m:t>𝑖</m:t>
                            </m:r>
                          </m:sub>
                        </m:sSub>
                        <m:d>
                          <m:dPr>
                            <m:ctrlPr>
                              <a:rPr lang="fr-MA" i="1">
                                <a:effectLst/>
                              </a:rPr>
                            </m:ctrlPr>
                          </m:dPr>
                          <m:e>
                            <m:r>
                              <a:rPr lang="fr-MA" sz="1800" i="1">
                                <a:effectLst/>
                                <a:ea typeface="Times New Roman" panose="02020603050405020304" pitchFamily="18" charset="0"/>
                                <a:cs typeface="Arial" panose="020B0604020202020204" pitchFamily="34" charset="0"/>
                              </a:rPr>
                              <m:t>𝑃</m:t>
                            </m:r>
                            <m:r>
                              <a:rPr lang="fr-MA" sz="1800" i="1">
                                <a:effectLst/>
                                <a:ea typeface="Times New Roman" panose="02020603050405020304" pitchFamily="18" charset="0"/>
                                <a:cs typeface="Arial" panose="020B0604020202020204" pitchFamily="34" charset="0"/>
                              </a:rPr>
                              <m:t>,</m:t>
                            </m:r>
                            <m:r>
                              <a:rPr lang="fr-MA" sz="1800" i="1">
                                <a:effectLst/>
                                <a:ea typeface="Times New Roman" panose="02020603050405020304" pitchFamily="18" charset="0"/>
                                <a:cs typeface="Arial" panose="020B0604020202020204" pitchFamily="34" charset="0"/>
                              </a:rPr>
                              <m:t>𝑣</m:t>
                            </m:r>
                          </m:e>
                        </m:d>
                        <m:r>
                          <a:rPr lang="fr-MA" sz="1800" i="1">
                            <a:effectLst/>
                            <a:ea typeface="Times New Roman" panose="02020603050405020304" pitchFamily="18" charset="0"/>
                            <a:cs typeface="Arial" panose="020B0604020202020204" pitchFamily="34" charset="0"/>
                          </a:rPr>
                          <m:t>=</m:t>
                        </m:r>
                        <m:sSub>
                          <m:sSubPr>
                            <m:ctrlPr>
                              <a:rPr lang="fr-MA" i="1">
                                <a:effectLst/>
                                <a:ea typeface="Calibri" panose="020F0502020204030204" pitchFamily="34" charset="0"/>
                              </a:rPr>
                            </m:ctrlPr>
                          </m:sSubPr>
                          <m:e>
                            <m:r>
                              <a:rPr lang="fr-MA" sz="1800" i="1">
                                <a:effectLst/>
                                <a:ea typeface="Times New Roman" panose="02020603050405020304" pitchFamily="18" charset="0"/>
                                <a:cs typeface="Arial" panose="020B0604020202020204" pitchFamily="34" charset="0"/>
                              </a:rPr>
                              <m:t>𝑎</m:t>
                            </m:r>
                          </m:e>
                          <m:sub>
                            <m:r>
                              <a:rPr lang="fr-MA" sz="1800" i="1">
                                <a:effectLst/>
                                <a:ea typeface="Times New Roman" panose="02020603050405020304" pitchFamily="18" charset="0"/>
                                <a:cs typeface="Arial" panose="020B0604020202020204" pitchFamily="34" charset="0"/>
                              </a:rPr>
                              <m:t>𝑖</m:t>
                            </m:r>
                          </m:sub>
                        </m:sSub>
                        <m:sSup>
                          <m:sSupPr>
                            <m:ctrlPr>
                              <a:rPr lang="fr-MA" i="1">
                                <a:effectLst/>
                                <a:ea typeface="Calibri" panose="020F0502020204030204" pitchFamily="34" charset="0"/>
                              </a:rPr>
                            </m:ctrlPr>
                          </m:sSupPr>
                          <m:e>
                            <m:sSub>
                              <m:sSubPr>
                                <m:ctrlPr>
                                  <a:rPr lang="fr-MA" i="1">
                                    <a:effectLst/>
                                    <a:ea typeface="Calibri" panose="020F0502020204030204" pitchFamily="34" charset="0"/>
                                  </a:rPr>
                                </m:ctrlPr>
                              </m:sSubPr>
                              <m:e>
                                <m:r>
                                  <a:rPr lang="fr-MA" sz="1800" i="1">
                                    <a:effectLst/>
                                    <a:ea typeface="Times New Roman" panose="02020603050405020304" pitchFamily="18" charset="0"/>
                                    <a:cs typeface="Arial" panose="020B0604020202020204" pitchFamily="34" charset="0"/>
                                  </a:rPr>
                                  <m:t>𝑃</m:t>
                                </m:r>
                              </m:e>
                              <m:sub>
                                <m:r>
                                  <a:rPr lang="fr-MA" sz="1800" i="1">
                                    <a:effectLst/>
                                    <a:ea typeface="Times New Roman" panose="02020603050405020304" pitchFamily="18" charset="0"/>
                                    <a:cs typeface="Arial" panose="020B0604020202020204" pitchFamily="34" charset="0"/>
                                  </a:rPr>
                                  <m:t>𝑖</m:t>
                                </m:r>
                              </m:sub>
                            </m:sSub>
                          </m:e>
                          <m:sup>
                            <m:r>
                              <a:rPr lang="fr-MA" sz="1800" i="1">
                                <a:effectLst/>
                                <a:ea typeface="Times New Roman" panose="02020603050405020304" pitchFamily="18" charset="0"/>
                                <a:cs typeface="Arial" panose="020B0604020202020204" pitchFamily="34" charset="0"/>
                              </a:rPr>
                              <m:t>2</m:t>
                            </m:r>
                          </m:sup>
                        </m:sSup>
                        <m:r>
                          <a:rPr lang="fr-MA" sz="1800" i="1">
                            <a:effectLst/>
                            <a:ea typeface="Times New Roman" panose="02020603050405020304" pitchFamily="18" charset="0"/>
                            <a:cs typeface="Arial" panose="020B0604020202020204" pitchFamily="34" charset="0"/>
                          </a:rPr>
                          <m:t>+</m:t>
                        </m:r>
                        <m:sSub>
                          <m:sSubPr>
                            <m:ctrlPr>
                              <a:rPr lang="fr-MA" i="1">
                                <a:effectLst/>
                                <a:ea typeface="Calibri" panose="020F0502020204030204" pitchFamily="34" charset="0"/>
                              </a:rPr>
                            </m:ctrlPr>
                          </m:sSubPr>
                          <m:e>
                            <m:r>
                              <a:rPr lang="fr-MA" sz="1800" i="1">
                                <a:effectLst/>
                                <a:ea typeface="Times New Roman" panose="02020603050405020304" pitchFamily="18" charset="0"/>
                                <a:cs typeface="Arial" panose="020B0604020202020204" pitchFamily="34" charset="0"/>
                              </a:rPr>
                              <m:t>𝑏</m:t>
                            </m:r>
                          </m:e>
                          <m:sub>
                            <m:r>
                              <a:rPr lang="fr-MA" sz="1800" i="1">
                                <a:effectLst/>
                                <a:ea typeface="Times New Roman" panose="02020603050405020304" pitchFamily="18" charset="0"/>
                                <a:cs typeface="Arial" panose="020B0604020202020204" pitchFamily="34" charset="0"/>
                              </a:rPr>
                              <m:t>𝑖</m:t>
                            </m:r>
                          </m:sub>
                        </m:sSub>
                        <m:sSub>
                          <m:sSubPr>
                            <m:ctrlPr>
                              <a:rPr lang="fr-MA" i="1">
                                <a:effectLst/>
                                <a:ea typeface="Calibri" panose="020F0502020204030204" pitchFamily="34" charset="0"/>
                              </a:rPr>
                            </m:ctrlPr>
                          </m:sSubPr>
                          <m:e>
                            <m:r>
                              <a:rPr lang="fr-MA" sz="1800" i="1">
                                <a:effectLst/>
                                <a:ea typeface="Times New Roman" panose="02020603050405020304" pitchFamily="18" charset="0"/>
                                <a:cs typeface="Arial" panose="020B0604020202020204" pitchFamily="34" charset="0"/>
                              </a:rPr>
                              <m:t>𝑃</m:t>
                            </m:r>
                          </m:e>
                          <m:sub>
                            <m:r>
                              <a:rPr lang="fr-MA" sz="1800" i="1">
                                <a:effectLst/>
                                <a:ea typeface="Times New Roman" panose="02020603050405020304" pitchFamily="18" charset="0"/>
                                <a:cs typeface="Arial" panose="020B0604020202020204" pitchFamily="34" charset="0"/>
                              </a:rPr>
                              <m:t>𝑖</m:t>
                            </m:r>
                          </m:sub>
                        </m:sSub>
                        <m:r>
                          <a:rPr lang="fr-MA" sz="1800" i="1">
                            <a:effectLst/>
                            <a:ea typeface="Times New Roman" panose="02020603050405020304" pitchFamily="18" charset="0"/>
                            <a:cs typeface="Arial" panose="020B0604020202020204" pitchFamily="34" charset="0"/>
                          </a:rPr>
                          <m:t>+</m:t>
                        </m:r>
                        <m:sSub>
                          <m:sSubPr>
                            <m:ctrlPr>
                              <a:rPr lang="fr-MA" i="1">
                                <a:effectLst/>
                                <a:ea typeface="Calibri" panose="020F0502020204030204" pitchFamily="34" charset="0"/>
                              </a:rPr>
                            </m:ctrlPr>
                          </m:sSubPr>
                          <m:e>
                            <m:r>
                              <a:rPr lang="fr-MA" sz="1800" i="1">
                                <a:effectLst/>
                                <a:ea typeface="Times New Roman" panose="02020603050405020304" pitchFamily="18" charset="0"/>
                                <a:cs typeface="Arial" panose="020B0604020202020204" pitchFamily="34" charset="0"/>
                              </a:rPr>
                              <m:t>𝑐</m:t>
                            </m:r>
                          </m:e>
                          <m:sub>
                            <m:r>
                              <a:rPr lang="fr-MA" sz="1800" i="1">
                                <a:effectLst/>
                                <a:ea typeface="Times New Roman" panose="02020603050405020304" pitchFamily="18" charset="0"/>
                                <a:cs typeface="Arial" panose="020B0604020202020204" pitchFamily="34" charset="0"/>
                              </a:rPr>
                              <m:t>𝑖</m:t>
                            </m:r>
                          </m:sub>
                        </m:sSub>
                      </m:e>
                    </m:nary>
                  </m:oMath>
                </a14:m>
                <a:endParaRPr lang="fr-MA" sz="1800" dirty="0">
                  <a:effectLst/>
                  <a:ea typeface="Times New Roman" panose="02020603050405020304" pitchFamily="18" charset="0"/>
                  <a:cs typeface="Arial" panose="020B0604020202020204" pitchFamily="34" charset="0"/>
                </a:endParaRPr>
              </a:p>
              <a:p>
                <a:pPr algn="ctr">
                  <a:lnSpc>
                    <a:spcPct val="107000"/>
                  </a:lnSpc>
                  <a:spcAft>
                    <a:spcPts val="800"/>
                  </a:spcAft>
                </a:pPr>
                <a:endParaRPr lang="fr-MA" dirty="0">
                  <a:ea typeface="Times New Roman" panose="02020603050405020304" pitchFamily="18" charset="0"/>
                  <a:cs typeface="Arial" panose="020B0604020202020204" pitchFamily="34" charset="0"/>
                </a:endParaRPr>
              </a:p>
              <a:p>
                <a:pPr>
                  <a:lnSpc>
                    <a:spcPct val="107000"/>
                  </a:lnSpc>
                  <a:spcAft>
                    <a:spcPts val="800"/>
                  </a:spcAft>
                </a:pPr>
                <a:r>
                  <a:rPr lang="fr-MA" sz="1800" dirty="0">
                    <a:effectLst/>
                    <a:ea typeface="Times New Roman" panose="02020603050405020304" pitchFamily="18" charset="0"/>
                    <a:cs typeface="Arial" panose="020B0604020202020204" pitchFamily="34" charset="0"/>
                  </a:rPr>
                  <a:t>Avec :	-  </a:t>
                </a:r>
                <a:r>
                  <a:rPr lang="fr-MA" sz="1800" dirty="0" err="1">
                    <a:effectLst/>
                    <a:ea typeface="Times New Roman" panose="02020603050405020304" pitchFamily="18" charset="0"/>
                    <a:cs typeface="Arial" panose="020B0604020202020204" pitchFamily="34" charset="0"/>
                  </a:rPr>
                  <a:t>n</a:t>
                </a:r>
                <a:r>
                  <a:rPr lang="fr-MA" sz="1800" baseline="-25000" dirty="0" err="1">
                    <a:effectLst/>
                    <a:ea typeface="Times New Roman" panose="02020603050405020304" pitchFamily="18" charset="0"/>
                    <a:cs typeface="Arial" panose="020B0604020202020204" pitchFamily="34" charset="0"/>
                  </a:rPr>
                  <a:t>g</a:t>
                </a:r>
                <a:r>
                  <a:rPr lang="fr-MA" sz="1800" baseline="30000" dirty="0">
                    <a:effectLst/>
                    <a:ea typeface="Times New Roman" panose="02020603050405020304" pitchFamily="18" charset="0"/>
                    <a:cs typeface="Arial" panose="020B0604020202020204" pitchFamily="34" charset="0"/>
                  </a:rPr>
                  <a:t> </a:t>
                </a:r>
                <a:r>
                  <a:rPr lang="fr-MA" sz="1800" dirty="0">
                    <a:effectLst/>
                    <a:ea typeface="Times New Roman" panose="02020603050405020304" pitchFamily="18" charset="0"/>
                    <a:cs typeface="Arial" panose="020B0604020202020204" pitchFamily="34" charset="0"/>
                  </a:rPr>
                  <a:t>le nombre de générateurs </a:t>
                </a:r>
              </a:p>
              <a:p>
                <a:pPr>
                  <a:lnSpc>
                    <a:spcPct val="107000"/>
                  </a:lnSpc>
                  <a:spcAft>
                    <a:spcPts val="800"/>
                  </a:spcAft>
                </a:pPr>
                <a:r>
                  <a:rPr lang="fr-MA" sz="1800" dirty="0">
                    <a:effectLst/>
                    <a:ea typeface="Times New Roman" panose="02020603050405020304" pitchFamily="18" charset="0"/>
                    <a:cs typeface="Arial" panose="020B0604020202020204" pitchFamily="34" charset="0"/>
                  </a:rPr>
                  <a:t> 	-  a</a:t>
                </a:r>
                <a:r>
                  <a:rPr lang="fr-MA" sz="1800" baseline="-25000" dirty="0">
                    <a:effectLst/>
                    <a:ea typeface="Times New Roman" panose="02020603050405020304" pitchFamily="18" charset="0"/>
                    <a:cs typeface="Arial" panose="020B0604020202020204" pitchFamily="34" charset="0"/>
                  </a:rPr>
                  <a:t>i </a:t>
                </a:r>
                <a:r>
                  <a:rPr lang="fr-MA" sz="1800" dirty="0">
                    <a:effectLst/>
                    <a:ea typeface="Times New Roman" panose="02020603050405020304" pitchFamily="18" charset="0"/>
                    <a:cs typeface="Arial" panose="020B0604020202020204" pitchFamily="34" charset="0"/>
                  </a:rPr>
                  <a:t>, b</a:t>
                </a:r>
                <a:r>
                  <a:rPr lang="fr-MA" sz="1800" baseline="-25000" dirty="0">
                    <a:effectLst/>
                    <a:ea typeface="Times New Roman" panose="02020603050405020304" pitchFamily="18" charset="0"/>
                    <a:cs typeface="Arial" panose="020B0604020202020204" pitchFamily="34" charset="0"/>
                  </a:rPr>
                  <a:t>i </a:t>
                </a:r>
                <a:r>
                  <a:rPr lang="fr-MA" sz="1800" dirty="0">
                    <a:effectLst/>
                    <a:ea typeface="Times New Roman" panose="02020603050405020304" pitchFamily="18" charset="0"/>
                    <a:cs typeface="Arial" panose="020B0604020202020204" pitchFamily="34" charset="0"/>
                  </a:rPr>
                  <a:t>et c</a:t>
                </a:r>
                <a:r>
                  <a:rPr lang="fr-MA" sz="1800" baseline="-25000" dirty="0">
                    <a:effectLst/>
                    <a:ea typeface="Times New Roman" panose="02020603050405020304" pitchFamily="18" charset="0"/>
                    <a:cs typeface="Arial" panose="020B0604020202020204" pitchFamily="34" charset="0"/>
                  </a:rPr>
                  <a:t>i </a:t>
                </a:r>
                <a:r>
                  <a:rPr lang="fr-MA" sz="1800" dirty="0">
                    <a:effectLst/>
                    <a:ea typeface="Times New Roman" panose="02020603050405020304" pitchFamily="18" charset="0"/>
                    <a:cs typeface="Arial" panose="020B0604020202020204" pitchFamily="34" charset="0"/>
                  </a:rPr>
                  <a:t> sont les coefficients des générateurs :</a:t>
                </a:r>
              </a:p>
              <a:p>
                <a:pPr>
                  <a:lnSpc>
                    <a:spcPct val="107000"/>
                  </a:lnSpc>
                  <a:spcAft>
                    <a:spcPts val="800"/>
                  </a:spcAft>
                </a:pPr>
                <a:endParaRPr lang="fr-MA" sz="1800" dirty="0">
                  <a:effectLst/>
                  <a:ea typeface="Times New Roman" panose="02020603050405020304" pitchFamily="18"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3C148CE9-6837-4E16-AE20-FB670CFBB70E}"/>
                  </a:ext>
                </a:extLst>
              </p:cNvPr>
              <p:cNvSpPr txBox="1">
                <a:spLocks noRot="1" noChangeAspect="1" noMove="1" noResize="1" noEditPoints="1" noAdjustHandles="1" noChangeArrowheads="1" noChangeShapeType="1" noTextEdit="1"/>
              </p:cNvSpPr>
              <p:nvPr/>
            </p:nvSpPr>
            <p:spPr>
              <a:xfrm>
                <a:off x="561979" y="1361420"/>
                <a:ext cx="9844084" cy="3135025"/>
              </a:xfrm>
              <a:prstGeom prst="rect">
                <a:avLst/>
              </a:prstGeom>
              <a:blipFill>
                <a:blip r:embed="rId2"/>
                <a:stretch>
                  <a:fillRect l="-495" t="-971"/>
                </a:stretch>
              </a:blipFill>
            </p:spPr>
            <p:txBody>
              <a:bodyPr/>
              <a:lstStyle/>
              <a:p>
                <a:r>
                  <a:rPr lang="fr-MA">
                    <a:noFill/>
                  </a:rPr>
                  <a:t> </a:t>
                </a:r>
              </a:p>
            </p:txBody>
          </p:sp>
        </mc:Fallback>
      </mc:AlternateContent>
      <p:pic>
        <p:nvPicPr>
          <p:cNvPr id="9" name="Picture 8">
            <a:extLst>
              <a:ext uri="{FF2B5EF4-FFF2-40B4-BE49-F238E27FC236}">
                <a16:creationId xmlns:a16="http://schemas.microsoft.com/office/drawing/2014/main" id="{DD8FD1DC-36AD-4691-8B17-B44D80706A22}"/>
              </a:ext>
            </a:extLst>
          </p:cNvPr>
          <p:cNvPicPr/>
          <p:nvPr/>
        </p:nvPicPr>
        <p:blipFill>
          <a:blip r:embed="rId3"/>
          <a:stretch>
            <a:fillRect/>
          </a:stretch>
        </p:blipFill>
        <p:spPr>
          <a:xfrm>
            <a:off x="5967412" y="4556715"/>
            <a:ext cx="4767263" cy="1344023"/>
          </a:xfrm>
          <a:prstGeom prst="rect">
            <a:avLst/>
          </a:prstGeom>
        </p:spPr>
      </p:pic>
    </p:spTree>
    <p:extLst>
      <p:ext uri="{BB962C8B-B14F-4D97-AF65-F5344CB8AC3E}">
        <p14:creationId xmlns:p14="http://schemas.microsoft.com/office/powerpoint/2010/main" val="159792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8F4104-B4D6-4C7E-9CE3-D580CBF6E1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fld id="{E956E382-D8E1-4DB7-A638-330E1BA9EADA}" type="slidenum">
              <a:rPr lang="fr-FR" altLang="fr-FR" sz="1400">
                <a:solidFill>
                  <a:srgbClr val="000000"/>
                </a:solidFill>
              </a:rPr>
              <a:pPr fontAlgn="base">
                <a:spcBef>
                  <a:spcPct val="0"/>
                </a:spcBef>
                <a:spcAft>
                  <a:spcPct val="0"/>
                </a:spcAft>
                <a:buNone/>
              </a:pPr>
              <a:t>5</a:t>
            </a:fld>
            <a:endParaRPr lang="fr-FR" altLang="fr-FR" sz="1400">
              <a:solidFill>
                <a:srgbClr val="000000"/>
              </a:solidFill>
            </a:endParaRPr>
          </a:p>
        </p:txBody>
      </p:sp>
      <p:grpSp>
        <p:nvGrpSpPr>
          <p:cNvPr id="7" name="Group 6">
            <a:extLst>
              <a:ext uri="{FF2B5EF4-FFF2-40B4-BE49-F238E27FC236}">
                <a16:creationId xmlns:a16="http://schemas.microsoft.com/office/drawing/2014/main" id="{E26B5D8A-E0B7-4B62-9A4E-880324BE5317}"/>
              </a:ext>
            </a:extLst>
          </p:cNvPr>
          <p:cNvGrpSpPr/>
          <p:nvPr/>
        </p:nvGrpSpPr>
        <p:grpSpPr>
          <a:xfrm>
            <a:off x="1433516" y="361020"/>
            <a:ext cx="9753600" cy="523220"/>
            <a:chOff x="1433516" y="361020"/>
            <a:chExt cx="9753600" cy="523220"/>
          </a:xfrm>
        </p:grpSpPr>
        <p:sp>
          <p:nvSpPr>
            <p:cNvPr id="6" name="TextBox 12">
              <a:extLst>
                <a:ext uri="{FF2B5EF4-FFF2-40B4-BE49-F238E27FC236}">
                  <a16:creationId xmlns:a16="http://schemas.microsoft.com/office/drawing/2014/main" id="{05580CC5-7CE0-4620-A9E7-11626594F776}"/>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Modélisation</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11267" name="Line 27">
              <a:extLst>
                <a:ext uri="{FF2B5EF4-FFF2-40B4-BE49-F238E27FC236}">
                  <a16:creationId xmlns:a16="http://schemas.microsoft.com/office/drawing/2014/main" id="{6DCCB8AF-5784-4EC7-BBD1-DEA6523CC9CB}"/>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11268" name="Line 26">
              <a:extLst>
                <a:ext uri="{FF2B5EF4-FFF2-40B4-BE49-F238E27FC236}">
                  <a16:creationId xmlns:a16="http://schemas.microsoft.com/office/drawing/2014/main" id="{439EA67B-7480-4383-B28F-1B652E202479}"/>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C932978-53BC-41C9-A683-6D1FA5A6B50F}"/>
                  </a:ext>
                </a:extLst>
              </p:cNvPr>
              <p:cNvSpPr txBox="1"/>
              <p:nvPr/>
            </p:nvSpPr>
            <p:spPr>
              <a:xfrm>
                <a:off x="2516982" y="1529694"/>
                <a:ext cx="6093618" cy="1573508"/>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sz="1600" i="1">
                              <a:effectLst/>
                              <a:latin typeface="Cambria Math" panose="02040503050406030204" pitchFamily="18" charset="0"/>
                              <a:ea typeface="Calibri" panose="020F0502020204030204" pitchFamily="34" charset="0"/>
                              <a:cs typeface="Arial" panose="020B0604020202020204" pitchFamily="34" charset="0"/>
                            </a:rPr>
                          </m:ctrlPr>
                        </m:sSubPr>
                        <m:e>
                          <m:r>
                            <a:rPr lang="fr-MA" sz="1600" i="1">
                              <a:effectLst/>
                              <a:latin typeface="Cambria Math" panose="02040503050406030204" pitchFamily="18" charset="0"/>
                              <a:ea typeface="Times New Roman" panose="02020603050405020304" pitchFamily="18" charset="0"/>
                              <a:cs typeface="Arial" panose="020B0604020202020204" pitchFamily="34" charset="0"/>
                            </a:rPr>
                            <m:t>𝑃</m:t>
                          </m:r>
                        </m:e>
                        <m:sub>
                          <m:r>
                            <a:rPr lang="fr-MA" sz="1600" i="1">
                              <a:effectLst/>
                              <a:latin typeface="Cambria Math" panose="02040503050406030204" pitchFamily="18" charset="0"/>
                              <a:ea typeface="Times New Roman" panose="02020603050405020304" pitchFamily="18" charset="0"/>
                              <a:cs typeface="Arial" panose="020B0604020202020204" pitchFamily="34" charset="0"/>
                            </a:rPr>
                            <m:t>𝐺</m:t>
                          </m:r>
                        </m:sub>
                      </m:sSub>
                      <m:r>
                        <a:rPr lang="fr-MA" sz="16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MA" sz="1600" i="1">
                              <a:effectLst/>
                              <a:latin typeface="Cambria Math" panose="02040503050406030204" pitchFamily="18" charset="0"/>
                              <a:ea typeface="Calibri" panose="020F0502020204030204" pitchFamily="34" charset="0"/>
                              <a:cs typeface="Arial" panose="020B0604020202020204" pitchFamily="34" charset="0"/>
                            </a:rPr>
                          </m:ctrlPr>
                        </m:sSubPr>
                        <m:e>
                          <m:r>
                            <a:rPr lang="fr-MA" sz="1600" i="1">
                              <a:effectLst/>
                              <a:latin typeface="Cambria Math" panose="02040503050406030204" pitchFamily="18" charset="0"/>
                              <a:ea typeface="Times New Roman" panose="02020603050405020304" pitchFamily="18" charset="0"/>
                              <a:cs typeface="Arial" panose="020B0604020202020204" pitchFamily="34" charset="0"/>
                            </a:rPr>
                            <m:t>𝑃</m:t>
                          </m:r>
                        </m:e>
                        <m:sub>
                          <m:r>
                            <a:rPr lang="fr-MA" sz="1600" i="1">
                              <a:effectLst/>
                              <a:latin typeface="Cambria Math" panose="02040503050406030204" pitchFamily="18" charset="0"/>
                              <a:ea typeface="Times New Roman" panose="02020603050405020304" pitchFamily="18" charset="0"/>
                              <a:cs typeface="Arial" panose="020B0604020202020204" pitchFamily="34" charset="0"/>
                            </a:rPr>
                            <m:t>𝐿</m:t>
                          </m:r>
                        </m:sub>
                      </m:sSub>
                      <m:r>
                        <a:rPr lang="fr-MA" sz="1600" i="1">
                          <a:effectLst/>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bHide m:val="on"/>
                          <m:supHide m:val="on"/>
                          <m:ctrlPr>
                            <a:rPr lang="fr-MA" sz="1600" i="1">
                              <a:effectLst/>
                              <a:latin typeface="Cambria Math" panose="02040503050406030204" pitchFamily="18" charset="0"/>
                              <a:ea typeface="Calibri" panose="020F0502020204030204" pitchFamily="34" charset="0"/>
                              <a:cs typeface="Arial" panose="020B0604020202020204" pitchFamily="34" charset="0"/>
                            </a:rPr>
                          </m:ctrlPr>
                        </m:naryPr>
                        <m:sub/>
                        <m:sup/>
                        <m:e>
                          <m:sSub>
                            <m:sSubPr>
                              <m:ctrlPr>
                                <a:rPr lang="fr-MA" sz="1600" i="1">
                                  <a:effectLst/>
                                  <a:latin typeface="Cambria Math" panose="02040503050406030204" pitchFamily="18" charset="0"/>
                                  <a:ea typeface="Calibri" panose="020F0502020204030204" pitchFamily="34" charset="0"/>
                                  <a:cs typeface="Arial" panose="020B0604020202020204" pitchFamily="34" charset="0"/>
                                </a:rPr>
                              </m:ctrlPr>
                            </m:sSubPr>
                            <m:e>
                              <m:r>
                                <a:rPr lang="fr-MA" sz="1600" i="1">
                                  <a:effectLst/>
                                  <a:latin typeface="Cambria Math" panose="02040503050406030204" pitchFamily="18" charset="0"/>
                                  <a:ea typeface="Times New Roman" panose="02020603050405020304" pitchFamily="18" charset="0"/>
                                  <a:cs typeface="Arial" panose="020B0604020202020204" pitchFamily="34" charset="0"/>
                                </a:rPr>
                                <m:t>𝑃</m:t>
                              </m:r>
                            </m:e>
                            <m:sub>
                              <m:r>
                                <a:rPr lang="fr-MA" sz="1600" i="1">
                                  <a:effectLst/>
                                  <a:latin typeface="Cambria Math" panose="02040503050406030204" pitchFamily="18" charset="0"/>
                                  <a:ea typeface="Times New Roman" panose="02020603050405020304" pitchFamily="18" charset="0"/>
                                  <a:cs typeface="Arial" panose="020B0604020202020204" pitchFamily="34" charset="0"/>
                                </a:rPr>
                                <m:t>𝐷</m:t>
                              </m:r>
                            </m:sub>
                          </m:sSub>
                          <m:r>
                            <a:rPr lang="fr-MA" sz="1600" i="1">
                              <a:effectLst/>
                              <a:latin typeface="Cambria Math" panose="02040503050406030204" pitchFamily="18" charset="0"/>
                              <a:ea typeface="Times New Roman" panose="02020603050405020304" pitchFamily="18" charset="0"/>
                              <a:cs typeface="Arial" panose="020B0604020202020204" pitchFamily="34" charset="0"/>
                            </a:rPr>
                            <m:t>=0</m:t>
                          </m:r>
                        </m:e>
                      </m:nary>
                    </m:oMath>
                  </m:oMathPara>
                </a14:m>
                <a:endParaRPr lang="fr-MA" sz="16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sz="1600" i="1">
                              <a:effectLst/>
                              <a:latin typeface="Cambria Math" panose="02040503050406030204" pitchFamily="18" charset="0"/>
                              <a:ea typeface="Calibri" panose="020F0502020204030204" pitchFamily="34" charset="0"/>
                              <a:cs typeface="Arial" panose="020B0604020202020204" pitchFamily="34" charset="0"/>
                            </a:rPr>
                          </m:ctrlPr>
                        </m:sSubPr>
                        <m:e>
                          <m:r>
                            <a:rPr lang="fr-MA" sz="1600" i="1">
                              <a:effectLst/>
                              <a:latin typeface="Cambria Math" panose="02040503050406030204" pitchFamily="18" charset="0"/>
                              <a:ea typeface="Times New Roman" panose="02020603050405020304" pitchFamily="18" charset="0"/>
                              <a:cs typeface="Arial" panose="020B0604020202020204" pitchFamily="34" charset="0"/>
                            </a:rPr>
                            <m:t>𝑄</m:t>
                          </m:r>
                        </m:e>
                        <m:sub>
                          <m:r>
                            <a:rPr lang="fr-MA" sz="1600" i="1">
                              <a:effectLst/>
                              <a:latin typeface="Cambria Math" panose="02040503050406030204" pitchFamily="18" charset="0"/>
                              <a:ea typeface="Times New Roman" panose="02020603050405020304" pitchFamily="18" charset="0"/>
                              <a:cs typeface="Arial" panose="020B0604020202020204" pitchFamily="34" charset="0"/>
                            </a:rPr>
                            <m:t>𝐺</m:t>
                          </m:r>
                        </m:sub>
                      </m:sSub>
                      <m:r>
                        <a:rPr lang="fr-MA" sz="16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MA" sz="1600" i="1">
                              <a:effectLst/>
                              <a:latin typeface="Cambria Math" panose="02040503050406030204" pitchFamily="18" charset="0"/>
                              <a:ea typeface="Calibri" panose="020F0502020204030204" pitchFamily="34" charset="0"/>
                              <a:cs typeface="Arial" panose="020B0604020202020204" pitchFamily="34" charset="0"/>
                            </a:rPr>
                          </m:ctrlPr>
                        </m:sSubPr>
                        <m:e>
                          <m:r>
                            <a:rPr lang="fr-MA" sz="1600" i="1">
                              <a:effectLst/>
                              <a:latin typeface="Cambria Math" panose="02040503050406030204" pitchFamily="18" charset="0"/>
                              <a:ea typeface="Times New Roman" panose="02020603050405020304" pitchFamily="18" charset="0"/>
                              <a:cs typeface="Arial" panose="020B0604020202020204" pitchFamily="34" charset="0"/>
                            </a:rPr>
                            <m:t>𝑄</m:t>
                          </m:r>
                        </m:e>
                        <m:sub>
                          <m:r>
                            <a:rPr lang="fr-MA" sz="1600" i="1">
                              <a:effectLst/>
                              <a:latin typeface="Cambria Math" panose="02040503050406030204" pitchFamily="18" charset="0"/>
                              <a:ea typeface="Times New Roman" panose="02020603050405020304" pitchFamily="18" charset="0"/>
                              <a:cs typeface="Arial" panose="020B0604020202020204" pitchFamily="34" charset="0"/>
                            </a:rPr>
                            <m:t>𝐿</m:t>
                          </m:r>
                        </m:sub>
                      </m:sSub>
                      <m:r>
                        <a:rPr lang="fr-MA" sz="1600" i="1">
                          <a:effectLst/>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bHide m:val="on"/>
                          <m:supHide m:val="on"/>
                          <m:ctrlPr>
                            <a:rPr lang="fr-MA" sz="1600" i="1">
                              <a:effectLst/>
                              <a:latin typeface="Cambria Math" panose="02040503050406030204" pitchFamily="18" charset="0"/>
                              <a:ea typeface="Calibri" panose="020F0502020204030204" pitchFamily="34" charset="0"/>
                              <a:cs typeface="Arial" panose="020B0604020202020204" pitchFamily="34" charset="0"/>
                            </a:rPr>
                          </m:ctrlPr>
                        </m:naryPr>
                        <m:sub/>
                        <m:sup/>
                        <m:e>
                          <m:sSub>
                            <m:sSubPr>
                              <m:ctrlPr>
                                <a:rPr lang="fr-MA" sz="1600" i="1">
                                  <a:effectLst/>
                                  <a:latin typeface="Cambria Math" panose="02040503050406030204" pitchFamily="18" charset="0"/>
                                  <a:ea typeface="Calibri" panose="020F0502020204030204" pitchFamily="34" charset="0"/>
                                  <a:cs typeface="Arial" panose="020B0604020202020204" pitchFamily="34" charset="0"/>
                                </a:rPr>
                              </m:ctrlPr>
                            </m:sSubPr>
                            <m:e>
                              <m:r>
                                <a:rPr lang="fr-MA" sz="1600" i="1">
                                  <a:effectLst/>
                                  <a:latin typeface="Cambria Math" panose="02040503050406030204" pitchFamily="18" charset="0"/>
                                  <a:ea typeface="Times New Roman" panose="02020603050405020304" pitchFamily="18" charset="0"/>
                                  <a:cs typeface="Arial" panose="020B0604020202020204" pitchFamily="34" charset="0"/>
                                </a:rPr>
                                <m:t>𝑄</m:t>
                              </m:r>
                            </m:e>
                            <m:sub>
                              <m:r>
                                <a:rPr lang="fr-MA" sz="1600" i="1">
                                  <a:effectLst/>
                                  <a:latin typeface="Cambria Math" panose="02040503050406030204" pitchFamily="18" charset="0"/>
                                  <a:ea typeface="Times New Roman" panose="02020603050405020304" pitchFamily="18" charset="0"/>
                                  <a:cs typeface="Arial" panose="020B0604020202020204" pitchFamily="34" charset="0"/>
                                </a:rPr>
                                <m:t>𝐷</m:t>
                              </m:r>
                            </m:sub>
                          </m:sSub>
                          <m:r>
                            <a:rPr lang="fr-MA" sz="1600" i="1">
                              <a:effectLst/>
                              <a:latin typeface="Cambria Math" panose="02040503050406030204" pitchFamily="18" charset="0"/>
                              <a:ea typeface="Times New Roman" panose="02020603050405020304" pitchFamily="18" charset="0"/>
                              <a:cs typeface="Arial" panose="020B0604020202020204" pitchFamily="34" charset="0"/>
                            </a:rPr>
                            <m:t>=0</m:t>
                          </m:r>
                        </m:e>
                      </m:nary>
                    </m:oMath>
                  </m:oMathPara>
                </a14:m>
                <a:endParaRPr lang="fr-MA" sz="16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DC932978-53BC-41C9-A683-6D1FA5A6B50F}"/>
                  </a:ext>
                </a:extLst>
              </p:cNvPr>
              <p:cNvSpPr txBox="1">
                <a:spLocks noRot="1" noChangeAspect="1" noMove="1" noResize="1" noEditPoints="1" noAdjustHandles="1" noChangeArrowheads="1" noChangeShapeType="1" noTextEdit="1"/>
              </p:cNvSpPr>
              <p:nvPr/>
            </p:nvSpPr>
            <p:spPr>
              <a:xfrm>
                <a:off x="2516982" y="1529694"/>
                <a:ext cx="6093618" cy="1573508"/>
              </a:xfrm>
              <a:prstGeom prst="rect">
                <a:avLst/>
              </a:prstGeom>
              <a:blipFill>
                <a:blip r:embed="rId2"/>
                <a:stretch>
                  <a:fillRect/>
                </a:stretch>
              </a:blipFill>
            </p:spPr>
            <p:txBody>
              <a:bodyPr/>
              <a:lstStyle/>
              <a:p>
                <a:r>
                  <a:rPr lang="fr-MA">
                    <a:noFill/>
                  </a:rPr>
                  <a:t> </a:t>
                </a:r>
              </a:p>
            </p:txBody>
          </p:sp>
        </mc:Fallback>
      </mc:AlternateContent>
      <p:sp>
        <p:nvSpPr>
          <p:cNvPr id="9" name="Text Box 30">
            <a:extLst>
              <a:ext uri="{FF2B5EF4-FFF2-40B4-BE49-F238E27FC236}">
                <a16:creationId xmlns:a16="http://schemas.microsoft.com/office/drawing/2014/main" id="{E739C174-ABF1-4F4A-802B-EA71B1B07421}"/>
              </a:ext>
            </a:extLst>
          </p:cNvPr>
          <p:cNvSpPr txBox="1">
            <a:spLocks noChangeArrowheads="1"/>
          </p:cNvSpPr>
          <p:nvPr/>
        </p:nvSpPr>
        <p:spPr bwMode="auto">
          <a:xfrm>
            <a:off x="1790700" y="1066800"/>
            <a:ext cx="8610600" cy="461665"/>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rgbClr val="800080"/>
              </a:buClr>
              <a:buFontTx/>
              <a:buNone/>
            </a:pPr>
            <a:r>
              <a:rPr lang="fr-FR" altLang="fr-FR" sz="2400" b="1" i="1" dirty="0">
                <a:solidFill>
                  <a:srgbClr val="CC0000"/>
                </a:solidFill>
              </a:rPr>
              <a:t>Les contraintes d’égalité :</a:t>
            </a:r>
          </a:p>
        </p:txBody>
      </p:sp>
      <p:sp>
        <p:nvSpPr>
          <p:cNvPr id="10" name="Text Box 30">
            <a:extLst>
              <a:ext uri="{FF2B5EF4-FFF2-40B4-BE49-F238E27FC236}">
                <a16:creationId xmlns:a16="http://schemas.microsoft.com/office/drawing/2014/main" id="{B4370E36-F28F-4D08-A39D-5EC88C6A7F7F}"/>
              </a:ext>
            </a:extLst>
          </p:cNvPr>
          <p:cNvSpPr txBox="1">
            <a:spLocks noChangeArrowheads="1"/>
          </p:cNvSpPr>
          <p:nvPr/>
        </p:nvSpPr>
        <p:spPr bwMode="auto">
          <a:xfrm>
            <a:off x="1790700" y="3014875"/>
            <a:ext cx="8610600" cy="461963"/>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rgbClr val="800080"/>
              </a:buClr>
              <a:buFontTx/>
              <a:buNone/>
            </a:pPr>
            <a:r>
              <a:rPr lang="fr-FR" altLang="fr-FR" sz="2400" b="1" i="1" dirty="0">
                <a:solidFill>
                  <a:srgbClr val="CC0000"/>
                </a:solidFill>
              </a:rPr>
              <a:t>Les contraintes d’inégalité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FB1E20D-9376-42AE-968A-AE94DE0465E8}"/>
                  </a:ext>
                </a:extLst>
              </p:cNvPr>
              <p:cNvSpPr txBox="1"/>
              <p:nvPr/>
            </p:nvSpPr>
            <p:spPr>
              <a:xfrm>
                <a:off x="2440782" y="3550924"/>
                <a:ext cx="6093618" cy="1289199"/>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𝑃</m:t>
                          </m:r>
                        </m:e>
                        <m:sub>
                          <m:r>
                            <a:rPr lang="fr-MA" i="1">
                              <a:effectLst/>
                              <a:latin typeface="Cambria Math" panose="02040503050406030204" pitchFamily="18" charset="0"/>
                              <a:ea typeface="Times New Roman" panose="02020603050405020304" pitchFamily="18" charset="0"/>
                              <a:cs typeface="Arial" panose="020B0604020202020204" pitchFamily="34" charset="0"/>
                            </a:rPr>
                            <m:t>𝑚𝑖𝑛</m:t>
                          </m:r>
                        </m:sub>
                      </m:sSub>
                      <m:r>
                        <a:rPr lang="fr-MA" i="1">
                          <a:effectLst/>
                          <a:latin typeface="Cambria Math" panose="02040503050406030204" pitchFamily="18" charset="0"/>
                          <a:ea typeface="Times New Roman" panose="02020603050405020304" pitchFamily="18" charset="0"/>
                          <a:cs typeface="Arial" panose="020B0604020202020204" pitchFamily="34" charset="0"/>
                        </a:rPr>
                        <m:t>&lt;</m:t>
                      </m:r>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𝑃</m:t>
                          </m:r>
                        </m:e>
                        <m:sub>
                          <m:r>
                            <a:rPr lang="fr-MA" i="1">
                              <a:effectLst/>
                              <a:latin typeface="Cambria Math" panose="02040503050406030204" pitchFamily="18" charset="0"/>
                              <a:ea typeface="Times New Roman" panose="02020603050405020304" pitchFamily="18" charset="0"/>
                              <a:cs typeface="Arial" panose="020B0604020202020204" pitchFamily="34" charset="0"/>
                            </a:rPr>
                            <m:t>𝑖</m:t>
                          </m:r>
                        </m:sub>
                      </m:sSub>
                      <m:r>
                        <a:rPr lang="fr-MA" i="1">
                          <a:effectLst/>
                          <a:latin typeface="Cambria Math" panose="02040503050406030204" pitchFamily="18" charset="0"/>
                          <a:ea typeface="Times New Roman" panose="02020603050405020304" pitchFamily="18" charset="0"/>
                          <a:cs typeface="Arial" panose="020B0604020202020204" pitchFamily="34" charset="0"/>
                        </a:rPr>
                        <m:t>&lt;</m:t>
                      </m:r>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𝑃</m:t>
                          </m:r>
                        </m:e>
                        <m:sub>
                          <m:r>
                            <a:rPr lang="fr-MA" i="1">
                              <a:effectLst/>
                              <a:latin typeface="Cambria Math" panose="02040503050406030204" pitchFamily="18" charset="0"/>
                              <a:ea typeface="Times New Roman" panose="02020603050405020304" pitchFamily="18" charset="0"/>
                              <a:cs typeface="Arial" panose="020B0604020202020204" pitchFamily="34" charset="0"/>
                            </a:rPr>
                            <m:t>𝑚𝑎𝑥</m:t>
                          </m:r>
                        </m:sub>
                      </m:sSub>
                    </m:oMath>
                  </m:oMathPara>
                </a14:m>
                <a:endParaRPr lang="fr-MA" dirty="0">
                  <a:effectLst/>
                  <a:latin typeface="Calibri" panose="020F0502020204030204" pitchFamily="34" charset="0"/>
                  <a:ea typeface="Times New Roman" panose="02020603050405020304" pitchFamily="18" charset="0"/>
                  <a:cs typeface="Arial" panose="020B0604020202020204" pitchFamily="34"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𝑄</m:t>
                          </m:r>
                        </m:e>
                        <m:sub>
                          <m:r>
                            <a:rPr lang="fr-MA" i="1">
                              <a:effectLst/>
                              <a:latin typeface="Cambria Math" panose="02040503050406030204" pitchFamily="18" charset="0"/>
                              <a:ea typeface="Times New Roman" panose="02020603050405020304" pitchFamily="18" charset="0"/>
                              <a:cs typeface="Arial" panose="020B0604020202020204" pitchFamily="34" charset="0"/>
                            </a:rPr>
                            <m:t>𝑚𝑖𝑛</m:t>
                          </m:r>
                        </m:sub>
                      </m:sSub>
                      <m:r>
                        <a:rPr lang="fr-MA" i="1">
                          <a:effectLst/>
                          <a:latin typeface="Cambria Math" panose="02040503050406030204" pitchFamily="18" charset="0"/>
                          <a:ea typeface="Times New Roman" panose="02020603050405020304" pitchFamily="18" charset="0"/>
                          <a:cs typeface="Arial" panose="020B0604020202020204" pitchFamily="34" charset="0"/>
                        </a:rPr>
                        <m:t>&lt;</m:t>
                      </m:r>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𝑄</m:t>
                          </m:r>
                        </m:e>
                        <m:sub>
                          <m:r>
                            <a:rPr lang="fr-MA" i="1">
                              <a:effectLst/>
                              <a:latin typeface="Cambria Math" panose="02040503050406030204" pitchFamily="18" charset="0"/>
                              <a:ea typeface="Times New Roman" panose="02020603050405020304" pitchFamily="18" charset="0"/>
                              <a:cs typeface="Arial" panose="020B0604020202020204" pitchFamily="34" charset="0"/>
                            </a:rPr>
                            <m:t>𝑖</m:t>
                          </m:r>
                        </m:sub>
                      </m:sSub>
                      <m:r>
                        <a:rPr lang="fr-MA" i="1">
                          <a:effectLst/>
                          <a:latin typeface="Cambria Math" panose="02040503050406030204" pitchFamily="18" charset="0"/>
                          <a:ea typeface="Times New Roman" panose="02020603050405020304" pitchFamily="18" charset="0"/>
                          <a:cs typeface="Arial" panose="020B0604020202020204" pitchFamily="34" charset="0"/>
                        </a:rPr>
                        <m:t>&lt;</m:t>
                      </m:r>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𝑄</m:t>
                          </m:r>
                        </m:e>
                        <m:sub>
                          <m:r>
                            <a:rPr lang="fr-MA" i="1">
                              <a:effectLst/>
                              <a:latin typeface="Cambria Math" panose="02040503050406030204" pitchFamily="18" charset="0"/>
                              <a:ea typeface="Times New Roman" panose="02020603050405020304" pitchFamily="18" charset="0"/>
                              <a:cs typeface="Arial" panose="020B0604020202020204" pitchFamily="34" charset="0"/>
                            </a:rPr>
                            <m:t>𝑚𝑎𝑥</m:t>
                          </m:r>
                        </m:sub>
                      </m:sSub>
                    </m:oMath>
                  </m:oMathPara>
                </a14:m>
                <a:endParaRPr lang="fr-MA" dirty="0">
                  <a:effectLst/>
                  <a:latin typeface="Calibri" panose="020F0502020204030204" pitchFamily="34" charset="0"/>
                  <a:ea typeface="Times New Roman" panose="02020603050405020304" pitchFamily="18" charset="0"/>
                  <a:cs typeface="Arial" panose="020B0604020202020204" pitchFamily="34"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𝑉</m:t>
                          </m:r>
                        </m:e>
                        <m:sub>
                          <m:r>
                            <a:rPr lang="fr-MA" i="1">
                              <a:effectLst/>
                              <a:latin typeface="Cambria Math" panose="02040503050406030204" pitchFamily="18" charset="0"/>
                              <a:ea typeface="Times New Roman" panose="02020603050405020304" pitchFamily="18" charset="0"/>
                              <a:cs typeface="Arial" panose="020B0604020202020204" pitchFamily="34" charset="0"/>
                            </a:rPr>
                            <m:t>𝑚𝑖𝑛</m:t>
                          </m:r>
                        </m:sub>
                      </m:sSub>
                      <m:r>
                        <a:rPr lang="fr-MA" i="1">
                          <a:effectLst/>
                          <a:latin typeface="Cambria Math" panose="02040503050406030204" pitchFamily="18" charset="0"/>
                          <a:ea typeface="Times New Roman" panose="02020603050405020304" pitchFamily="18" charset="0"/>
                          <a:cs typeface="Arial" panose="020B0604020202020204" pitchFamily="34" charset="0"/>
                        </a:rPr>
                        <m:t>&lt;</m:t>
                      </m:r>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𝑉</m:t>
                          </m:r>
                        </m:e>
                        <m:sub>
                          <m:r>
                            <a:rPr lang="fr-MA" i="1">
                              <a:effectLst/>
                              <a:latin typeface="Cambria Math" panose="02040503050406030204" pitchFamily="18" charset="0"/>
                              <a:ea typeface="Times New Roman" panose="02020603050405020304" pitchFamily="18" charset="0"/>
                              <a:cs typeface="Arial" panose="020B0604020202020204" pitchFamily="34" charset="0"/>
                            </a:rPr>
                            <m:t>𝑖</m:t>
                          </m:r>
                        </m:sub>
                      </m:sSub>
                      <m:r>
                        <a:rPr lang="fr-MA" i="1">
                          <a:effectLst/>
                          <a:latin typeface="Cambria Math" panose="02040503050406030204" pitchFamily="18" charset="0"/>
                          <a:ea typeface="Times New Roman" panose="02020603050405020304" pitchFamily="18" charset="0"/>
                          <a:cs typeface="Arial" panose="020B0604020202020204" pitchFamily="34" charset="0"/>
                        </a:rPr>
                        <m:t>&lt;</m:t>
                      </m:r>
                      <m:sSub>
                        <m:sSubPr>
                          <m:ctrlPr>
                            <a:rPr lang="fr-MA" i="1">
                              <a:effectLst/>
                              <a:latin typeface="Cambria Math" panose="02040503050406030204" pitchFamily="18" charset="0"/>
                              <a:ea typeface="Calibri" panose="020F0502020204030204" pitchFamily="34" charset="0"/>
                              <a:cs typeface="Arial" panose="020B0604020202020204" pitchFamily="34" charset="0"/>
                            </a:rPr>
                          </m:ctrlPr>
                        </m:sSubPr>
                        <m:e>
                          <m:r>
                            <a:rPr lang="fr-MA" i="1">
                              <a:effectLst/>
                              <a:latin typeface="Cambria Math" panose="02040503050406030204" pitchFamily="18" charset="0"/>
                              <a:ea typeface="Times New Roman" panose="02020603050405020304" pitchFamily="18" charset="0"/>
                              <a:cs typeface="Arial" panose="020B0604020202020204" pitchFamily="34" charset="0"/>
                            </a:rPr>
                            <m:t>𝑉</m:t>
                          </m:r>
                        </m:e>
                        <m:sub>
                          <m:r>
                            <a:rPr lang="fr-MA" i="1">
                              <a:effectLst/>
                              <a:latin typeface="Cambria Math" panose="02040503050406030204" pitchFamily="18" charset="0"/>
                              <a:ea typeface="Times New Roman" panose="02020603050405020304" pitchFamily="18" charset="0"/>
                              <a:cs typeface="Arial" panose="020B0604020202020204" pitchFamily="34" charset="0"/>
                            </a:rPr>
                            <m:t>𝑚𝑎𝑥</m:t>
                          </m:r>
                        </m:sub>
                      </m:sSub>
                    </m:oMath>
                  </m:oMathPara>
                </a14:m>
                <a:endParaRPr lang="fr-MA"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2FB1E20D-9376-42AE-968A-AE94DE0465E8}"/>
                  </a:ext>
                </a:extLst>
              </p:cNvPr>
              <p:cNvSpPr txBox="1">
                <a:spLocks noRot="1" noChangeAspect="1" noMove="1" noResize="1" noEditPoints="1" noAdjustHandles="1" noChangeArrowheads="1" noChangeShapeType="1" noTextEdit="1"/>
              </p:cNvSpPr>
              <p:nvPr/>
            </p:nvSpPr>
            <p:spPr>
              <a:xfrm>
                <a:off x="2440782" y="3550924"/>
                <a:ext cx="6093618" cy="1289199"/>
              </a:xfrm>
              <a:prstGeom prst="rect">
                <a:avLst/>
              </a:prstGeom>
              <a:blipFill>
                <a:blip r:embed="rId3"/>
                <a:stretch>
                  <a:fillRect/>
                </a:stretch>
              </a:blipFill>
            </p:spPr>
            <p:txBody>
              <a:bodyPr/>
              <a:lstStyle/>
              <a:p>
                <a:r>
                  <a:rPr lang="fr-MA">
                    <a:noFill/>
                  </a:rPr>
                  <a:t> </a:t>
                </a:r>
              </a:p>
            </p:txBody>
          </p:sp>
        </mc:Fallback>
      </mc:AlternateContent>
      <p:pic>
        <p:nvPicPr>
          <p:cNvPr id="12" name="Picture 11">
            <a:extLst>
              <a:ext uri="{FF2B5EF4-FFF2-40B4-BE49-F238E27FC236}">
                <a16:creationId xmlns:a16="http://schemas.microsoft.com/office/drawing/2014/main" id="{E759C301-B739-4F0D-89B3-78A88BFAB349}"/>
              </a:ext>
            </a:extLst>
          </p:cNvPr>
          <p:cNvPicPr/>
          <p:nvPr/>
        </p:nvPicPr>
        <p:blipFill>
          <a:blip r:embed="rId4"/>
          <a:stretch>
            <a:fillRect/>
          </a:stretch>
        </p:blipFill>
        <p:spPr>
          <a:xfrm>
            <a:off x="1309687" y="5084531"/>
            <a:ext cx="3783807" cy="763820"/>
          </a:xfrm>
          <a:prstGeom prst="rect">
            <a:avLst/>
          </a:prstGeom>
        </p:spPr>
      </p:pic>
      <p:pic>
        <p:nvPicPr>
          <p:cNvPr id="13" name="Picture 12">
            <a:extLst>
              <a:ext uri="{FF2B5EF4-FFF2-40B4-BE49-F238E27FC236}">
                <a16:creationId xmlns:a16="http://schemas.microsoft.com/office/drawing/2014/main" id="{EEECFBEF-C814-41DA-8158-786B1EAE332D}"/>
              </a:ext>
            </a:extLst>
          </p:cNvPr>
          <p:cNvPicPr/>
          <p:nvPr/>
        </p:nvPicPr>
        <p:blipFill>
          <a:blip r:embed="rId5"/>
          <a:stretch>
            <a:fillRect/>
          </a:stretch>
        </p:blipFill>
        <p:spPr>
          <a:xfrm>
            <a:off x="5506639" y="4882757"/>
            <a:ext cx="5243512" cy="961260"/>
          </a:xfrm>
          <a:prstGeom prst="rect">
            <a:avLst/>
          </a:prstGeom>
        </p:spPr>
      </p:pic>
      <p:sp>
        <p:nvSpPr>
          <p:cNvPr id="15" name="TextBox 14">
            <a:extLst>
              <a:ext uri="{FF2B5EF4-FFF2-40B4-BE49-F238E27FC236}">
                <a16:creationId xmlns:a16="http://schemas.microsoft.com/office/drawing/2014/main" id="{BD879EBE-563D-4BA5-BD60-47C9A9685316}"/>
              </a:ext>
            </a:extLst>
          </p:cNvPr>
          <p:cNvSpPr txBox="1"/>
          <p:nvPr/>
        </p:nvSpPr>
        <p:spPr>
          <a:xfrm>
            <a:off x="1524000" y="5794406"/>
            <a:ext cx="6093618" cy="307777"/>
          </a:xfrm>
          <a:prstGeom prst="rect">
            <a:avLst/>
          </a:prstGeom>
          <a:noFill/>
        </p:spPr>
        <p:txBody>
          <a:bodyPr wrap="square">
            <a:spAutoFit/>
          </a:bodyPr>
          <a:lstStyle/>
          <a:p>
            <a:r>
              <a:rPr lang="fr-MA" sz="1400" i="1" dirty="0">
                <a:effectLst/>
                <a:latin typeface="Times New Roman" panose="02020603050405020304" pitchFamily="18" charset="0"/>
                <a:ea typeface="Times New Roman" panose="02020603050405020304" pitchFamily="18" charset="0"/>
                <a:cs typeface="Arial" panose="020B0604020202020204" pitchFamily="34" charset="0"/>
              </a:rPr>
              <a:t> </a:t>
            </a:r>
            <a:r>
              <a:rPr lang="fr-MA" sz="1400" i="1" dirty="0" err="1">
                <a:effectLst/>
                <a:latin typeface="Times New Roman" panose="02020603050405020304" pitchFamily="18" charset="0"/>
                <a:ea typeface="Times New Roman" panose="02020603050405020304" pitchFamily="18" charset="0"/>
                <a:cs typeface="Arial" panose="020B0604020202020204" pitchFamily="34" charset="0"/>
              </a:rPr>
              <a:t>Fig</a:t>
            </a:r>
            <a:r>
              <a:rPr lang="fr-MA" sz="1400" i="1" dirty="0">
                <a:effectLst/>
                <a:latin typeface="Times New Roman" panose="02020603050405020304" pitchFamily="18" charset="0"/>
                <a:ea typeface="Times New Roman" panose="02020603050405020304" pitchFamily="18" charset="0"/>
                <a:cs typeface="Arial" panose="020B0604020202020204" pitchFamily="34" charset="0"/>
              </a:rPr>
              <a:t> : Limites des variables de contrôles</a:t>
            </a:r>
            <a:endParaRPr lang="fr-MA" sz="1400" dirty="0"/>
          </a:p>
        </p:txBody>
      </p:sp>
      <p:sp>
        <p:nvSpPr>
          <p:cNvPr id="19" name="TextBox 18">
            <a:extLst>
              <a:ext uri="{FF2B5EF4-FFF2-40B4-BE49-F238E27FC236}">
                <a16:creationId xmlns:a16="http://schemas.microsoft.com/office/drawing/2014/main" id="{A9396102-B5A4-47A7-99D5-5D146CA2120D}"/>
              </a:ext>
            </a:extLst>
          </p:cNvPr>
          <p:cNvSpPr txBox="1"/>
          <p:nvPr/>
        </p:nvSpPr>
        <p:spPr>
          <a:xfrm>
            <a:off x="6249591" y="5812221"/>
            <a:ext cx="6093618" cy="307392"/>
          </a:xfrm>
          <a:prstGeom prst="rect">
            <a:avLst/>
          </a:prstGeom>
          <a:noFill/>
        </p:spPr>
        <p:txBody>
          <a:bodyPr wrap="square">
            <a:spAutoFit/>
          </a:bodyPr>
          <a:lstStyle/>
          <a:p>
            <a:pPr>
              <a:lnSpc>
                <a:spcPct val="107000"/>
              </a:lnSpc>
              <a:spcAft>
                <a:spcPts val="800"/>
              </a:spcAft>
            </a:pPr>
            <a:r>
              <a:rPr lang="fr-MA" sz="1400" i="1" dirty="0" err="1">
                <a:latin typeface="Times New Roman" panose="02020603050405020304" pitchFamily="18" charset="0"/>
                <a:cs typeface="Arial" panose="020B0604020202020204" pitchFamily="34" charset="0"/>
              </a:rPr>
              <a:t>Fig</a:t>
            </a:r>
            <a:r>
              <a:rPr lang="fr-MA" sz="1400" i="1" dirty="0">
                <a:latin typeface="Times New Roman" panose="02020603050405020304" pitchFamily="18" charset="0"/>
                <a:cs typeface="Arial" panose="020B0604020202020204" pitchFamily="34" charset="0"/>
              </a:rPr>
              <a:t> : Limites de la puissance des générateurs</a:t>
            </a:r>
          </a:p>
        </p:txBody>
      </p:sp>
    </p:spTree>
    <p:extLst>
      <p:ext uri="{BB962C8B-B14F-4D97-AF65-F5344CB8AC3E}">
        <p14:creationId xmlns:p14="http://schemas.microsoft.com/office/powerpoint/2010/main" val="118706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9940E8-12B7-4444-A2B0-6A1239037A89}"/>
              </a:ext>
            </a:extLst>
          </p:cNvPr>
          <p:cNvSpPr>
            <a:spLocks noGrp="1"/>
          </p:cNvSpPr>
          <p:nvPr>
            <p:ph type="sldNum" sz="quarter" idx="12"/>
          </p:nvPr>
        </p:nvSpPr>
        <p:spPr/>
        <p:txBody>
          <a:bodyPr/>
          <a:lstStyle/>
          <a:p>
            <a:pPr>
              <a:defRPr/>
            </a:pPr>
            <a:fld id="{92F94192-3497-4D02-AB4D-D49D1A33947E}" type="slidenum">
              <a:rPr lang="fr-FR" altLang="fr-FR" smtClean="0"/>
              <a:pPr>
                <a:defRPr/>
              </a:pPr>
              <a:t>6</a:t>
            </a:fld>
            <a:endParaRPr lang="fr-FR" altLang="fr-FR" dirty="0"/>
          </a:p>
        </p:txBody>
      </p:sp>
      <p:grpSp>
        <p:nvGrpSpPr>
          <p:cNvPr id="5" name="Group 4">
            <a:extLst>
              <a:ext uri="{FF2B5EF4-FFF2-40B4-BE49-F238E27FC236}">
                <a16:creationId xmlns:a16="http://schemas.microsoft.com/office/drawing/2014/main" id="{1DB6D261-5F95-426E-B0A4-391A08BCDBDA}"/>
              </a:ext>
            </a:extLst>
          </p:cNvPr>
          <p:cNvGrpSpPr/>
          <p:nvPr/>
        </p:nvGrpSpPr>
        <p:grpSpPr>
          <a:xfrm>
            <a:off x="1433516" y="361020"/>
            <a:ext cx="9753600" cy="523220"/>
            <a:chOff x="1433516" y="361020"/>
            <a:chExt cx="9753600" cy="523220"/>
          </a:xfrm>
        </p:grpSpPr>
        <p:sp>
          <p:nvSpPr>
            <p:cNvPr id="6" name="TextBox 12">
              <a:extLst>
                <a:ext uri="{FF2B5EF4-FFF2-40B4-BE49-F238E27FC236}">
                  <a16:creationId xmlns:a16="http://schemas.microsoft.com/office/drawing/2014/main" id="{2B6BC810-1AD5-4A7D-8D3F-2BAB20B2DD24}"/>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Load</a:t>
              </a: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 Flow :</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7" name="Line 27">
              <a:extLst>
                <a:ext uri="{FF2B5EF4-FFF2-40B4-BE49-F238E27FC236}">
                  <a16:creationId xmlns:a16="http://schemas.microsoft.com/office/drawing/2014/main" id="{1E6EF798-F16A-475C-BDB8-3715788D7941}"/>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8" name="Line 26">
              <a:extLst>
                <a:ext uri="{FF2B5EF4-FFF2-40B4-BE49-F238E27FC236}">
                  <a16:creationId xmlns:a16="http://schemas.microsoft.com/office/drawing/2014/main" id="{8A410955-CE46-4F3F-AB1C-D32093F14B0F}"/>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p:pic>
        <p:nvPicPr>
          <p:cNvPr id="9" name="Picture 8">
            <a:extLst>
              <a:ext uri="{FF2B5EF4-FFF2-40B4-BE49-F238E27FC236}">
                <a16:creationId xmlns:a16="http://schemas.microsoft.com/office/drawing/2014/main" id="{F251956A-A76B-4233-BCD0-28B284E4C596}"/>
              </a:ext>
            </a:extLst>
          </p:cNvPr>
          <p:cNvPicPr/>
          <p:nvPr/>
        </p:nvPicPr>
        <p:blipFill rotWithShape="1">
          <a:blip r:embed="rId2"/>
          <a:srcRect b="4781"/>
          <a:stretch/>
        </p:blipFill>
        <p:spPr bwMode="auto">
          <a:xfrm>
            <a:off x="6962775" y="1214755"/>
            <a:ext cx="5038725" cy="5033645"/>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4ECBF8EB-1513-4DF2-BE60-AD35C686EFAB}"/>
              </a:ext>
            </a:extLst>
          </p:cNvPr>
          <p:cNvSpPr txBox="1"/>
          <p:nvPr/>
        </p:nvSpPr>
        <p:spPr>
          <a:xfrm>
            <a:off x="26201" y="2300838"/>
            <a:ext cx="6284115" cy="2256323"/>
          </a:xfrm>
          <a:prstGeom prst="rect">
            <a:avLst/>
          </a:prstGeom>
          <a:noFill/>
        </p:spPr>
        <p:txBody>
          <a:bodyPr wrap="square">
            <a:spAutoFit/>
          </a:bodyPr>
          <a:lstStyle/>
          <a:p>
            <a:pPr marL="457200">
              <a:lnSpc>
                <a:spcPct val="107000"/>
              </a:lnSpc>
            </a:pPr>
            <a:r>
              <a:rPr lang="fr-MA" sz="1800" dirty="0">
                <a:effectLst/>
                <a:ea typeface="Times New Roman" panose="02020603050405020304" pitchFamily="18" charset="0"/>
                <a:cs typeface="Arial" panose="020B0604020202020204" pitchFamily="34" charset="0"/>
              </a:rPr>
              <a:t>	</a:t>
            </a:r>
            <a:r>
              <a:rPr lang="fr-MA" dirty="0">
                <a:effectLst/>
                <a:ea typeface="Times New Roman" panose="02020603050405020304" pitchFamily="18" charset="0"/>
                <a:cs typeface="Arial" panose="020B0604020202020204" pitchFamily="34" charset="0"/>
              </a:rPr>
              <a:t>Dans cette partie on s’intéresse à trouver </a:t>
            </a:r>
            <a:r>
              <a:rPr lang="fr-MA"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les tensions V</a:t>
            </a:r>
            <a:r>
              <a:rPr lang="fr-MA" b="1" baseline="-25000"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i</a:t>
            </a:r>
            <a:r>
              <a:rPr lang="fr-MA"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 </a:t>
            </a:r>
            <a:r>
              <a:rPr lang="fr-MA" dirty="0">
                <a:effectLst/>
                <a:ea typeface="Times New Roman" panose="02020603050405020304" pitchFamily="18" charset="0"/>
                <a:cs typeface="Arial" panose="020B0604020202020204" pitchFamily="34" charset="0"/>
              </a:rPr>
              <a:t>et leurs </a:t>
            </a:r>
            <a:r>
              <a:rPr lang="fr-MA"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déphasages </a:t>
            </a:r>
            <a:r>
              <a:rPr lang="fr-MA" b="1" dirty="0" err="1">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a:t>θ</a:t>
            </a:r>
            <a:r>
              <a:rPr lang="fr-MA" b="1" baseline="-25000" dirty="0" err="1">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a:t>i</a:t>
            </a:r>
            <a:r>
              <a:rPr lang="fr-MA" b="1" baseline="-25000" dirty="0">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a:t> </a:t>
            </a:r>
            <a:r>
              <a:rPr lang="fr-MA" b="1" dirty="0">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a:t> </a:t>
            </a:r>
            <a:r>
              <a:rPr lang="fr-MA" dirty="0">
                <a:effectLst/>
                <a:ea typeface="Times New Roman" panose="02020603050405020304" pitchFamily="18" charset="0"/>
                <a:cs typeface="Calibri" panose="020F0502020204030204" pitchFamily="34" charset="0"/>
              </a:rPr>
              <a:t>puis </a:t>
            </a:r>
            <a:r>
              <a:rPr lang="fr-MA" b="1" dirty="0">
                <a:effectLst>
                  <a:outerShdw blurRad="38100" dist="38100" dir="2700000" algn="tl">
                    <a:srgbClr val="000000">
                      <a:alpha val="43137"/>
                    </a:srgbClr>
                  </a:outerShdw>
                </a:effectLst>
                <a:cs typeface="Arial" panose="020B0604020202020204" pitchFamily="34" charset="0"/>
              </a:rPr>
              <a:t>la puissance active </a:t>
            </a:r>
            <a:r>
              <a:rPr lang="fr-MA" dirty="0">
                <a:effectLst/>
                <a:ea typeface="Times New Roman" panose="02020603050405020304" pitchFamily="18" charset="0"/>
                <a:cs typeface="Calibri" panose="020F0502020204030204" pitchFamily="34" charset="0"/>
              </a:rPr>
              <a:t>et </a:t>
            </a:r>
            <a:r>
              <a:rPr lang="fr-MA" b="1" dirty="0">
                <a:effectLst>
                  <a:outerShdw blurRad="38100" dist="38100" dir="2700000" algn="tl">
                    <a:srgbClr val="000000">
                      <a:alpha val="43137"/>
                    </a:srgbClr>
                  </a:outerShdw>
                </a:effectLst>
                <a:cs typeface="Arial" panose="020B0604020202020204" pitchFamily="34" charset="0"/>
              </a:rPr>
              <a:t>réactive</a:t>
            </a:r>
            <a:r>
              <a:rPr lang="fr-MA" dirty="0">
                <a:effectLst/>
                <a:ea typeface="Times New Roman" panose="02020603050405020304" pitchFamily="18" charset="0"/>
                <a:cs typeface="Calibri" panose="020F0502020204030204" pitchFamily="34" charset="0"/>
              </a:rPr>
              <a:t> ainsi que </a:t>
            </a:r>
            <a:r>
              <a:rPr lang="fr-MA" b="1" dirty="0">
                <a:effectLst>
                  <a:outerShdw blurRad="38100" dist="38100" dir="2700000" algn="tl">
                    <a:srgbClr val="000000">
                      <a:alpha val="43137"/>
                    </a:srgbClr>
                  </a:outerShdw>
                </a:effectLst>
                <a:cs typeface="Arial" panose="020B0604020202020204" pitchFamily="34" charset="0"/>
              </a:rPr>
              <a:t>les pertes </a:t>
            </a:r>
            <a:r>
              <a:rPr lang="fr-MA" dirty="0">
                <a:effectLst/>
                <a:ea typeface="Times New Roman" panose="02020603050405020304" pitchFamily="18" charset="0"/>
                <a:cs typeface="Calibri" panose="020F0502020204030204" pitchFamily="34" charset="0"/>
              </a:rPr>
              <a:t>pour chaque bus .</a:t>
            </a:r>
            <a:endParaRPr lang="fr-MA" dirty="0">
              <a:effectLst/>
              <a:ea typeface="Times New Roman" panose="02020603050405020304" pitchFamily="18" charset="0"/>
              <a:cs typeface="Arial" panose="020B0604020202020204" pitchFamily="34" charset="0"/>
            </a:endParaRPr>
          </a:p>
          <a:p>
            <a:pPr marL="457200">
              <a:lnSpc>
                <a:spcPct val="107000"/>
              </a:lnSpc>
              <a:spcAft>
                <a:spcPts val="800"/>
              </a:spcAft>
            </a:pPr>
            <a:r>
              <a:rPr lang="fr-MA" dirty="0">
                <a:effectLst/>
                <a:ea typeface="Times New Roman" panose="02020603050405020304" pitchFamily="18" charset="0"/>
                <a:cs typeface="Calibri" panose="020F0502020204030204" pitchFamily="34" charset="0"/>
              </a:rPr>
              <a:t>	</a:t>
            </a:r>
          </a:p>
          <a:p>
            <a:pPr marL="457200">
              <a:lnSpc>
                <a:spcPct val="107000"/>
              </a:lnSpc>
              <a:spcAft>
                <a:spcPts val="800"/>
              </a:spcAft>
            </a:pPr>
            <a:r>
              <a:rPr lang="fr-MA" dirty="0">
                <a:ea typeface="Times New Roman" panose="02020603050405020304" pitchFamily="18" charset="0"/>
                <a:cs typeface="Calibri" panose="020F0502020204030204" pitchFamily="34" charset="0"/>
              </a:rPr>
              <a:t>	</a:t>
            </a:r>
            <a:r>
              <a:rPr lang="fr-MA" dirty="0">
                <a:effectLst/>
                <a:ea typeface="Times New Roman" panose="02020603050405020304" pitchFamily="18" charset="0"/>
                <a:cs typeface="Calibri" panose="020F0502020204030204" pitchFamily="34" charset="0"/>
              </a:rPr>
              <a:t>Pour se faire, on fait recours à la méthode de </a:t>
            </a:r>
            <a:r>
              <a:rPr lang="fr-MA" dirty="0">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a:t>Newton-</a:t>
            </a:r>
            <a:r>
              <a:rPr lang="fr-MA" dirty="0" err="1">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a:t>Raphson</a:t>
            </a:r>
            <a:r>
              <a:rPr lang="fr-MA" dirty="0">
                <a:effectLst/>
                <a:ea typeface="Times New Roman" panose="02020603050405020304" pitchFamily="18" charset="0"/>
                <a:cs typeface="Calibri" panose="020F0502020204030204" pitchFamily="34" charset="0"/>
              </a:rPr>
              <a:t> vu qu’elle est plus convergente que celle de </a:t>
            </a:r>
            <a:r>
              <a:rPr lang="fr-MA" b="1" dirty="0">
                <a:effectLst/>
                <a:ea typeface="Times New Roman" panose="02020603050405020304" pitchFamily="18" charset="0"/>
                <a:cs typeface="Calibri" panose="020F0502020204030204" pitchFamily="34" charset="0"/>
              </a:rPr>
              <a:t>Gauss-Seidel </a:t>
            </a:r>
            <a:r>
              <a:rPr lang="fr-MA" dirty="0">
                <a:effectLst/>
                <a:ea typeface="Times New Roman" panose="02020603050405020304" pitchFamily="18" charset="0"/>
                <a:cs typeface="Calibri" panose="020F0502020204030204" pitchFamily="34" charset="0"/>
              </a:rPr>
              <a:t>(converge en peu d’itération).</a:t>
            </a:r>
            <a:endParaRPr lang="fr-MA" dirty="0">
              <a:effectLst/>
              <a:ea typeface="Times New Roman" panose="02020603050405020304" pitchFamily="18" charset="0"/>
              <a:cs typeface="Arial" panose="020B0604020202020204" pitchFamily="34" charset="0"/>
            </a:endParaRPr>
          </a:p>
        </p:txBody>
      </p:sp>
      <p:sp>
        <p:nvSpPr>
          <p:cNvPr id="13" name="TextBox 12">
            <a:extLst>
              <a:ext uri="{FF2B5EF4-FFF2-40B4-BE49-F238E27FC236}">
                <a16:creationId xmlns:a16="http://schemas.microsoft.com/office/drawing/2014/main" id="{8F19DDF9-F9E8-4115-8FD1-704139537A43}"/>
              </a:ext>
            </a:extLst>
          </p:cNvPr>
          <p:cNvSpPr txBox="1"/>
          <p:nvPr/>
        </p:nvSpPr>
        <p:spPr>
          <a:xfrm>
            <a:off x="7390210" y="6076365"/>
            <a:ext cx="3196828" cy="344069"/>
          </a:xfrm>
          <a:prstGeom prst="rect">
            <a:avLst/>
          </a:prstGeom>
          <a:noFill/>
        </p:spPr>
        <p:txBody>
          <a:bodyPr wrap="square">
            <a:spAutoFit/>
          </a:bodyPr>
          <a:lstStyle/>
          <a:p>
            <a:pPr marL="457200" algn="ctr">
              <a:lnSpc>
                <a:spcPct val="107000"/>
              </a:lnSpc>
              <a:spcAft>
                <a:spcPts val="800"/>
              </a:spcAft>
            </a:pPr>
            <a:r>
              <a:rPr lang="en-US" sz="1600" i="1" dirty="0">
                <a:effectLst/>
                <a:latin typeface="Calibri" panose="020F0502020204030204" pitchFamily="34" charset="0"/>
                <a:ea typeface="Times New Roman" panose="02020603050405020304" pitchFamily="18" charset="0"/>
                <a:cs typeface="Calibri" panose="020F0502020204030204" pitchFamily="34" charset="0"/>
              </a:rPr>
              <a:t>Fig : IEEE 14-bus test system</a:t>
            </a:r>
            <a:endParaRPr lang="fr-MA" sz="16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3227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0">
            <a:extLst>
              <a:ext uri="{FF2B5EF4-FFF2-40B4-BE49-F238E27FC236}">
                <a16:creationId xmlns:a16="http://schemas.microsoft.com/office/drawing/2014/main" id="{4398EEA3-1F04-40C9-8B50-8447C44A45B1}"/>
              </a:ext>
            </a:extLst>
          </p:cNvPr>
          <p:cNvSpPr txBox="1">
            <a:spLocks noChangeArrowheads="1"/>
          </p:cNvSpPr>
          <p:nvPr/>
        </p:nvSpPr>
        <p:spPr bwMode="auto">
          <a:xfrm>
            <a:off x="1790700" y="1130438"/>
            <a:ext cx="8610600" cy="461963"/>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rgbClr val="800080"/>
              </a:buClr>
              <a:buFontTx/>
              <a:buNone/>
            </a:pPr>
            <a:r>
              <a:rPr lang="fr-FR" altLang="fr-FR" sz="2400" b="1" i="1" dirty="0">
                <a:solidFill>
                  <a:srgbClr val="CC0000"/>
                </a:solidFill>
              </a:rPr>
              <a:t>2.1. La matrice d’Admittance :</a:t>
            </a:r>
          </a:p>
        </p:txBody>
      </p:sp>
      <p:grpSp>
        <p:nvGrpSpPr>
          <p:cNvPr id="15" name="Group 14">
            <a:extLst>
              <a:ext uri="{FF2B5EF4-FFF2-40B4-BE49-F238E27FC236}">
                <a16:creationId xmlns:a16="http://schemas.microsoft.com/office/drawing/2014/main" id="{5ED09865-47C9-4471-8380-D8DC8EEE5E18}"/>
              </a:ext>
            </a:extLst>
          </p:cNvPr>
          <p:cNvGrpSpPr/>
          <p:nvPr/>
        </p:nvGrpSpPr>
        <p:grpSpPr>
          <a:xfrm>
            <a:off x="1433516" y="361020"/>
            <a:ext cx="9753600" cy="523220"/>
            <a:chOff x="1433516" y="361020"/>
            <a:chExt cx="9753600" cy="523220"/>
          </a:xfrm>
        </p:grpSpPr>
        <p:sp>
          <p:nvSpPr>
            <p:cNvPr id="16" name="TextBox 12">
              <a:extLst>
                <a:ext uri="{FF2B5EF4-FFF2-40B4-BE49-F238E27FC236}">
                  <a16:creationId xmlns:a16="http://schemas.microsoft.com/office/drawing/2014/main" id="{3BF83BDD-EE85-45E8-98EF-C4877C9CD5B5}"/>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Load</a:t>
              </a: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 Flow :</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17" name="Line 27">
              <a:extLst>
                <a:ext uri="{FF2B5EF4-FFF2-40B4-BE49-F238E27FC236}">
                  <a16:creationId xmlns:a16="http://schemas.microsoft.com/office/drawing/2014/main" id="{CD8D6660-6171-42D4-8562-1F1BC5CAC0C0}"/>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18" name="Line 26">
              <a:extLst>
                <a:ext uri="{FF2B5EF4-FFF2-40B4-BE49-F238E27FC236}">
                  <a16:creationId xmlns:a16="http://schemas.microsoft.com/office/drawing/2014/main" id="{EC19BB6C-7F8B-4712-B4FE-AA2FBF7CD02E}"/>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p:sp>
        <p:nvSpPr>
          <p:cNvPr id="20" name="TextBox 19">
            <a:extLst>
              <a:ext uri="{FF2B5EF4-FFF2-40B4-BE49-F238E27FC236}">
                <a16:creationId xmlns:a16="http://schemas.microsoft.com/office/drawing/2014/main" id="{6CB2335F-3D3F-4274-A01E-5E5E9C4B90D5}"/>
              </a:ext>
            </a:extLst>
          </p:cNvPr>
          <p:cNvSpPr txBox="1"/>
          <p:nvPr/>
        </p:nvSpPr>
        <p:spPr>
          <a:xfrm>
            <a:off x="1189434" y="1907878"/>
            <a:ext cx="9211865" cy="1217962"/>
          </a:xfrm>
          <a:prstGeom prst="rect">
            <a:avLst/>
          </a:prstGeom>
          <a:noFill/>
        </p:spPr>
        <p:txBody>
          <a:bodyPr wrap="square">
            <a:spAutoFit/>
          </a:bodyPr>
          <a:lstStyle/>
          <a:p>
            <a:pPr marL="502920">
              <a:lnSpc>
                <a:spcPct val="107000"/>
              </a:lnSpc>
              <a:spcBef>
                <a:spcPts val="1200"/>
              </a:spcBef>
              <a:spcAft>
                <a:spcPts val="800"/>
              </a:spcAft>
            </a:pPr>
            <a:r>
              <a:rPr lang="fr-MA" sz="1800" dirty="0">
                <a:effectLst/>
                <a:ea typeface="Times New Roman" panose="02020603050405020304" pitchFamily="18" charset="0"/>
                <a:cs typeface="Calibri" panose="020F0502020204030204" pitchFamily="34" charset="0"/>
              </a:rPr>
              <a:t>La première pièce nécessaire requise dans la solution de l’écoulement de puissance est la matrice d’admittance ou </a:t>
            </a:r>
            <a:r>
              <a:rPr lang="fr-MA" sz="1800" b="1" dirty="0" err="1">
                <a:effectLst/>
                <a:ea typeface="Times New Roman" panose="02020603050405020304" pitchFamily="18" charset="0"/>
                <a:cs typeface="Calibri" panose="020F0502020204030204" pitchFamily="34" charset="0"/>
              </a:rPr>
              <a:t>Ybus</a:t>
            </a:r>
            <a:r>
              <a:rPr lang="fr-MA" sz="1800" dirty="0">
                <a:effectLst/>
                <a:ea typeface="Times New Roman" panose="02020603050405020304" pitchFamily="18" charset="0"/>
                <a:cs typeface="Calibri" panose="020F0502020204030204" pitchFamily="34" charset="0"/>
              </a:rPr>
              <a:t>.</a:t>
            </a:r>
            <a:endParaRPr lang="fr-MA" sz="1800" dirty="0">
              <a:effectLst/>
              <a:ea typeface="Times New Roman" panose="02020603050405020304" pitchFamily="18" charset="0"/>
              <a:cs typeface="Arial" panose="020B0604020202020204" pitchFamily="34" charset="0"/>
            </a:endParaRPr>
          </a:p>
          <a:p>
            <a:pPr marL="502920">
              <a:lnSpc>
                <a:spcPct val="107000"/>
              </a:lnSpc>
              <a:spcBef>
                <a:spcPts val="1200"/>
              </a:spcBef>
              <a:spcAft>
                <a:spcPts val="800"/>
              </a:spcAft>
            </a:pPr>
            <a:r>
              <a:rPr lang="fr-MA" sz="1800" dirty="0">
                <a:effectLst/>
                <a:ea typeface="Times New Roman" panose="02020603050405020304" pitchFamily="18" charset="0"/>
                <a:cs typeface="Calibri" panose="020F0502020204030204" pitchFamily="34" charset="0"/>
              </a:rPr>
              <a:t>	Cette matrice </a:t>
            </a:r>
            <a:r>
              <a:rPr lang="fr-MA" sz="1800" b="1" dirty="0" err="1">
                <a:effectLst/>
                <a:ea typeface="Times New Roman" panose="02020603050405020304" pitchFamily="18" charset="0"/>
                <a:cs typeface="Calibri" panose="020F0502020204030204" pitchFamily="34" charset="0"/>
              </a:rPr>
              <a:t>Ybus</a:t>
            </a:r>
            <a:r>
              <a:rPr lang="fr-MA" sz="1800" dirty="0">
                <a:effectLst/>
                <a:ea typeface="Times New Roman" panose="02020603050405020304" pitchFamily="18" charset="0"/>
                <a:cs typeface="Calibri" panose="020F0502020204030204" pitchFamily="34" charset="0"/>
              </a:rPr>
              <a:t> peut être définie comme suit : </a:t>
            </a:r>
            <a:endParaRPr lang="fr-MA" sz="1800" dirty="0">
              <a:effectLst/>
              <a:ea typeface="Times New Roman" panose="02020603050405020304" pitchFamily="18" charset="0"/>
              <a:cs typeface="Arial" panose="020B0604020202020204" pitchFamily="34" charset="0"/>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5FC6BD8-A0B0-4998-B851-A01C46AD2188}"/>
                  </a:ext>
                </a:extLst>
              </p:cNvPr>
              <p:cNvSpPr txBox="1"/>
              <p:nvPr/>
            </p:nvSpPr>
            <p:spPr>
              <a:xfrm>
                <a:off x="3049191" y="3295182"/>
                <a:ext cx="6093618" cy="8739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MA" i="1" smtClean="0">
                              <a:solidFill>
                                <a:srgbClr val="836967"/>
                              </a:solidFill>
                              <a:latin typeface="Cambria Math" panose="02040503050406030204" pitchFamily="18" charset="0"/>
                            </a:rPr>
                          </m:ctrlPr>
                        </m:sSubPr>
                        <m:e>
                          <m:r>
                            <a:rPr lang="fr-MA" i="1">
                              <a:latin typeface="Cambria Math" panose="02040503050406030204" pitchFamily="18" charset="0"/>
                            </a:rPr>
                            <m:t>𝑌</m:t>
                          </m:r>
                        </m:e>
                        <m:sub>
                          <m:r>
                            <a:rPr lang="fr-MA" i="1">
                              <a:latin typeface="Cambria Math" panose="02040503050406030204" pitchFamily="18" charset="0"/>
                            </a:rPr>
                            <m:t>𝑖𝑗</m:t>
                          </m:r>
                        </m:sub>
                      </m:sSub>
                      <m:r>
                        <a:rPr lang="fr-MA" i="0">
                          <a:latin typeface="Cambria Math" panose="02040503050406030204" pitchFamily="18" charset="0"/>
                        </a:rPr>
                        <m:t>=</m:t>
                      </m:r>
                      <m:d>
                        <m:dPr>
                          <m:ctrlPr>
                            <a:rPr lang="fr-MA" i="1">
                              <a:solidFill>
                                <a:srgbClr val="836967"/>
                              </a:solidFill>
                              <a:latin typeface="Cambria Math" panose="02040503050406030204" pitchFamily="18" charset="0"/>
                            </a:rPr>
                          </m:ctrlPr>
                        </m:dPr>
                        <m:e>
                          <m:m>
                            <m:mPr>
                              <m:plcHide m:val="on"/>
                              <m:mcs>
                                <m:mc>
                                  <m:mcPr>
                                    <m:count m:val="3"/>
                                    <m:mcJc m:val="center"/>
                                  </m:mcPr>
                                </m:mc>
                              </m:mcs>
                              <m:ctrlPr>
                                <a:rPr lang="fr-MA" i="1">
                                  <a:solidFill>
                                    <a:srgbClr val="836967"/>
                                  </a:solidFill>
                                  <a:latin typeface="Cambria Math" panose="02040503050406030204" pitchFamily="18" charset="0"/>
                                </a:rPr>
                              </m:ctrlPr>
                            </m:mPr>
                            <m:mr>
                              <m:e>
                                <m:sSub>
                                  <m:sSubPr>
                                    <m:ctrlPr>
                                      <a:rPr lang="fr-MA" i="1">
                                        <a:solidFill>
                                          <a:srgbClr val="836967"/>
                                        </a:solidFill>
                                        <a:latin typeface="Cambria Math" panose="02040503050406030204" pitchFamily="18" charset="0"/>
                                      </a:rPr>
                                    </m:ctrlPr>
                                  </m:sSubPr>
                                  <m:e>
                                    <m:r>
                                      <a:rPr lang="fr-MA" i="1">
                                        <a:latin typeface="Cambria Math" panose="02040503050406030204" pitchFamily="18" charset="0"/>
                                      </a:rPr>
                                      <m:t>𝐺</m:t>
                                    </m:r>
                                  </m:e>
                                  <m:sub>
                                    <m:r>
                                      <a:rPr lang="fr-MA" i="0">
                                        <a:latin typeface="Cambria Math" panose="02040503050406030204" pitchFamily="18" charset="0"/>
                                      </a:rPr>
                                      <m:t>11</m:t>
                                    </m:r>
                                  </m:sub>
                                </m:sSub>
                                <m:r>
                                  <a:rPr lang="fr-MA" i="0">
                                    <a:latin typeface="Cambria Math" panose="02040503050406030204" pitchFamily="18" charset="0"/>
                                  </a:rPr>
                                  <m:t>+</m:t>
                                </m:r>
                                <m:r>
                                  <a:rPr lang="fr-MA" i="1">
                                    <a:latin typeface="Cambria Math" panose="02040503050406030204" pitchFamily="18" charset="0"/>
                                  </a:rPr>
                                  <m:t>𝑗</m:t>
                                </m:r>
                                <m:sSub>
                                  <m:sSubPr>
                                    <m:ctrlPr>
                                      <a:rPr lang="fr-MA" i="1">
                                        <a:solidFill>
                                          <a:srgbClr val="836967"/>
                                        </a:solidFill>
                                        <a:latin typeface="Cambria Math" panose="02040503050406030204" pitchFamily="18" charset="0"/>
                                      </a:rPr>
                                    </m:ctrlPr>
                                  </m:sSubPr>
                                  <m:e>
                                    <m:r>
                                      <a:rPr lang="fr-MA" i="1">
                                        <a:latin typeface="Cambria Math" panose="02040503050406030204" pitchFamily="18" charset="0"/>
                                      </a:rPr>
                                      <m:t>𝐵</m:t>
                                    </m:r>
                                  </m:e>
                                  <m:sub>
                                    <m:r>
                                      <a:rPr lang="fr-MA" i="0">
                                        <a:latin typeface="Cambria Math" panose="02040503050406030204" pitchFamily="18" charset="0"/>
                                      </a:rPr>
                                      <m:t>11</m:t>
                                    </m:r>
                                  </m:sub>
                                </m:sSub>
                              </m:e>
                              <m:e>
                                <m:r>
                                  <a:rPr lang="fr-MA" i="0">
                                    <a:latin typeface="Cambria Math" panose="02040503050406030204" pitchFamily="18" charset="0"/>
                                  </a:rPr>
                                  <m:t>⋯</m:t>
                                </m:r>
                              </m:e>
                              <m:e>
                                <m:sSub>
                                  <m:sSubPr>
                                    <m:ctrlPr>
                                      <a:rPr lang="fr-MA" i="1">
                                        <a:solidFill>
                                          <a:srgbClr val="836967"/>
                                        </a:solidFill>
                                        <a:latin typeface="Cambria Math" panose="02040503050406030204" pitchFamily="18" charset="0"/>
                                      </a:rPr>
                                    </m:ctrlPr>
                                  </m:sSubPr>
                                  <m:e>
                                    <m:r>
                                      <a:rPr lang="fr-MA" i="1">
                                        <a:latin typeface="Cambria Math" panose="02040503050406030204" pitchFamily="18" charset="0"/>
                                      </a:rPr>
                                      <m:t>𝐺</m:t>
                                    </m:r>
                                  </m:e>
                                  <m:sub>
                                    <m:r>
                                      <a:rPr lang="fr-MA" i="0">
                                        <a:latin typeface="Cambria Math" panose="02040503050406030204" pitchFamily="18" charset="0"/>
                                      </a:rPr>
                                      <m:t>1</m:t>
                                    </m:r>
                                    <m:r>
                                      <a:rPr lang="fr-MA" i="1">
                                        <a:latin typeface="Cambria Math" panose="02040503050406030204" pitchFamily="18" charset="0"/>
                                      </a:rPr>
                                      <m:t>𝑛</m:t>
                                    </m:r>
                                  </m:sub>
                                </m:sSub>
                                <m:r>
                                  <a:rPr lang="fr-MA" i="0">
                                    <a:latin typeface="Cambria Math" panose="02040503050406030204" pitchFamily="18" charset="0"/>
                                  </a:rPr>
                                  <m:t>+</m:t>
                                </m:r>
                                <m:r>
                                  <a:rPr lang="fr-MA" i="1">
                                    <a:latin typeface="Cambria Math" panose="02040503050406030204" pitchFamily="18" charset="0"/>
                                  </a:rPr>
                                  <m:t>𝑗</m:t>
                                </m:r>
                                <m:sSub>
                                  <m:sSubPr>
                                    <m:ctrlPr>
                                      <a:rPr lang="fr-MA" i="1">
                                        <a:solidFill>
                                          <a:srgbClr val="836967"/>
                                        </a:solidFill>
                                        <a:latin typeface="Cambria Math" panose="02040503050406030204" pitchFamily="18" charset="0"/>
                                      </a:rPr>
                                    </m:ctrlPr>
                                  </m:sSubPr>
                                  <m:e>
                                    <m:r>
                                      <a:rPr lang="fr-MA" i="1">
                                        <a:latin typeface="Cambria Math" panose="02040503050406030204" pitchFamily="18" charset="0"/>
                                      </a:rPr>
                                      <m:t>𝐵</m:t>
                                    </m:r>
                                  </m:e>
                                  <m:sub>
                                    <m:r>
                                      <a:rPr lang="fr-MA" i="0">
                                        <a:latin typeface="Cambria Math" panose="02040503050406030204" pitchFamily="18" charset="0"/>
                                      </a:rPr>
                                      <m:t>1</m:t>
                                    </m:r>
                                    <m:r>
                                      <a:rPr lang="fr-MA" i="1">
                                        <a:latin typeface="Cambria Math" panose="02040503050406030204" pitchFamily="18" charset="0"/>
                                      </a:rPr>
                                      <m:t>𝑛</m:t>
                                    </m:r>
                                  </m:sub>
                                </m:sSub>
                              </m:e>
                            </m:mr>
                            <m:mr>
                              <m:e>
                                <m:r>
                                  <a:rPr lang="fr-MA" i="0">
                                    <a:latin typeface="Cambria Math" panose="02040503050406030204" pitchFamily="18" charset="0"/>
                                  </a:rPr>
                                  <m:t>⋮</m:t>
                                </m:r>
                              </m:e>
                              <m:e>
                                <m:r>
                                  <a:rPr lang="fr-MA" i="0">
                                    <a:latin typeface="Cambria Math" panose="02040503050406030204" pitchFamily="18" charset="0"/>
                                  </a:rPr>
                                  <m:t>⋱</m:t>
                                </m:r>
                              </m:e>
                              <m:e>
                                <m:r>
                                  <a:rPr lang="fr-MA" i="0">
                                    <a:latin typeface="Cambria Math" panose="02040503050406030204" pitchFamily="18" charset="0"/>
                                  </a:rPr>
                                  <m:t>⋮</m:t>
                                </m:r>
                              </m:e>
                            </m:mr>
                            <m:mr>
                              <m:e>
                                <m:sSub>
                                  <m:sSubPr>
                                    <m:ctrlPr>
                                      <a:rPr lang="fr-MA" i="1">
                                        <a:solidFill>
                                          <a:srgbClr val="836967"/>
                                        </a:solidFill>
                                        <a:latin typeface="Cambria Math" panose="02040503050406030204" pitchFamily="18" charset="0"/>
                                      </a:rPr>
                                    </m:ctrlPr>
                                  </m:sSubPr>
                                  <m:e>
                                    <m:r>
                                      <a:rPr lang="fr-MA" i="1">
                                        <a:latin typeface="Cambria Math" panose="02040503050406030204" pitchFamily="18" charset="0"/>
                                      </a:rPr>
                                      <m:t>𝐺</m:t>
                                    </m:r>
                                  </m:e>
                                  <m:sub>
                                    <m:r>
                                      <a:rPr lang="fr-MA" i="1">
                                        <a:latin typeface="Cambria Math" panose="02040503050406030204" pitchFamily="18" charset="0"/>
                                      </a:rPr>
                                      <m:t>𝑛</m:t>
                                    </m:r>
                                    <m:r>
                                      <a:rPr lang="fr-MA" i="0">
                                        <a:latin typeface="Cambria Math" panose="02040503050406030204" pitchFamily="18" charset="0"/>
                                      </a:rPr>
                                      <m:t>1</m:t>
                                    </m:r>
                                  </m:sub>
                                </m:sSub>
                                <m:r>
                                  <a:rPr lang="fr-MA" i="0">
                                    <a:latin typeface="Cambria Math" panose="02040503050406030204" pitchFamily="18" charset="0"/>
                                  </a:rPr>
                                  <m:t>+</m:t>
                                </m:r>
                                <m:r>
                                  <a:rPr lang="fr-MA" i="1">
                                    <a:latin typeface="Cambria Math" panose="02040503050406030204" pitchFamily="18" charset="0"/>
                                  </a:rPr>
                                  <m:t>𝑗</m:t>
                                </m:r>
                                <m:sSub>
                                  <m:sSubPr>
                                    <m:ctrlPr>
                                      <a:rPr lang="fr-MA" i="1">
                                        <a:solidFill>
                                          <a:srgbClr val="836967"/>
                                        </a:solidFill>
                                        <a:latin typeface="Cambria Math" panose="02040503050406030204" pitchFamily="18" charset="0"/>
                                      </a:rPr>
                                    </m:ctrlPr>
                                  </m:sSubPr>
                                  <m:e>
                                    <m:r>
                                      <a:rPr lang="fr-MA" i="1">
                                        <a:latin typeface="Cambria Math" panose="02040503050406030204" pitchFamily="18" charset="0"/>
                                      </a:rPr>
                                      <m:t>𝐵</m:t>
                                    </m:r>
                                  </m:e>
                                  <m:sub>
                                    <m:r>
                                      <a:rPr lang="fr-MA" i="1">
                                        <a:latin typeface="Cambria Math" panose="02040503050406030204" pitchFamily="18" charset="0"/>
                                      </a:rPr>
                                      <m:t>𝑛</m:t>
                                    </m:r>
                                    <m:r>
                                      <a:rPr lang="fr-MA" i="0">
                                        <a:latin typeface="Cambria Math" panose="02040503050406030204" pitchFamily="18" charset="0"/>
                                      </a:rPr>
                                      <m:t>1</m:t>
                                    </m:r>
                                  </m:sub>
                                </m:sSub>
                              </m:e>
                              <m:e>
                                <m:r>
                                  <a:rPr lang="fr-MA" i="0">
                                    <a:latin typeface="Cambria Math" panose="02040503050406030204" pitchFamily="18" charset="0"/>
                                  </a:rPr>
                                  <m:t>⋯</m:t>
                                </m:r>
                              </m:e>
                              <m:e>
                                <m:sSub>
                                  <m:sSubPr>
                                    <m:ctrlPr>
                                      <a:rPr lang="fr-MA" i="1">
                                        <a:solidFill>
                                          <a:srgbClr val="836967"/>
                                        </a:solidFill>
                                        <a:latin typeface="Cambria Math" panose="02040503050406030204" pitchFamily="18" charset="0"/>
                                      </a:rPr>
                                    </m:ctrlPr>
                                  </m:sSubPr>
                                  <m:e>
                                    <m:r>
                                      <a:rPr lang="fr-MA" i="1">
                                        <a:latin typeface="Cambria Math" panose="02040503050406030204" pitchFamily="18" charset="0"/>
                                      </a:rPr>
                                      <m:t>𝐺</m:t>
                                    </m:r>
                                  </m:e>
                                  <m:sub>
                                    <m:r>
                                      <a:rPr lang="fr-MA" i="1">
                                        <a:latin typeface="Cambria Math" panose="02040503050406030204" pitchFamily="18" charset="0"/>
                                      </a:rPr>
                                      <m:t>𝑛𝑛</m:t>
                                    </m:r>
                                  </m:sub>
                                </m:sSub>
                                <m:r>
                                  <a:rPr lang="fr-MA" i="0">
                                    <a:latin typeface="Cambria Math" panose="02040503050406030204" pitchFamily="18" charset="0"/>
                                  </a:rPr>
                                  <m:t>+</m:t>
                                </m:r>
                                <m:r>
                                  <a:rPr lang="fr-MA" i="1">
                                    <a:latin typeface="Cambria Math" panose="02040503050406030204" pitchFamily="18" charset="0"/>
                                  </a:rPr>
                                  <m:t>𝑗</m:t>
                                </m:r>
                                <m:sSub>
                                  <m:sSubPr>
                                    <m:ctrlPr>
                                      <a:rPr lang="fr-MA" i="1">
                                        <a:solidFill>
                                          <a:srgbClr val="836967"/>
                                        </a:solidFill>
                                        <a:latin typeface="Cambria Math" panose="02040503050406030204" pitchFamily="18" charset="0"/>
                                      </a:rPr>
                                    </m:ctrlPr>
                                  </m:sSubPr>
                                  <m:e>
                                    <m:r>
                                      <a:rPr lang="fr-MA" i="1">
                                        <a:latin typeface="Cambria Math" panose="02040503050406030204" pitchFamily="18" charset="0"/>
                                      </a:rPr>
                                      <m:t>𝐵</m:t>
                                    </m:r>
                                  </m:e>
                                  <m:sub>
                                    <m:r>
                                      <a:rPr lang="fr-MA" i="1">
                                        <a:latin typeface="Cambria Math" panose="02040503050406030204" pitchFamily="18" charset="0"/>
                                      </a:rPr>
                                      <m:t>𝑛𝑛</m:t>
                                    </m:r>
                                  </m:sub>
                                </m:sSub>
                              </m:e>
                            </m:mr>
                          </m:m>
                        </m:e>
                      </m:d>
                    </m:oMath>
                  </m:oMathPara>
                </a14:m>
                <a:endParaRPr lang="fr-MA" dirty="0"/>
              </a:p>
            </p:txBody>
          </p:sp>
        </mc:Choice>
        <mc:Fallback>
          <p:sp>
            <p:nvSpPr>
              <p:cNvPr id="22" name="TextBox 21">
                <a:extLst>
                  <a:ext uri="{FF2B5EF4-FFF2-40B4-BE49-F238E27FC236}">
                    <a16:creationId xmlns:a16="http://schemas.microsoft.com/office/drawing/2014/main" id="{F5FC6BD8-A0B0-4998-B851-A01C46AD2188}"/>
                  </a:ext>
                </a:extLst>
              </p:cNvPr>
              <p:cNvSpPr txBox="1">
                <a:spLocks noRot="1" noChangeAspect="1" noMove="1" noResize="1" noEditPoints="1" noAdjustHandles="1" noChangeArrowheads="1" noChangeShapeType="1" noTextEdit="1"/>
              </p:cNvSpPr>
              <p:nvPr/>
            </p:nvSpPr>
            <p:spPr>
              <a:xfrm>
                <a:off x="3049191" y="3295182"/>
                <a:ext cx="6093618" cy="873957"/>
              </a:xfrm>
              <a:prstGeom prst="rect">
                <a:avLst/>
              </a:prstGeom>
              <a:blipFill>
                <a:blip r:embed="rId2"/>
                <a:stretch>
                  <a:fillRect/>
                </a:stretch>
              </a:blipFill>
            </p:spPr>
            <p:txBody>
              <a:bodyPr/>
              <a:lstStyle/>
              <a:p>
                <a:r>
                  <a:rPr lang="fr-MA">
                    <a:noFill/>
                  </a:rPr>
                  <a:t> </a:t>
                </a:r>
              </a:p>
            </p:txBody>
          </p:sp>
        </mc:Fallback>
      </mc:AlternateContent>
      <p:sp>
        <p:nvSpPr>
          <p:cNvPr id="24" name="TextBox 23">
            <a:extLst>
              <a:ext uri="{FF2B5EF4-FFF2-40B4-BE49-F238E27FC236}">
                <a16:creationId xmlns:a16="http://schemas.microsoft.com/office/drawing/2014/main" id="{A847A51A-E156-46FE-8BD2-7A4DCF81E2BB}"/>
              </a:ext>
            </a:extLst>
          </p:cNvPr>
          <p:cNvSpPr txBox="1"/>
          <p:nvPr/>
        </p:nvSpPr>
        <p:spPr>
          <a:xfrm>
            <a:off x="7868841" y="3544384"/>
            <a:ext cx="6093618" cy="344069"/>
          </a:xfrm>
          <a:prstGeom prst="rect">
            <a:avLst/>
          </a:prstGeom>
          <a:noFill/>
        </p:spPr>
        <p:txBody>
          <a:bodyPr wrap="square">
            <a:spAutoFit/>
          </a:bodyPr>
          <a:lstStyle/>
          <a:p>
            <a:pPr marL="457200">
              <a:lnSpc>
                <a:spcPct val="107000"/>
              </a:lnSpc>
              <a:spcAft>
                <a:spcPts val="800"/>
              </a:spcAft>
              <a:tabLst>
                <a:tab pos="3707765" algn="l"/>
              </a:tabLst>
            </a:pPr>
            <a:r>
              <a:rPr lang="fr-MA" sz="1600" dirty="0">
                <a:effectLst/>
                <a:latin typeface="Calibri" panose="020F0502020204030204" pitchFamily="34" charset="0"/>
                <a:ea typeface="Times New Roman" panose="02020603050405020304" pitchFamily="18" charset="0"/>
                <a:cs typeface="Arial" panose="020B0604020202020204" pitchFamily="34" charset="0"/>
              </a:rPr>
              <a:t>Avec n le nombre des bus .</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FE23439-5B3B-4590-BF13-486F418D3D86}"/>
                  </a:ext>
                </a:extLst>
              </p:cNvPr>
              <p:cNvSpPr txBox="1"/>
              <p:nvPr/>
            </p:nvSpPr>
            <p:spPr>
              <a:xfrm>
                <a:off x="917971" y="4255667"/>
                <a:ext cx="9754789" cy="2244910"/>
              </a:xfrm>
              <a:prstGeom prst="rect">
                <a:avLst/>
              </a:prstGeom>
              <a:noFill/>
            </p:spPr>
            <p:txBody>
              <a:bodyPr wrap="square">
                <a:spAutoFit/>
              </a:bodyPr>
              <a:lstStyle/>
              <a:p>
                <a:pPr marL="342900" lvl="0" indent="-342900" rtl="0">
                  <a:lnSpc>
                    <a:spcPct val="107000"/>
                  </a:lnSpc>
                  <a:buFont typeface="Symbol" panose="05050102010706020507" pitchFamily="18" charset="2"/>
                  <a:buChar char=""/>
                  <a:tabLst>
                    <a:tab pos="3707765" algn="l"/>
                  </a:tabLst>
                </a:pPr>
                <a:r>
                  <a:rPr lang="fr-MA" sz="1800" dirty="0">
                    <a:effectLst/>
                    <a:ea typeface="Times New Roman" panose="02020603050405020304" pitchFamily="18" charset="0"/>
                    <a:cs typeface="Arial" panose="020B0604020202020204" pitchFamily="34" charset="0"/>
                  </a:rPr>
                  <a:t>Calcul des éléments du diagonal :</a:t>
                </a:r>
              </a:p>
              <a:p>
                <a:pPr marL="914400">
                  <a:lnSpc>
                    <a:spcPct val="107000"/>
                  </a:lnSpc>
                  <a:tabLst>
                    <a:tab pos="3707765" algn="l"/>
                  </a:tabLst>
                </a:pPr>
                <a14:m>
                  <m:oMath xmlns:m="http://schemas.openxmlformats.org/officeDocument/2006/math">
                    <m:sSub>
                      <m:sSubPr>
                        <m:ctrlPr>
                          <a:rPr lang="fr-MA" sz="2000" i="1" smtClean="0">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𝑎</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𝑖𝑖</m:t>
                        </m:r>
                      </m:sub>
                    </m:s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sSub>
                      <m:sSub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𝐺</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𝑖𝑖</m:t>
                        </m:r>
                      </m:sub>
                    </m:s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𝑗</m:t>
                    </m:r>
                    <m:sSub>
                      <m:sSub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𝐵</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𝑖𝑖</m:t>
                        </m:r>
                      </m:sub>
                    </m:s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𝑏</m:t>
                    </m:r>
                    <m:d>
                      <m:d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d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m:t>
                        </m:r>
                      </m:e>
                    </m:d>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nary>
                      <m:naryPr>
                        <m:chr m:val="∑"/>
                        <m:limLoc m:val="undOv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naryPr>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𝑘</m:t>
                        </m:r>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=1</m:t>
                        </m:r>
                      </m:sub>
                      <m:sup>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𝑛</m:t>
                        </m:r>
                      </m:sup>
                      <m:e>
                        <m:f>
                          <m:f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fPr>
                          <m:num>
                            <m:sSub>
                              <m:sSub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𝑌</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𝑘</m:t>
                                </m:r>
                              </m:sub>
                            </m:sSub>
                          </m:num>
                          <m:den>
                            <m:sSub>
                              <m:sSub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𝑇</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𝑘</m:t>
                                </m:r>
                              </m:sub>
                            </m:sSub>
                          </m:den>
                        </m:f>
                      </m:e>
                    </m:nary>
                  </m:oMath>
                </a14:m>
                <a:r>
                  <a:rPr lang="fr-MA" dirty="0">
                    <a:ea typeface="Times New Roman" panose="02020603050405020304" pitchFamily="18" charset="0"/>
                    <a:cs typeface="Arial" panose="020B0604020202020204" pitchFamily="34" charset="0"/>
                  </a:rPr>
                  <a:t>	           </a:t>
                </a:r>
                <a:r>
                  <a:rPr lang="fr-MA" sz="1600" dirty="0">
                    <a:ea typeface="Times New Roman" panose="02020603050405020304" pitchFamily="18" charset="0"/>
                    <a:cs typeface="Arial" panose="020B0604020202020204" pitchFamily="34" charset="0"/>
                  </a:rPr>
                  <a:t>Avec b(i) la capacité de la ligne de transmission </a:t>
                </a:r>
                <a:endParaRPr lang="fr-MA" sz="1800" dirty="0">
                  <a:effectLst/>
                  <a:ea typeface="Times New Roman" panose="02020603050405020304" pitchFamily="18" charset="0"/>
                  <a:cs typeface="Arial" panose="020B0604020202020204" pitchFamily="34" charset="0"/>
                </a:endParaRPr>
              </a:p>
              <a:p>
                <a:pPr marL="342900" lvl="0" indent="-342900">
                  <a:lnSpc>
                    <a:spcPct val="107000"/>
                  </a:lnSpc>
                  <a:buFont typeface="Symbol" panose="05050102010706020507" pitchFamily="18" charset="2"/>
                  <a:buChar char=""/>
                  <a:tabLst>
                    <a:tab pos="3707765" algn="l"/>
                  </a:tabLst>
                </a:pPr>
                <a:r>
                  <a:rPr lang="fr-MA" sz="1800" dirty="0">
                    <a:effectLst/>
                    <a:ea typeface="Times New Roman" panose="02020603050405020304" pitchFamily="18" charset="0"/>
                    <a:cs typeface="Arial" panose="020B0604020202020204" pitchFamily="34" charset="0"/>
                  </a:rPr>
                  <a:t>Calcul des éléments qui n’appartiennent pas au diagonal :</a:t>
                </a:r>
              </a:p>
              <a:p>
                <a:pPr marL="914400">
                  <a:lnSpc>
                    <a:spcPct val="107000"/>
                  </a:lnSpc>
                  <a:tabLst>
                    <a:tab pos="3707765" algn="l"/>
                  </a:tabLst>
                </a:pPr>
                <a14:m>
                  <m:oMath xmlns:m="http://schemas.openxmlformats.org/officeDocument/2006/math">
                    <m:sSub>
                      <m:sSubPr>
                        <m:ctrlPr>
                          <a:rPr lang="fr-MA" sz="2000" i="1" smtClean="0">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𝑎</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𝑖𝑗</m:t>
                        </m:r>
                      </m:sub>
                    </m:sSub>
                    <m:r>
                      <a:rPr lang="en-US"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sSub>
                      <m:sSub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𝐺</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𝑖𝑗</m:t>
                        </m:r>
                      </m:sub>
                    </m:s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𝑗</m:t>
                    </m:r>
                    <m:sSub>
                      <m:sSub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𝐵</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𝑖𝑗</m:t>
                        </m:r>
                      </m:sub>
                    </m:s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f>
                      <m:f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fPr>
                      <m:num>
                        <m:sSub>
                          <m:sSub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𝑌</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𝑖𝑗</m:t>
                            </m:r>
                          </m:sub>
                        </m:sSub>
                      </m:num>
                      <m:den>
                        <m:sSub>
                          <m:sSubPr>
                            <m:ctrlP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𝑎</m:t>
                            </m:r>
                          </m:e>
                          <m:sub>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m:t>
                            </m:r>
                          </m:sub>
                        </m:sSub>
                      </m:den>
                    </m:f>
                    <m:r>
                      <a:rPr lang="fr-MA" sz="20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 </m:t>
                    </m:r>
                    <m:r>
                      <a:rPr lang="fr-FR" sz="2000" b="0" i="0" smtClean="0">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 </m:t>
                    </m:r>
                  </m:oMath>
                </a14:m>
                <a:r>
                  <a:rPr lang="fr-MA" sz="1600" dirty="0">
                    <a:effectLst/>
                    <a:ea typeface="Times New Roman" panose="02020603050405020304" pitchFamily="18" charset="0"/>
                    <a:cs typeface="Arial" panose="020B0604020202020204" pitchFamily="34" charset="0"/>
                  </a:rPr>
                  <a:t>	</a:t>
                </a:r>
                <a:r>
                  <a:rPr lang="fr-MA" sz="1600" dirty="0">
                    <a:ea typeface="Times New Roman" panose="02020603050405020304" pitchFamily="18" charset="0"/>
                    <a:cs typeface="Arial" panose="020B0604020202020204" pitchFamily="34" charset="0"/>
                  </a:rPr>
                  <a:t>                             </a:t>
                </a:r>
                <a:r>
                  <a:rPr lang="fr-MA" sz="1600" dirty="0">
                    <a:effectLst/>
                    <a:ea typeface="Times New Roman" panose="02020603050405020304" pitchFamily="18" charset="0"/>
                    <a:cs typeface="Arial" panose="020B0604020202020204" pitchFamily="34" charset="0"/>
                  </a:rPr>
                  <a:t>Avec : -  </a:t>
                </a:r>
                <a14:m>
                  <m:oMath xmlns:m="http://schemas.openxmlformats.org/officeDocument/2006/math">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𝑌</m:t>
                        </m:r>
                      </m:e>
                      <m:sub>
                        <m:r>
                          <a:rPr lang="fr-MA" sz="1600" i="1">
                            <a:effectLst/>
                            <a:ea typeface="Times New Roman" panose="02020603050405020304" pitchFamily="18" charset="0"/>
                            <a:cs typeface="Arial" panose="020B0604020202020204" pitchFamily="34" charset="0"/>
                          </a:rPr>
                          <m:t>𝑘</m:t>
                        </m:r>
                      </m:sub>
                    </m:sSub>
                    <m:r>
                      <a:rPr lang="fr-MA" sz="1600" i="1">
                        <a:effectLst/>
                        <a:ea typeface="Times New Roman" panose="02020603050405020304" pitchFamily="18" charset="0"/>
                        <a:cs typeface="Arial" panose="020B0604020202020204" pitchFamily="34" charset="0"/>
                      </a:rPr>
                      <m:t>=</m:t>
                    </m:r>
                    <m:f>
                      <m:fPr>
                        <m:ctrlPr>
                          <a:rPr lang="fr-MA" sz="1600" i="1">
                            <a:effectLst/>
                            <a:ea typeface="Times New Roman" panose="02020603050405020304" pitchFamily="18" charset="0"/>
                            <a:cs typeface="Arial" panose="020B0604020202020204" pitchFamily="34" charset="0"/>
                          </a:rPr>
                        </m:ctrlPr>
                      </m:fPr>
                      <m:num>
                        <m:r>
                          <a:rPr lang="fr-MA" sz="1600" i="1">
                            <a:effectLst/>
                            <a:ea typeface="Times New Roman" panose="02020603050405020304" pitchFamily="18" charset="0"/>
                            <a:cs typeface="Arial" panose="020B0604020202020204" pitchFamily="34" charset="0"/>
                          </a:rPr>
                          <m:t>1</m:t>
                        </m:r>
                      </m:num>
                      <m:den>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𝑍</m:t>
                            </m:r>
                          </m:e>
                          <m:sub>
                            <m:r>
                              <a:rPr lang="fr-MA" sz="1600" i="1">
                                <a:effectLst/>
                                <a:ea typeface="Times New Roman" panose="02020603050405020304" pitchFamily="18" charset="0"/>
                                <a:cs typeface="Arial" panose="020B0604020202020204" pitchFamily="34" charset="0"/>
                              </a:rPr>
                              <m:t>𝑘</m:t>
                            </m:r>
                          </m:sub>
                        </m:sSub>
                      </m:den>
                    </m:f>
                  </m:oMath>
                </a14:m>
                <a:r>
                  <a:rPr lang="fr-MA" sz="1600" dirty="0">
                    <a:effectLst/>
                    <a:ea typeface="Times New Roman" panose="02020603050405020304" pitchFamily="18" charset="0"/>
                    <a:cs typeface="Arial" panose="020B0604020202020204" pitchFamily="34" charset="0"/>
                  </a:rPr>
                  <a:t> et </a:t>
                </a:r>
                <a14:m>
                  <m:oMath xmlns:m="http://schemas.openxmlformats.org/officeDocument/2006/math">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𝑍</m:t>
                        </m:r>
                      </m:e>
                      <m:sub>
                        <m:r>
                          <a:rPr lang="fr-MA" sz="1600" i="1">
                            <a:effectLst/>
                            <a:ea typeface="Times New Roman" panose="02020603050405020304" pitchFamily="18" charset="0"/>
                            <a:cs typeface="Arial" panose="020B0604020202020204" pitchFamily="34" charset="0"/>
                          </a:rPr>
                          <m:t>𝑘</m:t>
                        </m:r>
                      </m:sub>
                    </m:sSub>
                    <m:r>
                      <a:rPr lang="fr-MA" sz="1600" i="1">
                        <a:effectLst/>
                        <a:ea typeface="Times New Roman" panose="02020603050405020304" pitchFamily="18" charset="0"/>
                        <a:cs typeface="Arial" panose="020B0604020202020204" pitchFamily="34" charset="0"/>
                      </a:rPr>
                      <m:t>=</m:t>
                    </m:r>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𝑅</m:t>
                        </m:r>
                      </m:e>
                      <m:sub>
                        <m:r>
                          <a:rPr lang="fr-MA" sz="1600" i="1">
                            <a:effectLst/>
                            <a:ea typeface="Times New Roman" panose="02020603050405020304" pitchFamily="18" charset="0"/>
                            <a:cs typeface="Arial" panose="020B0604020202020204" pitchFamily="34" charset="0"/>
                          </a:rPr>
                          <m:t>𝑘</m:t>
                        </m:r>
                      </m:sub>
                    </m:sSub>
                    <m:r>
                      <a:rPr lang="fr-MA" sz="1600" i="1">
                        <a:effectLst/>
                        <a:ea typeface="Times New Roman" panose="02020603050405020304" pitchFamily="18" charset="0"/>
                        <a:cs typeface="Arial" panose="020B0604020202020204" pitchFamily="34" charset="0"/>
                      </a:rPr>
                      <m:t>+</m:t>
                    </m:r>
                    <m:r>
                      <a:rPr lang="fr-MA" sz="1600" i="1">
                        <a:effectLst/>
                        <a:ea typeface="Times New Roman" panose="02020603050405020304" pitchFamily="18" charset="0"/>
                        <a:cs typeface="Arial" panose="020B0604020202020204" pitchFamily="34" charset="0"/>
                      </a:rPr>
                      <m:t>𝑗</m:t>
                    </m:r>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𝑋</m:t>
                        </m:r>
                      </m:e>
                      <m:sub>
                        <m:r>
                          <a:rPr lang="fr-MA" sz="1600" i="1">
                            <a:effectLst/>
                            <a:ea typeface="Times New Roman" panose="02020603050405020304" pitchFamily="18" charset="0"/>
                            <a:cs typeface="Arial" panose="020B0604020202020204" pitchFamily="34" charset="0"/>
                          </a:rPr>
                          <m:t>𝑘</m:t>
                        </m:r>
                      </m:sub>
                    </m:sSub>
                  </m:oMath>
                </a14:m>
                <a:endParaRPr lang="fr-MA" sz="1600" dirty="0">
                  <a:effectLst/>
                  <a:ea typeface="Times New Roman" panose="02020603050405020304" pitchFamily="18" charset="0"/>
                  <a:cs typeface="Arial" panose="020B0604020202020204" pitchFamily="34" charset="0"/>
                </a:endParaRPr>
              </a:p>
              <a:p>
                <a:pPr marL="1554480">
                  <a:lnSpc>
                    <a:spcPct val="107000"/>
                  </a:lnSpc>
                  <a:tabLst>
                    <a:tab pos="3707765" algn="l"/>
                  </a:tabLst>
                </a:pPr>
                <a:r>
                  <a:rPr lang="fr-MA" sz="1600" dirty="0">
                    <a:effectLst/>
                    <a:ea typeface="Times New Roman" panose="02020603050405020304" pitchFamily="18" charset="0"/>
                    <a:cs typeface="Arial" panose="020B0604020202020204" pitchFamily="34" charset="0"/>
                  </a:rPr>
                  <a:t>       		</a:t>
                </a:r>
                <a:r>
                  <a:rPr lang="fr-MA" sz="1600" dirty="0">
                    <a:ea typeface="Times New Roman" panose="02020603050405020304" pitchFamily="18" charset="0"/>
                    <a:cs typeface="Arial" panose="020B0604020202020204" pitchFamily="34" charset="0"/>
                  </a:rPr>
                  <a:t>         </a:t>
                </a:r>
                <a:r>
                  <a:rPr lang="fr-MA" sz="1600" dirty="0">
                    <a:effectLst/>
                    <a:ea typeface="Times New Roman" panose="02020603050405020304" pitchFamily="18" charset="0"/>
                    <a:cs typeface="Arial" panose="020B0604020202020204" pitchFamily="34" charset="0"/>
                  </a:rPr>
                  <a:t>                 </a:t>
                </a:r>
                <a14:m>
                  <m:oMath xmlns:m="http://schemas.openxmlformats.org/officeDocument/2006/math">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𝑅</m:t>
                        </m:r>
                      </m:e>
                      <m:sub>
                        <m:r>
                          <a:rPr lang="fr-MA" sz="1600" i="1">
                            <a:effectLst/>
                            <a:ea typeface="Times New Roman" panose="02020603050405020304" pitchFamily="18" charset="0"/>
                            <a:cs typeface="Arial" panose="020B0604020202020204" pitchFamily="34" charset="0"/>
                          </a:rPr>
                          <m:t>𝑘</m:t>
                        </m:r>
                      </m:sub>
                    </m:sSub>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𝑟</m:t>
                    </m:r>
                    <m:r>
                      <a:rPr lang="fr-MA" sz="1600" i="1">
                        <a:effectLst/>
                        <a:ea typeface="Times New Roman" panose="02020603050405020304" pitchFamily="18" charset="0"/>
                        <a:cs typeface="Arial" panose="020B0604020202020204" pitchFamily="34" charset="0"/>
                      </a:rPr>
                      <m:t>é</m:t>
                    </m:r>
                    <m:r>
                      <a:rPr lang="fr-MA" sz="1600" i="1">
                        <a:effectLst/>
                        <a:ea typeface="Times New Roman" panose="02020603050405020304" pitchFamily="18" charset="0"/>
                        <a:cs typeface="Arial" panose="020B0604020202020204" pitchFamily="34" charset="0"/>
                      </a:rPr>
                      <m:t>𝑠𝑖𝑠𝑡𝑎𝑛𝑐𝑒</m:t>
                    </m:r>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𝑑𝑒</m:t>
                    </m:r>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𝑙𝑎</m:t>
                    </m:r>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𝑙𝑖𝑔𝑛𝑒</m:t>
                    </m:r>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𝑘</m:t>
                    </m:r>
                  </m:oMath>
                </a14:m>
                <a:r>
                  <a:rPr lang="fr-MA" sz="1600" dirty="0">
                    <a:effectLst/>
                    <a:ea typeface="Times New Roman" panose="02020603050405020304" pitchFamily="18" charset="0"/>
                    <a:cs typeface="Arial" panose="020B0604020202020204" pitchFamily="34" charset="0"/>
                  </a:rPr>
                  <a:t> </a:t>
                </a:r>
              </a:p>
              <a:p>
                <a:pPr marL="1554480">
                  <a:lnSpc>
                    <a:spcPct val="107000"/>
                  </a:lnSpc>
                  <a:spcAft>
                    <a:spcPts val="800"/>
                  </a:spcAft>
                  <a:tabLst>
                    <a:tab pos="3707765" algn="l"/>
                  </a:tabLst>
                </a:pPr>
                <a:r>
                  <a:rPr lang="fr-MA" sz="1600" dirty="0">
                    <a:effectLst/>
                    <a:ea typeface="Times New Roman" panose="02020603050405020304" pitchFamily="18" charset="0"/>
                    <a:cs typeface="Arial" panose="020B0604020202020204" pitchFamily="34" charset="0"/>
                  </a:rPr>
                  <a:t>     	                                           </a:t>
                </a:r>
                <a14:m>
                  <m:oMath xmlns:m="http://schemas.openxmlformats.org/officeDocument/2006/math">
                    <m:sSub>
                      <m:sSubPr>
                        <m:ctrlPr>
                          <a:rPr lang="fr-MA" sz="1600" i="1">
                            <a:effectLst/>
                            <a:ea typeface="Times New Roman" panose="02020603050405020304" pitchFamily="18" charset="0"/>
                            <a:cs typeface="Arial" panose="020B0604020202020204" pitchFamily="34" charset="0"/>
                          </a:rPr>
                        </m:ctrlPr>
                      </m:sSubPr>
                      <m:e>
                        <m:r>
                          <a:rPr lang="fr-MA" sz="1600" i="1">
                            <a:effectLst/>
                            <a:ea typeface="Times New Roman" panose="02020603050405020304" pitchFamily="18" charset="0"/>
                            <a:cs typeface="Arial" panose="020B0604020202020204" pitchFamily="34" charset="0"/>
                          </a:rPr>
                          <m:t>𝑋</m:t>
                        </m:r>
                      </m:e>
                      <m:sub>
                        <m:r>
                          <a:rPr lang="fr-MA" sz="1600" i="1">
                            <a:effectLst/>
                            <a:ea typeface="Times New Roman" panose="02020603050405020304" pitchFamily="18" charset="0"/>
                            <a:cs typeface="Arial" panose="020B0604020202020204" pitchFamily="34" charset="0"/>
                          </a:rPr>
                          <m:t>𝑘</m:t>
                        </m:r>
                      </m:sub>
                    </m:sSub>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𝑟</m:t>
                    </m:r>
                    <m:r>
                      <a:rPr lang="fr-MA" sz="1600" i="1">
                        <a:effectLst/>
                        <a:ea typeface="Times New Roman" panose="02020603050405020304" pitchFamily="18" charset="0"/>
                        <a:cs typeface="Arial" panose="020B0604020202020204" pitchFamily="34" charset="0"/>
                      </a:rPr>
                      <m:t>é</m:t>
                    </m:r>
                    <m:r>
                      <a:rPr lang="fr-MA" sz="1600" i="1">
                        <a:effectLst/>
                        <a:ea typeface="Times New Roman" panose="02020603050405020304" pitchFamily="18" charset="0"/>
                        <a:cs typeface="Arial" panose="020B0604020202020204" pitchFamily="34" charset="0"/>
                      </a:rPr>
                      <m:t>𝑎𝑐𝑡𝑎𝑛𝑐𝑒</m:t>
                    </m:r>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𝑑𝑒</m:t>
                    </m:r>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𝑙𝑎</m:t>
                    </m:r>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𝑙𝑖𝑔𝑛𝑒</m:t>
                    </m:r>
                    <m:r>
                      <a:rPr lang="fr-MA" sz="1600" i="1">
                        <a:effectLst/>
                        <a:ea typeface="Times New Roman" panose="02020603050405020304" pitchFamily="18" charset="0"/>
                        <a:cs typeface="Arial" panose="020B0604020202020204" pitchFamily="34" charset="0"/>
                      </a:rPr>
                      <m:t> </m:t>
                    </m:r>
                    <m:r>
                      <a:rPr lang="fr-MA" sz="1600" i="1">
                        <a:effectLst/>
                        <a:ea typeface="Times New Roman" panose="02020603050405020304" pitchFamily="18" charset="0"/>
                        <a:cs typeface="Arial" panose="020B0604020202020204" pitchFamily="34" charset="0"/>
                      </a:rPr>
                      <m:t>𝑘</m:t>
                    </m:r>
                  </m:oMath>
                </a14:m>
                <a:endParaRPr lang="fr-MA" sz="1600" dirty="0">
                  <a:effectLst/>
                  <a:ea typeface="Times New Roman" panose="02020603050405020304" pitchFamily="18" charset="0"/>
                  <a:cs typeface="Arial" panose="020B0604020202020204" pitchFamily="34" charset="0"/>
                </a:endParaRPr>
              </a:p>
            </p:txBody>
          </p:sp>
        </mc:Choice>
        <mc:Fallback>
          <p:sp>
            <p:nvSpPr>
              <p:cNvPr id="26" name="TextBox 25">
                <a:extLst>
                  <a:ext uri="{FF2B5EF4-FFF2-40B4-BE49-F238E27FC236}">
                    <a16:creationId xmlns:a16="http://schemas.microsoft.com/office/drawing/2014/main" id="{1FE23439-5B3B-4590-BF13-486F418D3D86}"/>
                  </a:ext>
                </a:extLst>
              </p:cNvPr>
              <p:cNvSpPr txBox="1">
                <a:spLocks noRot="1" noChangeAspect="1" noMove="1" noResize="1" noEditPoints="1" noAdjustHandles="1" noChangeArrowheads="1" noChangeShapeType="1" noTextEdit="1"/>
              </p:cNvSpPr>
              <p:nvPr/>
            </p:nvSpPr>
            <p:spPr>
              <a:xfrm>
                <a:off x="917971" y="4255667"/>
                <a:ext cx="9754789" cy="2244910"/>
              </a:xfrm>
              <a:prstGeom prst="rect">
                <a:avLst/>
              </a:prstGeom>
              <a:blipFill>
                <a:blip r:embed="rId3"/>
                <a:stretch>
                  <a:fillRect l="-563" t="-1630" b="-1087"/>
                </a:stretch>
              </a:blipFill>
            </p:spPr>
            <p:txBody>
              <a:bodyPr/>
              <a:lstStyle/>
              <a:p>
                <a:r>
                  <a:rPr lang="fr-MA">
                    <a:noFill/>
                  </a:rPr>
                  <a:t> </a:t>
                </a:r>
              </a:p>
            </p:txBody>
          </p:sp>
        </mc:Fallback>
      </mc:AlternateContent>
    </p:spTree>
    <p:extLst>
      <p:ext uri="{BB962C8B-B14F-4D97-AF65-F5344CB8AC3E}">
        <p14:creationId xmlns:p14="http://schemas.microsoft.com/office/powerpoint/2010/main" val="80158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3063DD-1F63-42F2-AB68-3BB1AFB71200}"/>
              </a:ext>
            </a:extLst>
          </p:cNvPr>
          <p:cNvSpPr>
            <a:spLocks noGrp="1"/>
          </p:cNvSpPr>
          <p:nvPr>
            <p:ph type="sldNum" sz="quarter" idx="12"/>
          </p:nvPr>
        </p:nvSpPr>
        <p:spPr/>
        <p:txBody>
          <a:bodyPr/>
          <a:lstStyle/>
          <a:p>
            <a:pPr>
              <a:defRPr/>
            </a:pPr>
            <a:fld id="{92F94192-3497-4D02-AB4D-D49D1A33947E}" type="slidenum">
              <a:rPr lang="fr-FR" altLang="fr-FR" smtClean="0"/>
              <a:pPr>
                <a:defRPr/>
              </a:pPr>
              <a:t>8</a:t>
            </a:fld>
            <a:endParaRPr lang="fr-FR" altLang="fr-FR"/>
          </a:p>
        </p:txBody>
      </p:sp>
      <p:grpSp>
        <p:nvGrpSpPr>
          <p:cNvPr id="5" name="Group 4">
            <a:extLst>
              <a:ext uri="{FF2B5EF4-FFF2-40B4-BE49-F238E27FC236}">
                <a16:creationId xmlns:a16="http://schemas.microsoft.com/office/drawing/2014/main" id="{3F3C6208-911A-4D58-8389-C4362DC756B3}"/>
              </a:ext>
            </a:extLst>
          </p:cNvPr>
          <p:cNvGrpSpPr/>
          <p:nvPr/>
        </p:nvGrpSpPr>
        <p:grpSpPr>
          <a:xfrm>
            <a:off x="1433516" y="361020"/>
            <a:ext cx="9753600" cy="523220"/>
            <a:chOff x="1433516" y="361020"/>
            <a:chExt cx="9753600" cy="523220"/>
          </a:xfrm>
        </p:grpSpPr>
        <p:sp>
          <p:nvSpPr>
            <p:cNvPr id="6" name="TextBox 12">
              <a:extLst>
                <a:ext uri="{FF2B5EF4-FFF2-40B4-BE49-F238E27FC236}">
                  <a16:creationId xmlns:a16="http://schemas.microsoft.com/office/drawing/2014/main" id="{63F749F0-D15D-4D69-A266-A3D964F70BF0}"/>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Load</a:t>
              </a: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 Flow :</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7" name="Line 27">
              <a:extLst>
                <a:ext uri="{FF2B5EF4-FFF2-40B4-BE49-F238E27FC236}">
                  <a16:creationId xmlns:a16="http://schemas.microsoft.com/office/drawing/2014/main" id="{633C7A1E-F9E9-494B-B83F-A164A03938C3}"/>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8" name="Line 26">
              <a:extLst>
                <a:ext uri="{FF2B5EF4-FFF2-40B4-BE49-F238E27FC236}">
                  <a16:creationId xmlns:a16="http://schemas.microsoft.com/office/drawing/2014/main" id="{D68D65BE-7017-4A71-AE02-DD70D877E239}"/>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p:sp>
        <p:nvSpPr>
          <p:cNvPr id="9" name="Text Box 30">
            <a:extLst>
              <a:ext uri="{FF2B5EF4-FFF2-40B4-BE49-F238E27FC236}">
                <a16:creationId xmlns:a16="http://schemas.microsoft.com/office/drawing/2014/main" id="{B2ACA13A-4979-4597-B792-F9860A95674E}"/>
              </a:ext>
            </a:extLst>
          </p:cNvPr>
          <p:cNvSpPr txBox="1">
            <a:spLocks noChangeArrowheads="1"/>
          </p:cNvSpPr>
          <p:nvPr/>
        </p:nvSpPr>
        <p:spPr bwMode="auto">
          <a:xfrm>
            <a:off x="1790700" y="1130438"/>
            <a:ext cx="8610600" cy="461963"/>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rgbClr val="800080"/>
              </a:buClr>
              <a:buFontTx/>
              <a:buNone/>
            </a:pPr>
            <a:r>
              <a:rPr lang="fr-FR" altLang="fr-FR" sz="2400" b="1" i="1" dirty="0">
                <a:solidFill>
                  <a:srgbClr val="CC0000"/>
                </a:solidFill>
              </a:rPr>
              <a:t>2.2. Méthode Newton-</a:t>
            </a:r>
            <a:r>
              <a:rPr lang="fr-FR" altLang="fr-FR" sz="2400" b="1" i="1" dirty="0" err="1">
                <a:solidFill>
                  <a:srgbClr val="CC0000"/>
                </a:solidFill>
              </a:rPr>
              <a:t>Raphson</a:t>
            </a:r>
            <a:r>
              <a:rPr lang="fr-FR" altLang="fr-FR" sz="2400" b="1" i="1" dirty="0">
                <a:solidFill>
                  <a:srgbClr val="CC0000"/>
                </a:solidFill>
              </a:rPr>
              <a:t>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4388DF9-5C17-424C-AD11-46AC05F46FD6}"/>
                  </a:ext>
                </a:extLst>
              </p:cNvPr>
              <p:cNvSpPr txBox="1"/>
              <p:nvPr/>
            </p:nvSpPr>
            <p:spPr>
              <a:xfrm>
                <a:off x="1433516" y="2583448"/>
                <a:ext cx="8877300" cy="2350772"/>
              </a:xfrm>
              <a:prstGeom prst="rect">
                <a:avLst/>
              </a:prstGeom>
              <a:noFill/>
            </p:spPr>
            <p:txBody>
              <a:bodyPr wrap="square">
                <a:spAutoFit/>
              </a:bodyPr>
              <a:lstStyle/>
              <a:p>
                <a:pPr marL="228600">
                  <a:lnSpc>
                    <a:spcPct val="107000"/>
                  </a:lnSpc>
                  <a:spcBef>
                    <a:spcPts val="1200"/>
                  </a:spcBef>
                  <a:spcAft>
                    <a:spcPts val="800"/>
                  </a:spcAft>
                </a:pPr>
                <a:r>
                  <a:rPr lang="fr-MA" sz="2000" dirty="0">
                    <a:effectLst/>
                    <a:ea typeface="Times New Roman" panose="02020603050405020304" pitchFamily="18" charset="0"/>
                    <a:cs typeface="Calibri" panose="020F0502020204030204" pitchFamily="34" charset="0"/>
                  </a:rPr>
                  <a:t>Pour commencer, on introduit d’abord les équations :</a:t>
                </a:r>
                <a:endParaRPr lang="fr-MA" sz="2000" dirty="0">
                  <a:ea typeface="Times New Roman" panose="02020603050405020304" pitchFamily="18" charset="0"/>
                  <a:cs typeface="Arial" panose="020B0604020202020204" pitchFamily="34" charset="0"/>
                </a:endParaRPr>
              </a:p>
              <a:p>
                <a:pPr marL="228600">
                  <a:lnSpc>
                    <a:spcPct val="107000"/>
                  </a:lnSpc>
                  <a:spcBef>
                    <a:spcPts val="1200"/>
                  </a:spcBef>
                  <a:spcAft>
                    <a:spcPts val="800"/>
                  </a:spcAft>
                </a:pPr>
                <a:endParaRPr lang="fr-MA" sz="1800" dirty="0">
                  <a:effectLst/>
                  <a:ea typeface="Times New Roman" panose="02020603050405020304" pitchFamily="18" charset="0"/>
                  <a:cs typeface="Arial" panose="020B0604020202020204" pitchFamily="34" charset="0"/>
                </a:endParaRPr>
              </a:p>
              <a:p>
                <a:pPr marL="228600">
                  <a:lnSpc>
                    <a:spcPct val="107000"/>
                  </a:lnSpc>
                  <a:spcBef>
                    <a:spcPts val="1200"/>
                  </a:spcBef>
                  <a:spcAft>
                    <a:spcPts val="800"/>
                  </a:spcAft>
                </a:pPr>
                <a:endParaRPr lang="fr-MA" sz="1800" dirty="0">
                  <a:effectLst/>
                  <a:ea typeface="Times New Roman" panose="02020603050405020304" pitchFamily="18" charset="0"/>
                  <a:cs typeface="Arial" panose="020B0604020202020204" pitchFamily="34" charset="0"/>
                </a:endParaRPr>
              </a:p>
              <a:p>
                <a:pPr marL="457200" algn="ctr">
                  <a:lnSpc>
                    <a:spcPct val="107000"/>
                  </a:lnSpc>
                  <a:tabLst>
                    <a:tab pos="3707765" algn="l"/>
                  </a:tabLst>
                </a:pPr>
                <a14:m>
                  <m:oMath xmlns:m="http://schemas.openxmlformats.org/officeDocument/2006/math">
                    <m:sSub>
                      <m:sSubPr>
                        <m:ctrlPr>
                          <a:rPr lang="fr-MA" sz="2400" i="1" smtClean="0">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m:ctrlPr>
                      </m:sSub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m:t>𝑆</m:t>
                        </m:r>
                      </m:e>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m:t>𝑖</m:t>
                        </m:r>
                      </m:sub>
                    </m:s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m:t>=</m:t>
                    </m:r>
                    <m:sSub>
                      <m:sSub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m:ctrlPr>
                      </m:sSub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m:t>𝑃</m:t>
                        </m:r>
                      </m:e>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Calibri" panose="020F0502020204030204" pitchFamily="34" charset="0"/>
                          </a:rPr>
                          <m:t>𝑖</m:t>
                        </m:r>
                      </m:sub>
                    </m:s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sSub>
                      <m:sSub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𝑗𝑄</m:t>
                        </m:r>
                      </m:e>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m:t>
                        </m:r>
                      </m:sub>
                    </m:s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sSub>
                      <m:sSub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𝑉</m:t>
                        </m:r>
                      </m:e>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m:t>
                        </m:r>
                      </m:sub>
                    </m:sSub>
                    <m:sSup>
                      <m:sSup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p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𝐼</m:t>
                        </m:r>
                      </m:e>
                      <m:sup>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sup>
                    </m:sSup>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sSub>
                      <m:sSub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𝑉</m:t>
                        </m:r>
                      </m:e>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m:t>
                        </m:r>
                      </m:sub>
                    </m:sSub>
                    <m:nary>
                      <m:naryPr>
                        <m:chr m:val="∑"/>
                        <m:limLoc m:val="undOv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naryPr>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𝑘</m:t>
                        </m:r>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=0</m:t>
                        </m:r>
                      </m:sub>
                      <m:sup>
                        <m:sSub>
                          <m:sSub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𝑛</m:t>
                            </m:r>
                          </m:e>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𝑏</m:t>
                            </m:r>
                          </m:sub>
                        </m:sSub>
                      </m:sup>
                      <m:e>
                        <m:sSup>
                          <m:sSup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pPr>
                          <m:e>
                            <m:sSub>
                              <m:sSub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𝑌</m:t>
                                </m:r>
                              </m:e>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𝑖𝑘</m:t>
                                </m:r>
                              </m:sub>
                            </m:sSub>
                          </m:e>
                          <m:sup>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sup>
                        </m:sSup>
                        <m:sSup>
                          <m:sSup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pPr>
                          <m:e>
                            <m:sSub>
                              <m:sSubPr>
                                <m:ctrlP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ctrlPr>
                              </m:sSubPr>
                              <m:e>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𝑉</m:t>
                                </m:r>
                              </m:e>
                              <m:sub>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𝑘</m:t>
                                </m:r>
                              </m:sub>
                            </m:sSub>
                          </m:e>
                          <m:sup>
                            <m:r>
                              <a:rPr lang="fr-MA" sz="2400" i="1">
                                <a:solidFill>
                                  <a:srgbClr val="FF0000"/>
                                </a:solidFill>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m:t>∗</m:t>
                            </m:r>
                          </m:sup>
                        </m:sSup>
                      </m:e>
                    </m:nary>
                  </m:oMath>
                </a14:m>
                <a:r>
                  <a:rPr lang="fr-MA" sz="2000" dirty="0">
                    <a:effectLst/>
                    <a:ea typeface="Times New Roman" panose="02020603050405020304" pitchFamily="18" charset="0"/>
                    <a:cs typeface="Arial" panose="020B0604020202020204" pitchFamily="34" charset="0"/>
                  </a:rPr>
                  <a:t>             </a:t>
                </a:r>
                <a:r>
                  <a:rPr lang="fr-MA" sz="1600" dirty="0">
                    <a:effectLst/>
                    <a:ea typeface="Times New Roman" panose="02020603050405020304" pitchFamily="18" charset="0"/>
                    <a:cs typeface="Arial" panose="020B0604020202020204" pitchFamily="34" charset="0"/>
                  </a:rPr>
                  <a:t>avec n</a:t>
                </a:r>
                <a:r>
                  <a:rPr lang="fr-MA" sz="1600" baseline="-25000" dirty="0">
                    <a:effectLst/>
                    <a:ea typeface="Times New Roman" panose="02020603050405020304" pitchFamily="18" charset="0"/>
                    <a:cs typeface="Arial" panose="020B0604020202020204" pitchFamily="34" charset="0"/>
                  </a:rPr>
                  <a:t>b</a:t>
                </a:r>
                <a:r>
                  <a:rPr lang="fr-MA" sz="1600" dirty="0">
                    <a:effectLst/>
                    <a:ea typeface="Times New Roman" panose="02020603050405020304" pitchFamily="18" charset="0"/>
                    <a:cs typeface="Arial" panose="020B0604020202020204" pitchFamily="34" charset="0"/>
                  </a:rPr>
                  <a:t> nombre de bus</a:t>
                </a:r>
                <a:endParaRPr lang="fr-MA" sz="1800" dirty="0">
                  <a:effectLst/>
                  <a:ea typeface="Times New Roman" panose="02020603050405020304" pitchFamily="18" charset="0"/>
                  <a:cs typeface="Arial" panose="020B0604020202020204" pitchFamily="34" charset="0"/>
                </a:endParaRPr>
              </a:p>
              <a:p>
                <a:pPr marL="1554480">
                  <a:lnSpc>
                    <a:spcPct val="107000"/>
                  </a:lnSpc>
                  <a:spcAft>
                    <a:spcPts val="800"/>
                  </a:spcAft>
                  <a:tabLst>
                    <a:tab pos="3707765" algn="l"/>
                  </a:tabLst>
                </a:pPr>
                <a:r>
                  <a:rPr lang="fr-MA" sz="1800" dirty="0">
                    <a:effectLst/>
                    <a:ea typeface="Times New Roman" panose="02020603050405020304" pitchFamily="18" charset="0"/>
                    <a:cs typeface="Arial" panose="020B0604020202020204" pitchFamily="34" charset="0"/>
                  </a:rPr>
                  <a:t> </a:t>
                </a:r>
              </a:p>
            </p:txBody>
          </p:sp>
        </mc:Choice>
        <mc:Fallback>
          <p:sp>
            <p:nvSpPr>
              <p:cNvPr id="11" name="TextBox 10">
                <a:extLst>
                  <a:ext uri="{FF2B5EF4-FFF2-40B4-BE49-F238E27FC236}">
                    <a16:creationId xmlns:a16="http://schemas.microsoft.com/office/drawing/2014/main" id="{24388DF9-5C17-424C-AD11-46AC05F46FD6}"/>
                  </a:ext>
                </a:extLst>
              </p:cNvPr>
              <p:cNvSpPr txBox="1">
                <a:spLocks noRot="1" noChangeAspect="1" noMove="1" noResize="1" noEditPoints="1" noAdjustHandles="1" noChangeArrowheads="1" noChangeShapeType="1" noTextEdit="1"/>
              </p:cNvSpPr>
              <p:nvPr/>
            </p:nvSpPr>
            <p:spPr>
              <a:xfrm>
                <a:off x="1433516" y="2583448"/>
                <a:ext cx="8877300" cy="2350772"/>
              </a:xfrm>
              <a:prstGeom prst="rect">
                <a:avLst/>
              </a:prstGeom>
              <a:blipFill>
                <a:blip r:embed="rId2"/>
                <a:stretch>
                  <a:fillRect t="-1558"/>
                </a:stretch>
              </a:blipFill>
            </p:spPr>
            <p:txBody>
              <a:bodyPr/>
              <a:lstStyle/>
              <a:p>
                <a:r>
                  <a:rPr lang="fr-MA">
                    <a:noFill/>
                  </a:rPr>
                  <a:t> </a:t>
                </a:r>
              </a:p>
            </p:txBody>
          </p:sp>
        </mc:Fallback>
      </mc:AlternateContent>
    </p:spTree>
    <p:extLst>
      <p:ext uri="{BB962C8B-B14F-4D97-AF65-F5344CB8AC3E}">
        <p14:creationId xmlns:p14="http://schemas.microsoft.com/office/powerpoint/2010/main" val="339408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9F4868-7BD3-4362-BB16-33E77EB0BD0C}"/>
              </a:ext>
            </a:extLst>
          </p:cNvPr>
          <p:cNvSpPr>
            <a:spLocks noGrp="1"/>
          </p:cNvSpPr>
          <p:nvPr>
            <p:ph type="sldNum" sz="quarter" idx="12"/>
          </p:nvPr>
        </p:nvSpPr>
        <p:spPr/>
        <p:txBody>
          <a:bodyPr/>
          <a:lstStyle/>
          <a:p>
            <a:pPr>
              <a:defRPr/>
            </a:pPr>
            <a:fld id="{92F94192-3497-4D02-AB4D-D49D1A33947E}" type="slidenum">
              <a:rPr lang="fr-FR" altLang="fr-FR" smtClean="0"/>
              <a:pPr>
                <a:defRPr/>
              </a:pPr>
              <a:t>9</a:t>
            </a:fld>
            <a:endParaRPr lang="fr-FR" altLang="fr-F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3EA33FF-9DD4-4D1B-AFDF-1711D3F0747E}"/>
                  </a:ext>
                </a:extLst>
              </p:cNvPr>
              <p:cNvSpPr txBox="1"/>
              <p:nvPr/>
            </p:nvSpPr>
            <p:spPr>
              <a:xfrm>
                <a:off x="2101057" y="1668322"/>
                <a:ext cx="7471568" cy="2725683"/>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i="1" smtClean="0">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𝑆</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nary>
                        <m:naryPr>
                          <m:chr m:val="∑"/>
                          <m:limLoc m:val="undOv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naryPr>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=0</m:t>
                          </m:r>
                        </m:sub>
                        <m:sup>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𝑛</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𝑏</m:t>
                              </m:r>
                            </m:sub>
                          </m:sSub>
                        </m:sup>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𝐺</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𝑗</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𝐵</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 </m:t>
                          </m:r>
                          <m:sSup>
                            <m:sSup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pPr>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e>
                            <m:sup>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up>
                          </m:sSup>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nary>
                            <m:naryPr>
                              <m:chr m:val="∑"/>
                              <m:limLoc m:val="undOv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naryPr>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=0</m:t>
                              </m:r>
                            </m:sub>
                            <m:sup>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𝑛</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𝑏</m:t>
                                  </m:r>
                                </m:sub>
                              </m:sSub>
                            </m:sup>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𝐺</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 </m:t>
                                  </m:r>
                                </m:sub>
                              </m:sSub>
                              <m:sSup>
                                <m:sSup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pPr>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e>
                                <m:sup>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up>
                              </m:sSup>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𝑗</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𝐵</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sSup>
                                <m:sSup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pPr>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e>
                                <m:sup>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up>
                              </m:sSup>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e>
                          </m:nary>
                        </m:e>
                      </m:nary>
                    </m:oMath>
                  </m:oMathPara>
                </a14:m>
                <a:endParaRPr lang="fr-MA" dirty="0">
                  <a:solidFill>
                    <a:srgbClr val="FF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Arial" panose="020B0604020202020204" pitchFamily="34" charset="0"/>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nary>
                        <m:naryPr>
                          <m:chr m:val="∑"/>
                          <m:limLoc m:val="undOv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naryPr>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=0</m:t>
                          </m:r>
                        </m:sub>
                        <m:sup>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𝑛</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𝑏</m:t>
                              </m:r>
                            </m:sub>
                          </m:sSub>
                        </m:sup>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𝐺</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 </m:t>
                              </m:r>
                            </m:sub>
                          </m:sSub>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d>
                            <m:d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dPr>
                            <m:e>
                              <m:func>
                                <m:func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funcPr>
                                <m:fNa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𝑐𝑜𝑠</m:t>
                                  </m:r>
                                </m:fName>
                                <m:e>
                                  <m:d>
                                    <m:d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e>
                                  </m:d>
                                </m:e>
                              </m:func>
                            </m:e>
                          </m:d>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𝐵</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func>
                            <m:func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funcPr>
                            <m:fName>
                              <m:r>
                                <a:rPr lang="fr-MA" b="0">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𝑠𝑖𝑛</m:t>
                              </m:r>
                            </m:fName>
                            <m:e>
                              <m:d>
                                <m:d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e>
                              </m:d>
                            </m:e>
                          </m:func>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e>
                      </m:nary>
                    </m:oMath>
                  </m:oMathPara>
                </a14:m>
                <a:endParaRPr lang="fr-MA" dirty="0">
                  <a:solidFill>
                    <a:srgbClr val="FF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𝑄</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nary>
                        <m:naryPr>
                          <m:chr m:val="∑"/>
                          <m:limLoc m:val="undOv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naryPr>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=0</m:t>
                          </m:r>
                        </m:sub>
                        <m:sup>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𝑛</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𝑏</m:t>
                              </m:r>
                            </m:sub>
                          </m:sSub>
                        </m:sup>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𝐺</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 </m:t>
                              </m:r>
                            </m:sub>
                          </m:sSub>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 </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d>
                            <m:d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dPr>
                            <m:e>
                              <m:func>
                                <m:func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funcPr>
                                <m:fNa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𝑠𝑖𝑛</m:t>
                                  </m:r>
                                </m:fName>
                                <m:e>
                                  <m:d>
                                    <m:d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e>
                                  </m:d>
                                </m:e>
                              </m:func>
                            </m:e>
                          </m:d>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𝐵</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𝑉</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func>
                            <m:func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funcPr>
                            <m:fName>
                              <m:r>
                                <a:rPr lang="fr-MA" b="0">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𝑐𝑜𝑠</m:t>
                              </m:r>
                            </m:fName>
                            <m:e>
                              <m:d>
                                <m:d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𝑖</m:t>
                                      </m:r>
                                    </m:sub>
                                  </m:s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fr-MA"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ctrlPr>
                                    </m:sSubPr>
                                    <m:e>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𝜃</m:t>
                                      </m:r>
                                    </m:e>
                                    <m:sub>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𝑘</m:t>
                                      </m:r>
                                    </m:sub>
                                  </m:sSub>
                                </m:e>
                              </m:d>
                            </m:e>
                          </m:func>
                          <m:r>
                            <a:rPr lang="fr-MA" b="0" i="1">
                              <a:solidFill>
                                <a:srgbClr val="FF0000"/>
                              </a:solidFill>
                              <a:effectLst>
                                <a:outerShdw blurRad="38100" dist="38100" dir="2700000" algn="tl">
                                  <a:srgbClr val="000000">
                                    <a:alpha val="43137"/>
                                  </a:srgbClr>
                                </a:outerShdw>
                              </a:effectLst>
                              <a:latin typeface="Cambria Math" panose="02040503050406030204" pitchFamily="18" charset="0"/>
                              <a:ea typeface="Times New Roman" panose="02020603050405020304" pitchFamily="18" charset="0"/>
                              <a:cs typeface="Calibri" panose="020F0502020204030204" pitchFamily="34" charset="0"/>
                            </a:rPr>
                            <m:t>)</m:t>
                          </m:r>
                        </m:e>
                      </m:nary>
                    </m:oMath>
                  </m:oMathPara>
                </a14:m>
                <a:endParaRPr lang="fr-MA" dirty="0">
                  <a:solidFill>
                    <a:srgbClr val="FF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3EA33FF-9DD4-4D1B-AFDF-1711D3F0747E}"/>
                  </a:ext>
                </a:extLst>
              </p:cNvPr>
              <p:cNvSpPr txBox="1">
                <a:spLocks noRot="1" noChangeAspect="1" noMove="1" noResize="1" noEditPoints="1" noAdjustHandles="1" noChangeArrowheads="1" noChangeShapeType="1" noTextEdit="1"/>
              </p:cNvSpPr>
              <p:nvPr/>
            </p:nvSpPr>
            <p:spPr>
              <a:xfrm>
                <a:off x="2101057" y="1668322"/>
                <a:ext cx="7471568" cy="2725683"/>
              </a:xfrm>
              <a:prstGeom prst="rect">
                <a:avLst/>
              </a:prstGeom>
              <a:blipFill>
                <a:blip r:embed="rId2"/>
                <a:stretch>
                  <a:fillRect/>
                </a:stretch>
              </a:blipFill>
            </p:spPr>
            <p:txBody>
              <a:bodyPr/>
              <a:lstStyle/>
              <a:p>
                <a:r>
                  <a:rPr lang="fr-MA">
                    <a:noFill/>
                  </a:rPr>
                  <a:t> </a:t>
                </a:r>
              </a:p>
            </p:txBody>
          </p:sp>
        </mc:Fallback>
      </mc:AlternateContent>
      <p:grpSp>
        <p:nvGrpSpPr>
          <p:cNvPr id="6" name="Group 5">
            <a:extLst>
              <a:ext uri="{FF2B5EF4-FFF2-40B4-BE49-F238E27FC236}">
                <a16:creationId xmlns:a16="http://schemas.microsoft.com/office/drawing/2014/main" id="{69E4F3FB-7EFE-4EE4-B58C-61FC4A6EC583}"/>
              </a:ext>
            </a:extLst>
          </p:cNvPr>
          <p:cNvGrpSpPr/>
          <p:nvPr/>
        </p:nvGrpSpPr>
        <p:grpSpPr>
          <a:xfrm>
            <a:off x="1433516" y="361020"/>
            <a:ext cx="9753600" cy="523220"/>
            <a:chOff x="1433516" y="361020"/>
            <a:chExt cx="9753600" cy="523220"/>
          </a:xfrm>
        </p:grpSpPr>
        <p:sp>
          <p:nvSpPr>
            <p:cNvPr id="7" name="TextBox 12">
              <a:extLst>
                <a:ext uri="{FF2B5EF4-FFF2-40B4-BE49-F238E27FC236}">
                  <a16:creationId xmlns:a16="http://schemas.microsoft.com/office/drawing/2014/main" id="{FED84CB5-1A27-48F1-ADE8-871011BCD251}"/>
                </a:ext>
              </a:extLst>
            </p:cNvPr>
            <p:cNvSpPr txBox="1">
              <a:spLocks noChangeArrowheads="1"/>
            </p:cNvSpPr>
            <p:nvPr/>
          </p:nvSpPr>
          <p:spPr bwMode="auto">
            <a:xfrm>
              <a:off x="1433516" y="361020"/>
              <a:ext cx="9753600"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Résolution du problème de </a:t>
              </a:r>
              <a:r>
                <a:rPr kumimoji="0" lang="fr-FR" altLang="fr-FR" sz="2800" b="1" i="0" u="none" strike="noStrike" kern="1200" cap="none" spc="0" normalizeH="0" baseline="0" noProof="0" dirty="0" err="1">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Load</a:t>
              </a:r>
              <a:r>
                <a:rPr kumimoji="0" lang="fr-FR" altLang="fr-FR" sz="28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Times New Roman" panose="02020603050405020304" pitchFamily="18" charset="0"/>
                </a:rPr>
                <a:t> Flow :</a:t>
              </a:r>
              <a:endParaRPr kumimoji="0" lang="fr-MA" altLang="fr-FR" sz="2400" b="1" i="0" u="none" strike="noStrike" kern="1200" cap="none" spc="0" normalizeH="0" baseline="0" noProof="0" dirty="0">
                <a:ln>
                  <a:noFill/>
                </a:ln>
                <a:solidFill>
                  <a:srgbClr val="808080">
                    <a:lumMod val="60000"/>
                    <a:lumOff val="40000"/>
                  </a:srgbClr>
                </a:solidFill>
                <a:effectLst/>
                <a:uLnTx/>
                <a:uFillTx/>
                <a:latin typeface="Times New Roman" panose="02020603050405020304" pitchFamily="18" charset="0"/>
                <a:ea typeface="+mn-ea"/>
                <a:cs typeface="+mn-cs"/>
              </a:endParaRPr>
            </a:p>
          </p:txBody>
        </p:sp>
        <p:sp>
          <p:nvSpPr>
            <p:cNvPr id="8" name="Line 27">
              <a:extLst>
                <a:ext uri="{FF2B5EF4-FFF2-40B4-BE49-F238E27FC236}">
                  <a16:creationId xmlns:a16="http://schemas.microsoft.com/office/drawing/2014/main" id="{CF1B5085-7069-480B-8751-35EFF7B8A6FF}"/>
                </a:ext>
              </a:extLst>
            </p:cNvPr>
            <p:cNvSpPr>
              <a:spLocks noChangeShapeType="1"/>
            </p:cNvSpPr>
            <p:nvPr/>
          </p:nvSpPr>
          <p:spPr bwMode="auto">
            <a:xfrm>
              <a:off x="1524000" y="838200"/>
              <a:ext cx="7010400" cy="0"/>
            </a:xfrm>
            <a:prstGeom prst="line">
              <a:avLst/>
            </a:prstGeom>
            <a:noFill/>
            <a:ln w="57150">
              <a:solidFill>
                <a:schemeClr val="accent6">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sp>
          <p:nvSpPr>
            <p:cNvPr id="9" name="Line 26">
              <a:extLst>
                <a:ext uri="{FF2B5EF4-FFF2-40B4-BE49-F238E27FC236}">
                  <a16:creationId xmlns:a16="http://schemas.microsoft.com/office/drawing/2014/main" id="{772DC28C-5C62-451F-926E-15B42095E513}"/>
                </a:ext>
              </a:extLst>
            </p:cNvPr>
            <p:cNvSpPr>
              <a:spLocks noChangeShapeType="1"/>
            </p:cNvSpPr>
            <p:nvPr/>
          </p:nvSpPr>
          <p:spPr bwMode="auto">
            <a:xfrm>
              <a:off x="8610600" y="838200"/>
              <a:ext cx="1371600" cy="0"/>
            </a:xfrm>
            <a:prstGeom prst="line">
              <a:avLst/>
            </a:prstGeom>
            <a:noFill/>
            <a:ln w="57150">
              <a:solidFill>
                <a:schemeClr val="accent6">
                  <a:lumMod val="40000"/>
                  <a:lumOff val="6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fr-MA" sz="2400" b="1">
                <a:solidFill>
                  <a:srgbClr val="000000"/>
                </a:solidFill>
                <a:latin typeface="Times New Roman" panose="02020603050405020304" pitchFamily="18" charset="0"/>
              </a:endParaRPr>
            </a:p>
          </p:txBody>
        </p:sp>
      </p:grpSp>
      <p:sp>
        <p:nvSpPr>
          <p:cNvPr id="10" name="Text Box 30">
            <a:extLst>
              <a:ext uri="{FF2B5EF4-FFF2-40B4-BE49-F238E27FC236}">
                <a16:creationId xmlns:a16="http://schemas.microsoft.com/office/drawing/2014/main" id="{E54974E4-207E-4C0C-BE6E-CE41D7F761F8}"/>
              </a:ext>
            </a:extLst>
          </p:cNvPr>
          <p:cNvSpPr txBox="1">
            <a:spLocks noChangeArrowheads="1"/>
          </p:cNvSpPr>
          <p:nvPr/>
        </p:nvSpPr>
        <p:spPr bwMode="auto">
          <a:xfrm>
            <a:off x="1790700" y="1130438"/>
            <a:ext cx="8610600" cy="461963"/>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rgbClr val="800080"/>
              </a:buClr>
              <a:buFontTx/>
              <a:buNone/>
            </a:pPr>
            <a:r>
              <a:rPr lang="fr-FR" altLang="fr-FR" sz="2400" b="1" i="1" dirty="0">
                <a:solidFill>
                  <a:srgbClr val="CC0000"/>
                </a:solidFill>
              </a:rPr>
              <a:t>2.2. Méthode Newton-</a:t>
            </a:r>
            <a:r>
              <a:rPr lang="fr-FR" altLang="fr-FR" sz="2400" b="1" i="1" dirty="0" err="1">
                <a:solidFill>
                  <a:srgbClr val="CC0000"/>
                </a:solidFill>
              </a:rPr>
              <a:t>Raphson</a:t>
            </a:r>
            <a:r>
              <a:rPr lang="fr-FR" altLang="fr-FR" sz="2400" b="1" i="1" dirty="0">
                <a:solidFill>
                  <a:srgbClr val="CC0000"/>
                </a:solidFill>
              </a:rPr>
              <a:t> :</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6F1A02D-86B1-4DDA-9732-B3EE8C53CABC}"/>
                  </a:ext>
                </a:extLst>
              </p:cNvPr>
              <p:cNvSpPr txBox="1"/>
              <p:nvPr/>
            </p:nvSpPr>
            <p:spPr>
              <a:xfrm>
                <a:off x="889397" y="4408298"/>
                <a:ext cx="10297719" cy="637290"/>
              </a:xfrm>
              <a:prstGeom prst="rect">
                <a:avLst/>
              </a:prstGeom>
              <a:noFill/>
            </p:spPr>
            <p:txBody>
              <a:bodyPr wrap="square">
                <a:spAutoFit/>
              </a:bodyPr>
              <a:lstStyle/>
              <a:p>
                <a:pPr>
                  <a:lnSpc>
                    <a:spcPct val="107000"/>
                  </a:lnSpc>
                  <a:spcAft>
                    <a:spcPts val="800"/>
                  </a:spcAft>
                </a:pPr>
                <a:r>
                  <a:rPr lang="fr-MA" sz="1800" dirty="0">
                    <a:effectLst/>
                    <a:ea typeface="Times New Roman" panose="02020603050405020304" pitchFamily="18" charset="0"/>
                    <a:cs typeface="Arial" panose="020B0604020202020204" pitchFamily="34" charset="0"/>
                  </a:rPr>
                  <a:t>On définit la matrice </a:t>
                </a:r>
                <a:r>
                  <a:rPr lang="fr-MA" sz="1800" dirty="0" err="1">
                    <a:effectLst/>
                    <a:ea typeface="Times New Roman" panose="02020603050405020304" pitchFamily="18" charset="0"/>
                    <a:cs typeface="Arial" panose="020B0604020202020204" pitchFamily="34" charset="0"/>
                  </a:rPr>
                  <a:t>Jaccobienne</a:t>
                </a:r>
                <a:r>
                  <a:rPr lang="fr-MA" sz="1800" dirty="0">
                    <a:effectLst/>
                    <a:ea typeface="Times New Roman" panose="02020603050405020304" pitchFamily="18" charset="0"/>
                    <a:cs typeface="Arial" panose="020B0604020202020204" pitchFamily="34" charset="0"/>
                  </a:rPr>
                  <a:t> comme suit :            </a:t>
                </a:r>
                <a14:m>
                  <m:oMath xmlns:m="http://schemas.openxmlformats.org/officeDocument/2006/math">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𝐽</m:t>
                        </m:r>
                      </m:e>
                      <m:sub>
                        <m:r>
                          <a:rPr lang="fr-MA" sz="1800" i="1">
                            <a:effectLst/>
                            <a:ea typeface="Times New Roman" panose="02020603050405020304" pitchFamily="18" charset="0"/>
                            <a:cs typeface="Arial" panose="020B0604020202020204" pitchFamily="34" charset="0"/>
                          </a:rPr>
                          <m:t>𝑚𝑛</m:t>
                        </m:r>
                      </m:sub>
                    </m:sSub>
                    <m:r>
                      <a:rPr lang="fr-MA" sz="1800" i="1">
                        <a:effectLst/>
                        <a:ea typeface="Times New Roman" panose="02020603050405020304" pitchFamily="18" charset="0"/>
                        <a:cs typeface="Arial" panose="020B0604020202020204" pitchFamily="34" charset="0"/>
                      </a:rPr>
                      <m:t>=</m:t>
                    </m:r>
                    <m:d>
                      <m:dPr>
                        <m:ctrlPr>
                          <a:rPr lang="fr-MA" sz="1800" i="1">
                            <a:effectLst/>
                            <a:ea typeface="Times New Roman" panose="02020603050405020304" pitchFamily="18" charset="0"/>
                            <a:cs typeface="Arial" panose="020B0604020202020204" pitchFamily="34" charset="0"/>
                          </a:rPr>
                        </m:ctrlPr>
                      </m:dPr>
                      <m:e>
                        <m:m>
                          <m:mPr>
                            <m:mcs>
                              <m:mc>
                                <m:mcPr>
                                  <m:count m:val="2"/>
                                  <m:mcJc m:val="center"/>
                                </m:mcPr>
                              </m:mc>
                            </m:mcs>
                            <m:ctrlPr>
                              <a:rPr lang="fr-MA" sz="1800" i="1">
                                <a:effectLst/>
                                <a:ea typeface="Times New Roman" panose="02020603050405020304" pitchFamily="18" charset="0"/>
                                <a:cs typeface="Arial" panose="020B0604020202020204" pitchFamily="34" charset="0"/>
                              </a:rPr>
                            </m:ctrlPr>
                          </m:mPr>
                          <m:mr>
                            <m:e>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𝐽</m:t>
                                  </m:r>
                                </m:e>
                                <m:sub>
                                  <m:r>
                                    <a:rPr lang="fr-MA" sz="1800" i="1">
                                      <a:effectLst/>
                                      <a:ea typeface="Times New Roman" panose="02020603050405020304" pitchFamily="18" charset="0"/>
                                      <a:cs typeface="Arial" panose="020B0604020202020204" pitchFamily="34" charset="0"/>
                                    </a:rPr>
                                    <m:t>11</m:t>
                                  </m:r>
                                </m:sub>
                              </m:sSub>
                            </m:e>
                            <m:e>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𝐽</m:t>
                                  </m:r>
                                </m:e>
                                <m:sub>
                                  <m:r>
                                    <a:rPr lang="fr-MA" sz="1800" i="1">
                                      <a:effectLst/>
                                      <a:ea typeface="Times New Roman" panose="02020603050405020304" pitchFamily="18" charset="0"/>
                                      <a:cs typeface="Arial" panose="020B0604020202020204" pitchFamily="34" charset="0"/>
                                    </a:rPr>
                                    <m:t>12</m:t>
                                  </m:r>
                                </m:sub>
                              </m:sSub>
                            </m:e>
                          </m:mr>
                          <m:mr>
                            <m:e>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𝐽</m:t>
                                  </m:r>
                                </m:e>
                                <m:sub>
                                  <m:r>
                                    <a:rPr lang="fr-MA" sz="1800" i="1">
                                      <a:effectLst/>
                                      <a:ea typeface="Times New Roman" panose="02020603050405020304" pitchFamily="18" charset="0"/>
                                      <a:cs typeface="Arial" panose="020B0604020202020204" pitchFamily="34" charset="0"/>
                                    </a:rPr>
                                    <m:t>21</m:t>
                                  </m:r>
                                </m:sub>
                              </m:sSub>
                            </m:e>
                            <m:e>
                              <m:sSub>
                                <m:sSubPr>
                                  <m:ctrlPr>
                                    <a:rPr lang="fr-MA" sz="1800" i="1">
                                      <a:effectLst/>
                                      <a:ea typeface="Times New Roman" panose="02020603050405020304" pitchFamily="18" charset="0"/>
                                      <a:cs typeface="Arial" panose="020B0604020202020204" pitchFamily="34" charset="0"/>
                                    </a:rPr>
                                  </m:ctrlPr>
                                </m:sSubPr>
                                <m:e>
                                  <m:r>
                                    <a:rPr lang="fr-MA" sz="1800" i="1">
                                      <a:effectLst/>
                                      <a:ea typeface="Times New Roman" panose="02020603050405020304" pitchFamily="18" charset="0"/>
                                      <a:cs typeface="Arial" panose="020B0604020202020204" pitchFamily="34" charset="0"/>
                                    </a:rPr>
                                    <m:t>𝐽</m:t>
                                  </m:r>
                                </m:e>
                                <m:sub>
                                  <m:r>
                                    <a:rPr lang="fr-MA" sz="1800" i="1">
                                      <a:effectLst/>
                                      <a:ea typeface="Times New Roman" panose="02020603050405020304" pitchFamily="18" charset="0"/>
                                      <a:cs typeface="Arial" panose="020B0604020202020204" pitchFamily="34" charset="0"/>
                                    </a:rPr>
                                    <m:t>22</m:t>
                                  </m:r>
                                </m:sub>
                              </m:sSub>
                            </m:e>
                          </m:mr>
                        </m:m>
                      </m:e>
                    </m:d>
                  </m:oMath>
                </a14:m>
                <a:endParaRPr lang="fr-MA" sz="1800" dirty="0">
                  <a:effectLst/>
                  <a:ea typeface="Times New Roman" panose="02020603050405020304" pitchFamily="18" charset="0"/>
                  <a:cs typeface="Arial" panose="020B0604020202020204" pitchFamily="34" charset="0"/>
                </a:endParaRPr>
              </a:p>
            </p:txBody>
          </p:sp>
        </mc:Choice>
        <mc:Fallback>
          <p:sp>
            <p:nvSpPr>
              <p:cNvPr id="12" name="TextBox 11">
                <a:extLst>
                  <a:ext uri="{FF2B5EF4-FFF2-40B4-BE49-F238E27FC236}">
                    <a16:creationId xmlns:a16="http://schemas.microsoft.com/office/drawing/2014/main" id="{B6F1A02D-86B1-4DDA-9732-B3EE8C53CABC}"/>
                  </a:ext>
                </a:extLst>
              </p:cNvPr>
              <p:cNvSpPr txBox="1">
                <a:spLocks noRot="1" noChangeAspect="1" noMove="1" noResize="1" noEditPoints="1" noAdjustHandles="1" noChangeArrowheads="1" noChangeShapeType="1" noTextEdit="1"/>
              </p:cNvSpPr>
              <p:nvPr/>
            </p:nvSpPr>
            <p:spPr>
              <a:xfrm>
                <a:off x="889397" y="4408298"/>
                <a:ext cx="10297719" cy="637290"/>
              </a:xfrm>
              <a:prstGeom prst="rect">
                <a:avLst/>
              </a:prstGeom>
              <a:blipFill>
                <a:blip r:embed="rId3"/>
                <a:stretch>
                  <a:fillRect l="-533"/>
                </a:stretch>
              </a:blipFill>
            </p:spPr>
            <p:txBody>
              <a:bodyPr/>
              <a:lstStyle/>
              <a:p>
                <a:r>
                  <a:rPr lang="fr-MA">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A5DF9FA-4C9D-4A95-9867-523E9F583E05}"/>
                  </a:ext>
                </a:extLst>
              </p:cNvPr>
              <p:cNvSpPr txBox="1"/>
              <p:nvPr/>
            </p:nvSpPr>
            <p:spPr>
              <a:xfrm>
                <a:off x="579717" y="5260664"/>
                <a:ext cx="2650585" cy="13449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MA" sz="1600" i="1"/>
                          </m:ctrlPr>
                        </m:sSubPr>
                        <m:e>
                          <m:r>
                            <a:rPr lang="fr-MA" sz="1600" i="1"/>
                            <m:t>𝐽</m:t>
                          </m:r>
                        </m:e>
                        <m:sub>
                          <m:r>
                            <a:rPr lang="fr-MA" sz="1600" i="1"/>
                            <m:t>11</m:t>
                          </m:r>
                        </m:sub>
                      </m:sSub>
                      <m:r>
                        <a:rPr lang="fr-MA" sz="1600" i="1"/>
                        <m:t>=</m:t>
                      </m:r>
                      <m:d>
                        <m:dPr>
                          <m:ctrlPr>
                            <a:rPr lang="fr-MA" sz="1600" i="1"/>
                          </m:ctrlPr>
                        </m:dPr>
                        <m:e>
                          <m:m>
                            <m:mPr>
                              <m:mcs>
                                <m:mc>
                                  <m:mcPr>
                                    <m:count m:val="3"/>
                                    <m:mcJc m:val="center"/>
                                  </m:mcPr>
                                </m:mc>
                              </m:mcs>
                              <m:ctrlPr>
                                <a:rPr lang="fr-MA" sz="1600" i="1"/>
                              </m:ctrlPr>
                            </m:mPr>
                            <m:mr>
                              <m:e>
                                <m:f>
                                  <m:fPr>
                                    <m:ctrlPr>
                                      <a:rPr lang="fr-MA" sz="1600" i="1"/>
                                    </m:ctrlPr>
                                  </m:fPr>
                                  <m:num>
                                    <m:r>
                                      <a:rPr lang="en-US" sz="1600" i="1"/>
                                      <m:t>𝜕</m:t>
                                    </m:r>
                                    <m:sSub>
                                      <m:sSubPr>
                                        <m:ctrlPr>
                                          <a:rPr lang="fr-MA" sz="1600" i="1"/>
                                        </m:ctrlPr>
                                      </m:sSubPr>
                                      <m:e>
                                        <m:r>
                                          <a:rPr lang="fr-MA" sz="1600" i="1"/>
                                          <m:t>𝑃</m:t>
                                        </m:r>
                                      </m:e>
                                      <m:sub>
                                        <m:r>
                                          <a:rPr lang="fr-MA" sz="1600" i="1"/>
                                          <m:t>2</m:t>
                                        </m:r>
                                      </m:sub>
                                    </m:sSub>
                                  </m:num>
                                  <m:den>
                                    <m:r>
                                      <a:rPr lang="en-US" sz="1600" i="1"/>
                                      <m:t>𝜕</m:t>
                                    </m:r>
                                    <m:sSub>
                                      <m:sSubPr>
                                        <m:ctrlPr>
                                          <a:rPr lang="fr-MA" sz="1600" i="1"/>
                                        </m:ctrlPr>
                                      </m:sSubPr>
                                      <m:e>
                                        <m:r>
                                          <a:rPr lang="fr-MA" sz="1600" i="1"/>
                                          <m:t>𝜃</m:t>
                                        </m:r>
                                      </m:e>
                                      <m:sub>
                                        <m:r>
                                          <a:rPr lang="fr-MA" sz="1600" i="1"/>
                                          <m:t>2</m:t>
                                        </m:r>
                                      </m:sub>
                                    </m:sSub>
                                  </m:den>
                                </m:f>
                              </m:e>
                              <m:e>
                                <m:r>
                                  <a:rPr lang="en-US" sz="1600" i="1"/>
                                  <m:t>⋯</m:t>
                                </m:r>
                              </m:e>
                              <m:e>
                                <m:f>
                                  <m:fPr>
                                    <m:ctrlPr>
                                      <a:rPr lang="fr-MA" sz="1600" i="1"/>
                                    </m:ctrlPr>
                                  </m:fPr>
                                  <m:num>
                                    <m:r>
                                      <a:rPr lang="en-US" sz="1600" i="1"/>
                                      <m:t>𝜕</m:t>
                                    </m:r>
                                    <m:sSub>
                                      <m:sSubPr>
                                        <m:ctrlPr>
                                          <a:rPr lang="fr-MA" sz="1600" i="1"/>
                                        </m:ctrlPr>
                                      </m:sSubPr>
                                      <m:e>
                                        <m:r>
                                          <a:rPr lang="fr-MA" sz="1600" i="1"/>
                                          <m:t>𝑃</m:t>
                                        </m:r>
                                      </m:e>
                                      <m:sub>
                                        <m:r>
                                          <a:rPr lang="fr-MA" sz="1600" i="1"/>
                                          <m:t>2</m:t>
                                        </m:r>
                                      </m:sub>
                                    </m:sSub>
                                  </m:num>
                                  <m:den>
                                    <m:r>
                                      <a:rPr lang="en-US" sz="1600" i="1"/>
                                      <m:t>𝜕</m:t>
                                    </m:r>
                                    <m:sSub>
                                      <m:sSubPr>
                                        <m:ctrlPr>
                                          <a:rPr lang="fr-MA" sz="1600" i="1"/>
                                        </m:ctrlPr>
                                      </m:sSubPr>
                                      <m:e>
                                        <m:r>
                                          <a:rPr lang="fr-MA" sz="1600" i="1"/>
                                          <m:t>𝜃</m:t>
                                        </m:r>
                                      </m:e>
                                      <m:sub>
                                        <m:r>
                                          <a:rPr lang="fr-MA" sz="1600" i="1"/>
                                          <m:t>𝑛𝑏</m:t>
                                        </m:r>
                                      </m:sub>
                                    </m:sSub>
                                  </m:den>
                                </m:f>
                              </m:e>
                            </m:mr>
                            <m:mr>
                              <m:e>
                                <m:r>
                                  <a:rPr lang="en-US" sz="1600" i="1"/>
                                  <m:t>⋮</m:t>
                                </m:r>
                              </m:e>
                              <m:e>
                                <m:r>
                                  <a:rPr lang="en-US" sz="1600" i="1"/>
                                  <m:t>⋱</m:t>
                                </m:r>
                              </m:e>
                              <m:e>
                                <m:r>
                                  <a:rPr lang="en-US" sz="1600" i="1"/>
                                  <m:t>⋮</m:t>
                                </m:r>
                              </m:e>
                            </m:mr>
                            <m:mr>
                              <m:e>
                                <m:f>
                                  <m:fPr>
                                    <m:ctrlPr>
                                      <a:rPr lang="fr-MA" sz="1600" i="1"/>
                                    </m:ctrlPr>
                                  </m:fPr>
                                  <m:num>
                                    <m:r>
                                      <a:rPr lang="en-US" sz="1600" i="1"/>
                                      <m:t>𝜕</m:t>
                                    </m:r>
                                    <m:sSub>
                                      <m:sSubPr>
                                        <m:ctrlPr>
                                          <a:rPr lang="fr-MA" sz="1600" i="1"/>
                                        </m:ctrlPr>
                                      </m:sSubPr>
                                      <m:e>
                                        <m:r>
                                          <a:rPr lang="fr-MA" sz="1600" i="1"/>
                                          <m:t>𝑃</m:t>
                                        </m:r>
                                      </m:e>
                                      <m:sub>
                                        <m:r>
                                          <a:rPr lang="fr-MA" sz="1600" i="1"/>
                                          <m:t>𝑛𝑏</m:t>
                                        </m:r>
                                      </m:sub>
                                    </m:sSub>
                                  </m:num>
                                  <m:den>
                                    <m:r>
                                      <a:rPr lang="en-US" sz="1600" i="1"/>
                                      <m:t>𝜕</m:t>
                                    </m:r>
                                    <m:sSub>
                                      <m:sSubPr>
                                        <m:ctrlPr>
                                          <a:rPr lang="fr-MA" sz="1600" i="1"/>
                                        </m:ctrlPr>
                                      </m:sSubPr>
                                      <m:e>
                                        <m:r>
                                          <a:rPr lang="fr-MA" sz="1600" i="1"/>
                                          <m:t>𝜃</m:t>
                                        </m:r>
                                      </m:e>
                                      <m:sub>
                                        <m:r>
                                          <a:rPr lang="fr-MA" sz="1600" i="1"/>
                                          <m:t>1</m:t>
                                        </m:r>
                                      </m:sub>
                                    </m:sSub>
                                  </m:den>
                                </m:f>
                              </m:e>
                              <m:e>
                                <m:r>
                                  <a:rPr lang="en-US" sz="1600" i="1"/>
                                  <m:t>⋯</m:t>
                                </m:r>
                              </m:e>
                              <m:e>
                                <m:f>
                                  <m:fPr>
                                    <m:ctrlPr>
                                      <a:rPr lang="fr-MA" sz="1600" i="1"/>
                                    </m:ctrlPr>
                                  </m:fPr>
                                  <m:num>
                                    <m:r>
                                      <a:rPr lang="en-US" sz="1600" i="1"/>
                                      <m:t>𝜕</m:t>
                                    </m:r>
                                    <m:sSub>
                                      <m:sSubPr>
                                        <m:ctrlPr>
                                          <a:rPr lang="fr-MA" sz="1600" i="1"/>
                                        </m:ctrlPr>
                                      </m:sSubPr>
                                      <m:e>
                                        <m:r>
                                          <a:rPr lang="fr-MA" sz="1600" i="1"/>
                                          <m:t>𝑃</m:t>
                                        </m:r>
                                      </m:e>
                                      <m:sub>
                                        <m:r>
                                          <a:rPr lang="fr-MA" sz="1600" i="1"/>
                                          <m:t>𝑛𝑏</m:t>
                                        </m:r>
                                      </m:sub>
                                    </m:sSub>
                                  </m:num>
                                  <m:den>
                                    <m:r>
                                      <a:rPr lang="en-US" sz="1600" i="1"/>
                                      <m:t>𝜕</m:t>
                                    </m:r>
                                    <m:sSub>
                                      <m:sSubPr>
                                        <m:ctrlPr>
                                          <a:rPr lang="fr-MA" sz="1600" i="1"/>
                                        </m:ctrlPr>
                                      </m:sSubPr>
                                      <m:e>
                                        <m:r>
                                          <a:rPr lang="fr-MA" sz="1600" i="1"/>
                                          <m:t>𝜃</m:t>
                                        </m:r>
                                      </m:e>
                                      <m:sub>
                                        <m:r>
                                          <a:rPr lang="fr-MA" sz="1600" i="1"/>
                                          <m:t>𝑛𝑏</m:t>
                                        </m:r>
                                      </m:sub>
                                    </m:sSub>
                                  </m:den>
                                </m:f>
                              </m:e>
                            </m:mr>
                          </m:m>
                        </m:e>
                      </m:d>
                    </m:oMath>
                  </m:oMathPara>
                </a14:m>
                <a:endParaRPr lang="fr-MA" sz="1400" dirty="0"/>
              </a:p>
            </p:txBody>
          </p:sp>
        </mc:Choice>
        <mc:Fallback>
          <p:sp>
            <p:nvSpPr>
              <p:cNvPr id="14" name="TextBox 13">
                <a:extLst>
                  <a:ext uri="{FF2B5EF4-FFF2-40B4-BE49-F238E27FC236}">
                    <a16:creationId xmlns:a16="http://schemas.microsoft.com/office/drawing/2014/main" id="{DA5DF9FA-4C9D-4A95-9867-523E9F583E05}"/>
                  </a:ext>
                </a:extLst>
              </p:cNvPr>
              <p:cNvSpPr txBox="1">
                <a:spLocks noRot="1" noChangeAspect="1" noMove="1" noResize="1" noEditPoints="1" noAdjustHandles="1" noChangeArrowheads="1" noChangeShapeType="1" noTextEdit="1"/>
              </p:cNvSpPr>
              <p:nvPr/>
            </p:nvSpPr>
            <p:spPr>
              <a:xfrm>
                <a:off x="579717" y="5260664"/>
                <a:ext cx="2650585" cy="1344920"/>
              </a:xfrm>
              <a:prstGeom prst="rect">
                <a:avLst/>
              </a:prstGeom>
              <a:blipFill>
                <a:blip r:embed="rId4"/>
                <a:stretch>
                  <a:fillRect/>
                </a:stretch>
              </a:blipFill>
            </p:spPr>
            <p:txBody>
              <a:bodyPr/>
              <a:lstStyle/>
              <a:p>
                <a:r>
                  <a:rPr lang="fr-MA">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30ED0BC-320C-41E9-BC67-99016750B45B}"/>
                  </a:ext>
                </a:extLst>
              </p:cNvPr>
              <p:cNvSpPr txBox="1"/>
              <p:nvPr/>
            </p:nvSpPr>
            <p:spPr>
              <a:xfrm>
                <a:off x="2904177" y="5260408"/>
                <a:ext cx="3004541" cy="1345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MA" sz="1600" i="1" smtClean="0">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12</m:t>
                          </m:r>
                        </m:sub>
                      </m:sSub>
                      <m:r>
                        <a:rPr lang="fr-MA" sz="1600" i="0">
                          <a:latin typeface="Cambria Math" panose="02040503050406030204" pitchFamily="18" charset="0"/>
                        </a:rPr>
                        <m:t>=</m:t>
                      </m:r>
                      <m:d>
                        <m:dPr>
                          <m:ctrlPr>
                            <a:rPr lang="fr-MA" sz="1600" i="1">
                              <a:solidFill>
                                <a:srgbClr val="836967"/>
                              </a:solidFill>
                              <a:latin typeface="Cambria Math" panose="02040503050406030204" pitchFamily="18" charset="0"/>
                            </a:rPr>
                          </m:ctrlPr>
                        </m:dPr>
                        <m:e>
                          <m:m>
                            <m:mPr>
                              <m:plcHide m:val="on"/>
                              <m:mcs>
                                <m:mc>
                                  <m:mcPr>
                                    <m:count m:val="3"/>
                                    <m:mcJc m:val="center"/>
                                  </m:mcPr>
                                </m:mc>
                              </m:mcs>
                              <m:ctrlPr>
                                <a:rPr lang="fr-MA" sz="1600" i="1">
                                  <a:solidFill>
                                    <a:srgbClr val="836967"/>
                                  </a:solidFill>
                                  <a:latin typeface="Cambria Math" panose="02040503050406030204" pitchFamily="18" charset="0"/>
                                </a:rPr>
                              </m:ctrlPr>
                            </m:mPr>
                            <m:mr>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0">
                                            <a:latin typeface="Cambria Math" panose="02040503050406030204" pitchFamily="18" charset="0"/>
                                          </a:rPr>
                                          <m:t>2</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0">
                                            <a:latin typeface="Cambria Math" panose="02040503050406030204" pitchFamily="18" charset="0"/>
                                          </a:rPr>
                                          <m:t>2</m:t>
                                        </m:r>
                                      </m:sub>
                                    </m:sSub>
                                  </m:den>
                                </m:f>
                              </m:e>
                              <m:e>
                                <m:r>
                                  <a:rPr lang="fr-MA" sz="1600" i="0">
                                    <a:latin typeface="Cambria Math" panose="02040503050406030204" pitchFamily="18" charset="0"/>
                                  </a:rPr>
                                  <m:t>⋯</m:t>
                                </m:r>
                              </m:e>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0">
                                            <a:latin typeface="Cambria Math" panose="02040503050406030204" pitchFamily="18" charset="0"/>
                                          </a:rPr>
                                          <m:t>2</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1">
                                            <a:latin typeface="Cambria Math" panose="02040503050406030204" pitchFamily="18" charset="0"/>
                                          </a:rPr>
                                          <m:t>𝑛𝑏</m:t>
                                        </m:r>
                                      </m:sub>
                                    </m:sSub>
                                  </m:den>
                                </m:f>
                              </m:e>
                            </m:mr>
                            <m:mr>
                              <m:e>
                                <m:r>
                                  <a:rPr lang="fr-MA" sz="1600" i="0">
                                    <a:latin typeface="Cambria Math" panose="02040503050406030204" pitchFamily="18" charset="0"/>
                                  </a:rPr>
                                  <m:t>⋮</m:t>
                                </m:r>
                              </m:e>
                              <m:e>
                                <m:r>
                                  <a:rPr lang="fr-MA" sz="1600" i="0">
                                    <a:latin typeface="Cambria Math" panose="02040503050406030204" pitchFamily="18" charset="0"/>
                                  </a:rPr>
                                  <m:t>⋱</m:t>
                                </m:r>
                              </m:e>
                              <m:e>
                                <m:r>
                                  <a:rPr lang="fr-MA" sz="1600" i="0">
                                    <a:latin typeface="Cambria Math" panose="02040503050406030204" pitchFamily="18" charset="0"/>
                                  </a:rPr>
                                  <m:t>⋮</m:t>
                                </m:r>
                              </m:e>
                            </m:mr>
                            <m:mr>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1">
                                            <a:latin typeface="Cambria Math" panose="02040503050406030204" pitchFamily="18" charset="0"/>
                                          </a:rPr>
                                          <m:t>𝑛𝑏</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0">
                                            <a:latin typeface="Cambria Math" panose="02040503050406030204" pitchFamily="18" charset="0"/>
                                          </a:rPr>
                                          <m:t>1</m:t>
                                        </m:r>
                                      </m:sub>
                                    </m:sSub>
                                  </m:den>
                                </m:f>
                              </m:e>
                              <m:e>
                                <m:r>
                                  <a:rPr lang="fr-MA" sz="1600" i="0">
                                    <a:latin typeface="Cambria Math" panose="02040503050406030204" pitchFamily="18" charset="0"/>
                                  </a:rPr>
                                  <m:t>⋯</m:t>
                                </m:r>
                              </m:e>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𝑃</m:t>
                                        </m:r>
                                      </m:e>
                                      <m:sub>
                                        <m:r>
                                          <a:rPr lang="fr-MA" sz="1600" i="1">
                                            <a:latin typeface="Cambria Math" panose="02040503050406030204" pitchFamily="18" charset="0"/>
                                          </a:rPr>
                                          <m:t>𝑛𝑏</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1">
                                            <a:latin typeface="Cambria Math" panose="02040503050406030204" pitchFamily="18" charset="0"/>
                                          </a:rPr>
                                          <m:t>𝑛𝑏</m:t>
                                        </m:r>
                                      </m:sub>
                                    </m:sSub>
                                  </m:den>
                                </m:f>
                              </m:e>
                            </m:mr>
                          </m:m>
                        </m:e>
                      </m:d>
                    </m:oMath>
                  </m:oMathPara>
                </a14:m>
                <a:endParaRPr lang="fr-MA" sz="1600" dirty="0"/>
              </a:p>
            </p:txBody>
          </p:sp>
        </mc:Choice>
        <mc:Fallback>
          <p:sp>
            <p:nvSpPr>
              <p:cNvPr id="16" name="TextBox 15">
                <a:extLst>
                  <a:ext uri="{FF2B5EF4-FFF2-40B4-BE49-F238E27FC236}">
                    <a16:creationId xmlns:a16="http://schemas.microsoft.com/office/drawing/2014/main" id="{730ED0BC-320C-41E9-BC67-99016750B45B}"/>
                  </a:ext>
                </a:extLst>
              </p:cNvPr>
              <p:cNvSpPr txBox="1">
                <a:spLocks noRot="1" noChangeAspect="1" noMove="1" noResize="1" noEditPoints="1" noAdjustHandles="1" noChangeArrowheads="1" noChangeShapeType="1" noTextEdit="1"/>
              </p:cNvSpPr>
              <p:nvPr/>
            </p:nvSpPr>
            <p:spPr>
              <a:xfrm>
                <a:off x="2904177" y="5260408"/>
                <a:ext cx="3004541" cy="1345176"/>
              </a:xfrm>
              <a:prstGeom prst="rect">
                <a:avLst/>
              </a:prstGeom>
              <a:blipFill>
                <a:blip r:embed="rId5"/>
                <a:stretch>
                  <a:fillRect/>
                </a:stretch>
              </a:blipFill>
            </p:spPr>
            <p:txBody>
              <a:bodyPr/>
              <a:lstStyle/>
              <a:p>
                <a:r>
                  <a:rPr lang="fr-MA">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F33AF7C-583C-47D5-B7CF-54CE5868937D}"/>
                  </a:ext>
                </a:extLst>
              </p:cNvPr>
              <p:cNvSpPr txBox="1"/>
              <p:nvPr/>
            </p:nvSpPr>
            <p:spPr>
              <a:xfrm>
                <a:off x="5682609" y="5260408"/>
                <a:ext cx="2540000" cy="1345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MA" sz="1600" i="1" smtClean="0">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21</m:t>
                          </m:r>
                        </m:sub>
                      </m:sSub>
                      <m:r>
                        <a:rPr lang="fr-MA" sz="1600" i="0">
                          <a:latin typeface="Cambria Math" panose="02040503050406030204" pitchFamily="18" charset="0"/>
                        </a:rPr>
                        <m:t>=</m:t>
                      </m:r>
                      <m:d>
                        <m:dPr>
                          <m:ctrlPr>
                            <a:rPr lang="fr-MA" sz="1600" i="1">
                              <a:solidFill>
                                <a:srgbClr val="836967"/>
                              </a:solidFill>
                              <a:latin typeface="Cambria Math" panose="02040503050406030204" pitchFamily="18" charset="0"/>
                            </a:rPr>
                          </m:ctrlPr>
                        </m:dPr>
                        <m:e>
                          <m:m>
                            <m:mPr>
                              <m:plcHide m:val="on"/>
                              <m:mcs>
                                <m:mc>
                                  <m:mcPr>
                                    <m:count m:val="3"/>
                                    <m:mcJc m:val="center"/>
                                  </m:mcPr>
                                </m:mc>
                              </m:mcs>
                              <m:ctrlPr>
                                <a:rPr lang="fr-MA" sz="1600" i="1">
                                  <a:solidFill>
                                    <a:srgbClr val="836967"/>
                                  </a:solidFill>
                                  <a:latin typeface="Cambria Math" panose="02040503050406030204" pitchFamily="18" charset="0"/>
                                </a:rPr>
                              </m:ctrlPr>
                            </m:mPr>
                            <m:mr>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0">
                                            <a:latin typeface="Cambria Math" panose="02040503050406030204" pitchFamily="18" charset="0"/>
                                          </a:rPr>
                                          <m:t>2</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0">
                                            <a:latin typeface="Cambria Math" panose="02040503050406030204" pitchFamily="18" charset="0"/>
                                          </a:rPr>
                                          <m:t>2</m:t>
                                        </m:r>
                                      </m:sub>
                                    </m:sSub>
                                  </m:den>
                                </m:f>
                              </m:e>
                              <m:e>
                                <m:r>
                                  <a:rPr lang="fr-MA" sz="1600" i="0">
                                    <a:latin typeface="Cambria Math" panose="02040503050406030204" pitchFamily="18" charset="0"/>
                                  </a:rPr>
                                  <m:t>⋯</m:t>
                                </m:r>
                              </m:e>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0">
                                            <a:latin typeface="Cambria Math" panose="02040503050406030204" pitchFamily="18" charset="0"/>
                                          </a:rPr>
                                          <m:t>2</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1">
                                            <a:latin typeface="Cambria Math" panose="02040503050406030204" pitchFamily="18" charset="0"/>
                                          </a:rPr>
                                          <m:t>𝑛𝑏</m:t>
                                        </m:r>
                                      </m:sub>
                                    </m:sSub>
                                  </m:den>
                                </m:f>
                              </m:e>
                            </m:mr>
                            <m:mr>
                              <m:e>
                                <m:r>
                                  <a:rPr lang="fr-MA" sz="1600" i="0">
                                    <a:latin typeface="Cambria Math" panose="02040503050406030204" pitchFamily="18" charset="0"/>
                                  </a:rPr>
                                  <m:t>⋮</m:t>
                                </m:r>
                              </m:e>
                              <m:e>
                                <m:r>
                                  <a:rPr lang="fr-MA" sz="1600" i="0">
                                    <a:latin typeface="Cambria Math" panose="02040503050406030204" pitchFamily="18" charset="0"/>
                                  </a:rPr>
                                  <m:t>⋱</m:t>
                                </m:r>
                              </m:e>
                              <m:e>
                                <m:r>
                                  <a:rPr lang="fr-MA" sz="1600" i="0">
                                    <a:latin typeface="Cambria Math" panose="02040503050406030204" pitchFamily="18" charset="0"/>
                                  </a:rPr>
                                  <m:t>⋮</m:t>
                                </m:r>
                              </m:e>
                            </m:mr>
                            <m:mr>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1">
                                            <a:latin typeface="Cambria Math" panose="02040503050406030204" pitchFamily="18" charset="0"/>
                                          </a:rPr>
                                          <m:t>𝑛𝑏</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0">
                                            <a:latin typeface="Cambria Math" panose="02040503050406030204" pitchFamily="18" charset="0"/>
                                          </a:rPr>
                                          <m:t>1</m:t>
                                        </m:r>
                                      </m:sub>
                                    </m:sSub>
                                  </m:den>
                                </m:f>
                              </m:e>
                              <m:e>
                                <m:r>
                                  <a:rPr lang="fr-MA" sz="1600" i="0">
                                    <a:latin typeface="Cambria Math" panose="02040503050406030204" pitchFamily="18" charset="0"/>
                                  </a:rPr>
                                  <m:t>⋯</m:t>
                                </m:r>
                              </m:e>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1">
                                            <a:latin typeface="Cambria Math" panose="02040503050406030204" pitchFamily="18" charset="0"/>
                                          </a:rPr>
                                          <m:t>𝑛𝑏</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𝜃</m:t>
                                        </m:r>
                                      </m:e>
                                      <m:sub>
                                        <m:r>
                                          <a:rPr lang="fr-MA" sz="1600" i="1">
                                            <a:latin typeface="Cambria Math" panose="02040503050406030204" pitchFamily="18" charset="0"/>
                                          </a:rPr>
                                          <m:t>𝑛𝑏</m:t>
                                        </m:r>
                                      </m:sub>
                                    </m:sSub>
                                  </m:den>
                                </m:f>
                              </m:e>
                            </m:mr>
                          </m:m>
                        </m:e>
                      </m:d>
                    </m:oMath>
                  </m:oMathPara>
                </a14:m>
                <a:endParaRPr lang="fr-MA" sz="1600" dirty="0"/>
              </a:p>
            </p:txBody>
          </p:sp>
        </mc:Choice>
        <mc:Fallback>
          <p:sp>
            <p:nvSpPr>
              <p:cNvPr id="18" name="TextBox 17">
                <a:extLst>
                  <a:ext uri="{FF2B5EF4-FFF2-40B4-BE49-F238E27FC236}">
                    <a16:creationId xmlns:a16="http://schemas.microsoft.com/office/drawing/2014/main" id="{DF33AF7C-583C-47D5-B7CF-54CE5868937D}"/>
                  </a:ext>
                </a:extLst>
              </p:cNvPr>
              <p:cNvSpPr txBox="1">
                <a:spLocks noRot="1" noChangeAspect="1" noMove="1" noResize="1" noEditPoints="1" noAdjustHandles="1" noChangeArrowheads="1" noChangeShapeType="1" noTextEdit="1"/>
              </p:cNvSpPr>
              <p:nvPr/>
            </p:nvSpPr>
            <p:spPr>
              <a:xfrm>
                <a:off x="5682609" y="5260408"/>
                <a:ext cx="2540000" cy="1345176"/>
              </a:xfrm>
              <a:prstGeom prst="rect">
                <a:avLst/>
              </a:prstGeom>
              <a:blipFill>
                <a:blip r:embed="rId6"/>
                <a:stretch>
                  <a:fillRect/>
                </a:stretch>
              </a:blipFill>
            </p:spPr>
            <p:txBody>
              <a:bodyPr/>
              <a:lstStyle/>
              <a:p>
                <a:r>
                  <a:rPr lang="fr-MA">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0D64B8C-EF1B-403A-AD4E-B4040C7B60A0}"/>
                  </a:ext>
                </a:extLst>
              </p:cNvPr>
              <p:cNvSpPr txBox="1"/>
              <p:nvPr/>
            </p:nvSpPr>
            <p:spPr>
              <a:xfrm>
                <a:off x="7796469" y="5260408"/>
                <a:ext cx="3564134" cy="1345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MA" sz="1600" i="1" smtClean="0">
                              <a:solidFill>
                                <a:srgbClr val="836967"/>
                              </a:solidFill>
                              <a:latin typeface="Cambria Math" panose="02040503050406030204" pitchFamily="18" charset="0"/>
                            </a:rPr>
                          </m:ctrlPr>
                        </m:sSubPr>
                        <m:e>
                          <m:r>
                            <a:rPr lang="fr-MA" sz="1600" i="1">
                              <a:latin typeface="Cambria Math" panose="02040503050406030204" pitchFamily="18" charset="0"/>
                            </a:rPr>
                            <m:t>𝐽</m:t>
                          </m:r>
                        </m:e>
                        <m:sub>
                          <m:r>
                            <a:rPr lang="fr-MA" sz="1600" i="0">
                              <a:latin typeface="Cambria Math" panose="02040503050406030204" pitchFamily="18" charset="0"/>
                            </a:rPr>
                            <m:t>22</m:t>
                          </m:r>
                        </m:sub>
                      </m:sSub>
                      <m:r>
                        <a:rPr lang="fr-MA" sz="1600" i="0">
                          <a:latin typeface="Cambria Math" panose="02040503050406030204" pitchFamily="18" charset="0"/>
                        </a:rPr>
                        <m:t>=</m:t>
                      </m:r>
                      <m:d>
                        <m:dPr>
                          <m:ctrlPr>
                            <a:rPr lang="fr-MA" sz="1600" i="1">
                              <a:solidFill>
                                <a:srgbClr val="836967"/>
                              </a:solidFill>
                              <a:latin typeface="Cambria Math" panose="02040503050406030204" pitchFamily="18" charset="0"/>
                            </a:rPr>
                          </m:ctrlPr>
                        </m:dPr>
                        <m:e>
                          <m:m>
                            <m:mPr>
                              <m:plcHide m:val="on"/>
                              <m:mcs>
                                <m:mc>
                                  <m:mcPr>
                                    <m:count m:val="3"/>
                                    <m:mcJc m:val="center"/>
                                  </m:mcPr>
                                </m:mc>
                              </m:mcs>
                              <m:ctrlPr>
                                <a:rPr lang="fr-MA" sz="1600" i="1">
                                  <a:solidFill>
                                    <a:srgbClr val="836967"/>
                                  </a:solidFill>
                                  <a:latin typeface="Cambria Math" panose="02040503050406030204" pitchFamily="18" charset="0"/>
                                </a:rPr>
                              </m:ctrlPr>
                            </m:mPr>
                            <m:mr>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0">
                                            <a:latin typeface="Cambria Math" panose="02040503050406030204" pitchFamily="18" charset="0"/>
                                          </a:rPr>
                                          <m:t>2</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0">
                                            <a:latin typeface="Cambria Math" panose="02040503050406030204" pitchFamily="18" charset="0"/>
                                          </a:rPr>
                                          <m:t>2</m:t>
                                        </m:r>
                                      </m:sub>
                                    </m:sSub>
                                  </m:den>
                                </m:f>
                              </m:e>
                              <m:e>
                                <m:r>
                                  <a:rPr lang="fr-MA" sz="1600" i="0">
                                    <a:latin typeface="Cambria Math" panose="02040503050406030204" pitchFamily="18" charset="0"/>
                                  </a:rPr>
                                  <m:t>⋯</m:t>
                                </m:r>
                              </m:e>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0">
                                            <a:latin typeface="Cambria Math" panose="02040503050406030204" pitchFamily="18" charset="0"/>
                                          </a:rPr>
                                          <m:t>2</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1">
                                            <a:latin typeface="Cambria Math" panose="02040503050406030204" pitchFamily="18" charset="0"/>
                                          </a:rPr>
                                          <m:t>𝑛𝑏</m:t>
                                        </m:r>
                                      </m:sub>
                                    </m:sSub>
                                  </m:den>
                                </m:f>
                              </m:e>
                            </m:mr>
                            <m:mr>
                              <m:e>
                                <m:r>
                                  <a:rPr lang="fr-MA" sz="1600" i="0">
                                    <a:latin typeface="Cambria Math" panose="02040503050406030204" pitchFamily="18" charset="0"/>
                                  </a:rPr>
                                  <m:t>⋮</m:t>
                                </m:r>
                              </m:e>
                              <m:e>
                                <m:r>
                                  <a:rPr lang="fr-MA" sz="1600" i="0">
                                    <a:latin typeface="Cambria Math" panose="02040503050406030204" pitchFamily="18" charset="0"/>
                                  </a:rPr>
                                  <m:t>⋱</m:t>
                                </m:r>
                              </m:e>
                              <m:e>
                                <m:r>
                                  <a:rPr lang="fr-MA" sz="1600" i="0">
                                    <a:latin typeface="Cambria Math" panose="02040503050406030204" pitchFamily="18" charset="0"/>
                                  </a:rPr>
                                  <m:t>⋮</m:t>
                                </m:r>
                              </m:e>
                            </m:mr>
                            <m:mr>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1">
                                            <a:latin typeface="Cambria Math" panose="02040503050406030204" pitchFamily="18" charset="0"/>
                                          </a:rPr>
                                          <m:t>𝑛𝑏</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0">
                                            <a:latin typeface="Cambria Math" panose="02040503050406030204" pitchFamily="18" charset="0"/>
                                          </a:rPr>
                                          <m:t>1</m:t>
                                        </m:r>
                                      </m:sub>
                                    </m:sSub>
                                  </m:den>
                                </m:f>
                              </m:e>
                              <m:e>
                                <m:r>
                                  <a:rPr lang="fr-MA" sz="1600" i="0">
                                    <a:latin typeface="Cambria Math" panose="02040503050406030204" pitchFamily="18" charset="0"/>
                                  </a:rPr>
                                  <m:t>⋯</m:t>
                                </m:r>
                              </m:e>
                              <m:e>
                                <m:f>
                                  <m:fPr>
                                    <m:ctrlPr>
                                      <a:rPr lang="fr-MA" sz="1600" i="1">
                                        <a:solidFill>
                                          <a:srgbClr val="836967"/>
                                        </a:solidFill>
                                        <a:latin typeface="Cambria Math" panose="02040503050406030204" pitchFamily="18" charset="0"/>
                                      </a:rPr>
                                    </m:ctrlPr>
                                  </m:fPr>
                                  <m:num>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𝑄</m:t>
                                        </m:r>
                                      </m:e>
                                      <m:sub>
                                        <m:r>
                                          <a:rPr lang="fr-MA" sz="1600" i="1">
                                            <a:latin typeface="Cambria Math" panose="02040503050406030204" pitchFamily="18" charset="0"/>
                                          </a:rPr>
                                          <m:t>𝑛𝑏</m:t>
                                        </m:r>
                                      </m:sub>
                                    </m:sSub>
                                  </m:num>
                                  <m:den>
                                    <m:r>
                                      <a:rPr lang="fr-MA" sz="1600" i="0">
                                        <a:latin typeface="Cambria Math" panose="02040503050406030204" pitchFamily="18" charset="0"/>
                                      </a:rPr>
                                      <m:t>𝜕</m:t>
                                    </m:r>
                                    <m:sSub>
                                      <m:sSubPr>
                                        <m:ctrlPr>
                                          <a:rPr lang="fr-MA" sz="1600" i="1">
                                            <a:solidFill>
                                              <a:srgbClr val="836967"/>
                                            </a:solidFill>
                                            <a:latin typeface="Cambria Math" panose="02040503050406030204" pitchFamily="18" charset="0"/>
                                          </a:rPr>
                                        </m:ctrlPr>
                                      </m:sSubPr>
                                      <m:e>
                                        <m:r>
                                          <a:rPr lang="fr-MA" sz="1600" i="1">
                                            <a:latin typeface="Cambria Math" panose="02040503050406030204" pitchFamily="18" charset="0"/>
                                          </a:rPr>
                                          <m:t>𝑉</m:t>
                                        </m:r>
                                      </m:e>
                                      <m:sub>
                                        <m:r>
                                          <a:rPr lang="fr-MA" sz="1600" i="1">
                                            <a:latin typeface="Cambria Math" panose="02040503050406030204" pitchFamily="18" charset="0"/>
                                          </a:rPr>
                                          <m:t>𝑛𝑏</m:t>
                                        </m:r>
                                      </m:sub>
                                    </m:sSub>
                                  </m:den>
                                </m:f>
                              </m:e>
                            </m:mr>
                          </m:m>
                        </m:e>
                      </m:d>
                    </m:oMath>
                  </m:oMathPara>
                </a14:m>
                <a:endParaRPr lang="fr-MA" sz="1600" dirty="0"/>
              </a:p>
            </p:txBody>
          </p:sp>
        </mc:Choice>
        <mc:Fallback>
          <p:sp>
            <p:nvSpPr>
              <p:cNvPr id="20" name="TextBox 19">
                <a:extLst>
                  <a:ext uri="{FF2B5EF4-FFF2-40B4-BE49-F238E27FC236}">
                    <a16:creationId xmlns:a16="http://schemas.microsoft.com/office/drawing/2014/main" id="{E0D64B8C-EF1B-403A-AD4E-B4040C7B60A0}"/>
                  </a:ext>
                </a:extLst>
              </p:cNvPr>
              <p:cNvSpPr txBox="1">
                <a:spLocks noRot="1" noChangeAspect="1" noMove="1" noResize="1" noEditPoints="1" noAdjustHandles="1" noChangeArrowheads="1" noChangeShapeType="1" noTextEdit="1"/>
              </p:cNvSpPr>
              <p:nvPr/>
            </p:nvSpPr>
            <p:spPr>
              <a:xfrm>
                <a:off x="7796469" y="5260408"/>
                <a:ext cx="3564134" cy="1345176"/>
              </a:xfrm>
              <a:prstGeom prst="rect">
                <a:avLst/>
              </a:prstGeom>
              <a:blipFill>
                <a:blip r:embed="rId7"/>
                <a:stretch>
                  <a:fillRect/>
                </a:stretch>
              </a:blipFill>
            </p:spPr>
            <p:txBody>
              <a:bodyPr/>
              <a:lstStyle/>
              <a:p>
                <a:r>
                  <a:rPr lang="fr-MA">
                    <a:noFill/>
                  </a:rPr>
                  <a:t> </a:t>
                </a:r>
              </a:p>
            </p:txBody>
          </p:sp>
        </mc:Fallback>
      </mc:AlternateContent>
    </p:spTree>
    <p:extLst>
      <p:ext uri="{BB962C8B-B14F-4D97-AF65-F5344CB8AC3E}">
        <p14:creationId xmlns:p14="http://schemas.microsoft.com/office/powerpoint/2010/main" val="801954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204</TotalTime>
  <Words>700</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Arial Black</vt:lpstr>
      <vt:lpstr>Calibri</vt:lpstr>
      <vt:lpstr>Calibri Light</vt:lpstr>
      <vt:lpstr>Cambria Math</vt:lpstr>
      <vt:lpstr>PalatinoLinotype</vt:lpstr>
      <vt:lpstr>PalatinoLinotype,Bold</vt:lpstr>
      <vt:lpstr>Symbol</vt:lpstr>
      <vt:lpstr>Times New Roman</vt:lpstr>
      <vt:lpstr>Office Theme</vt:lpstr>
      <vt:lpstr>Modèle par défaut</vt:lpstr>
      <vt:lpstr>MINI-PROJET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MINI-PROJET</dc:title>
  <dc:creator>hamza Fouzi</dc:creator>
  <cp:lastModifiedBy>hamza Fouzi</cp:lastModifiedBy>
  <cp:revision>12</cp:revision>
  <dcterms:created xsi:type="dcterms:W3CDTF">2021-01-08T10:21:48Z</dcterms:created>
  <dcterms:modified xsi:type="dcterms:W3CDTF">2021-01-08T13:45:49Z</dcterms:modified>
</cp:coreProperties>
</file>