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43664" y="2824716"/>
            <a:ext cx="6929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>
                <a:solidFill>
                  <a:schemeClr val="bg1"/>
                </a:solidFill>
              </a:rPr>
              <a:t>Crop and Fertilizer </a:t>
            </a:r>
          </a:p>
          <a:p>
            <a:pPr algn="r"/>
            <a:r>
              <a:rPr lang="en-GB" sz="4400" dirty="0">
                <a:solidFill>
                  <a:schemeClr val="bg1"/>
                </a:solidFill>
              </a:rPr>
              <a:t>Recommendation System</a:t>
            </a:r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079B50-9929-E126-7CCE-FD8BE95DB976}"/>
              </a:ext>
            </a:extLst>
          </p:cNvPr>
          <p:cNvSpPr txBox="1"/>
          <p:nvPr/>
        </p:nvSpPr>
        <p:spPr>
          <a:xfrm>
            <a:off x="8373688" y="5242514"/>
            <a:ext cx="320997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by: ALI ABBAS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0DAD-59D1-538C-9DBE-483C2C78537A}"/>
              </a:ext>
            </a:extLst>
          </p:cNvPr>
          <p:cNvSpPr txBox="1"/>
          <p:nvPr/>
        </p:nvSpPr>
        <p:spPr>
          <a:xfrm>
            <a:off x="6426428" y="4553669"/>
            <a:ext cx="6208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Machine Learning-based Agricultural Analysis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479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</a:rPr>
              <a:t>Learning Objectives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C2058-A580-351E-40DD-7C92FEFCECB7}"/>
              </a:ext>
            </a:extLst>
          </p:cNvPr>
          <p:cNvSpPr txBox="1"/>
          <p:nvPr/>
        </p:nvSpPr>
        <p:spPr>
          <a:xfrm>
            <a:off x="345440" y="1852724"/>
            <a:ext cx="7627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• </a:t>
            </a:r>
            <a:r>
              <a:rPr lang="en-GB" sz="2400" dirty="0"/>
              <a:t>Understand the importance of data-driven decision-    making in agriculture.</a:t>
            </a:r>
          </a:p>
          <a:p>
            <a:r>
              <a:rPr lang="en-IN" sz="2400" dirty="0"/>
              <a:t>• </a:t>
            </a:r>
            <a:r>
              <a:rPr lang="en-GB" sz="2400" dirty="0"/>
              <a:t>Learn how machine learning helps in crop and fertiliser recommendations.</a:t>
            </a:r>
          </a:p>
          <a:p>
            <a:r>
              <a:rPr lang="en-IN" sz="2400" dirty="0"/>
              <a:t>• </a:t>
            </a:r>
            <a:r>
              <a:rPr lang="en-GB" sz="2400" dirty="0"/>
              <a:t>Explore data preprocessing, feature selection, and model training.</a:t>
            </a:r>
          </a:p>
          <a:p>
            <a:r>
              <a:rPr lang="en-IN" sz="2400" dirty="0"/>
              <a:t>• </a:t>
            </a:r>
            <a:r>
              <a:rPr lang="en-GB" sz="2400" dirty="0"/>
              <a:t>Implement a predictive model using </a:t>
            </a:r>
            <a:r>
              <a:rPr lang="en-GB" sz="2400" b="1" dirty="0"/>
              <a:t>Python and           scikit-learn</a:t>
            </a:r>
            <a:r>
              <a:rPr lang="en-GB" sz="2400" dirty="0"/>
              <a:t>.</a:t>
            </a:r>
          </a:p>
          <a:p>
            <a:r>
              <a:rPr lang="en-IN" sz="2400" dirty="0"/>
              <a:t>• </a:t>
            </a:r>
            <a:r>
              <a:rPr lang="en-GB" sz="2400" dirty="0"/>
              <a:t>Improve agricultural efficiency by recommending suitable crops and fertilisers.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80212" y="1067664"/>
            <a:ext cx="6666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T</a:t>
            </a:r>
            <a:r>
              <a:rPr lang="en-IN" sz="3600" b="1" dirty="0" err="1">
                <a:solidFill>
                  <a:srgbClr val="213163"/>
                </a:solidFill>
              </a:rPr>
              <a:t>ools</a:t>
            </a:r>
            <a:r>
              <a:rPr lang="en-IN" sz="36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AC4BC5-B9A9-340B-0037-6906D401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" y="1944430"/>
            <a:ext cx="994695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NumPy, Pandas, 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Scikit-learn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Encoding, Standard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 Recommendation Dataset, Fertilizer Prediction Dataset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D897D-7280-8AD5-0AEF-B00B3417DFAA}"/>
              </a:ext>
            </a:extLst>
          </p:cNvPr>
          <p:cNvSpPr txBox="1"/>
          <p:nvPr/>
        </p:nvSpPr>
        <p:spPr>
          <a:xfrm>
            <a:off x="268356" y="1660987"/>
            <a:ext cx="119236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Data Collection</a:t>
            </a:r>
            <a:r>
              <a:rPr lang="en-IN" sz="2400" dirty="0"/>
              <a:t>: Crop and fertilizer datasets.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Data Preprocessing</a:t>
            </a:r>
            <a:r>
              <a:rPr lang="en-IN" sz="2400" dirty="0"/>
              <a:t>: Handling missing values, and encoding categorical data.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Exploratory Data Analysis (EDA)</a:t>
            </a:r>
            <a:r>
              <a:rPr lang="en-IN" sz="2400" dirty="0"/>
              <a:t>: Visualization of dataset trends.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Feature Engineering</a:t>
            </a:r>
            <a:r>
              <a:rPr lang="en-IN" sz="2400" dirty="0"/>
              <a:t>: Selecting relevant parameters (N, P, K, etc.).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Model Training</a:t>
            </a:r>
            <a:r>
              <a:rPr lang="en-IN" sz="2400" dirty="0"/>
              <a:t>: Using Decision Tree Classifier for predictions.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Evaluation &amp; Testing</a:t>
            </a:r>
            <a:r>
              <a:rPr lang="en-IN" sz="2400" dirty="0"/>
              <a:t>: Checking accuracy and optimizing the model.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Final Prediction</a:t>
            </a:r>
            <a:r>
              <a:rPr lang="en-IN" sz="2400" dirty="0"/>
              <a:t>: Recommending the best crop and fertilizers based on input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485223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Problem Statement:  </a:t>
            </a:r>
            <a:endParaRPr lang="en-IN" sz="36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39146D-0D6C-B14A-26E0-4A942E6F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2131554"/>
            <a:ext cx="116817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often struggle to determine the best crop and fertilizer for their soil.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properties such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(N), Phosphorus (P), Potassium (K), temperature, humidity, pH, and rainfall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 a crucial role.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Incorrect crop selection leads to poor yield and financial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assist farmers in making informed decisions.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3716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</a:t>
            </a:r>
            <a:r>
              <a:rPr lang="en-US" sz="2000" b="1" dirty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2E8BD6-B6A6-6EAD-DB45-A6161D81EC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5104" y="2017936"/>
            <a:ext cx="1168179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recommendation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suggests optimal crops and fertilizers based on soil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takes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N, P, K, temperature, humidity, pH, and rainfall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 the best crop and suitable fertilizer.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personalized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agricultural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1357" y="904413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Screenshot of Output:  </a:t>
            </a:r>
            <a:endParaRPr lang="en-IN" sz="36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4E2A7A-F98C-C20B-751D-19E39A45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7" y="1550744"/>
            <a:ext cx="5391717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B3E28F-79BF-D803-AF47-2385527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00" y="1550744"/>
            <a:ext cx="5783406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01505" y="988151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Conclusion:  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FB714-061F-54FE-A462-662AB02A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05" y="1481900"/>
            <a:ext cx="1174140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and fertilizer recommendation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farmers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data-driven decisions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wastage of resources by suggesting appropriate fertilizers.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Deploying the model 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 or mobile 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Enhancing the dataset for more accurate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Exploring deep learning models for further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57</TotalTime>
  <Words>406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Ali Abbas</cp:lastModifiedBy>
  <cp:revision>4</cp:revision>
  <dcterms:created xsi:type="dcterms:W3CDTF">2024-12-31T09:40:01Z</dcterms:created>
  <dcterms:modified xsi:type="dcterms:W3CDTF">2025-02-09T20:24:28Z</dcterms:modified>
</cp:coreProperties>
</file>