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5BE87B-0259-4BAC-8FAE-EE97F7AF3C4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rcRect l="2476" t="6526" r="2695" b="1544"/>
          <a:stretch/>
        </p:blipFill>
        <p:spPr>
          <a:xfrm>
            <a:off x="0" y="0"/>
            <a:ext cx="1008000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2020-05-03T08:46:55Z</dcterms:created>
  <dc:creator/>
  <dc:description/>
  <dc:language>en-US</dc:language>
  <cp:lastModifiedBy/>
  <dcterms:modified xsi:type="dcterms:W3CDTF">2020-05-03T08:48:56Z</dcterms:modified>
  <cp:revision>2</cp:revision>
  <dc:subject/>
  <dc:title/>
</cp:coreProperties>
</file>