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📈 لوحة البيانات التفاعلية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مشروع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المهام: لوحة تحكم تفاعلية لعرض وتحليل البيانات في الوقت الفعلي، مع رسوم بيانية متقدمة وإمكانيات تصدير متعددة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غير متوفر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