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66CC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13716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🏆 مشروع إدارة التميز المؤسسي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474720"/>
            <a:ext cx="73152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مشروع استراتيجي متكامل لتأسيس إدارة متخصصة تجمع أفضل الكوادر البشرية في بلدية أبوظبي، بمعايير عالمية ذكية وتقنيات الذكاء الاصطناعي لقياس وتطوير التميز المؤسسي.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FFFFFF"/>
                </a:solidFill>
              </a:defRPr>
            </a:pPr>
            <a:r>
              <a:t>د. علي عبدالعال | إدارة الرفق بالحيوان | بلدية مدينة أبوظبي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64008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</a:defRPr>
            </a:pPr>
            <a:r>
              <a:t>2025/10/10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A65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شكراً لاهتمامكم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د. علي عبدالعال - طبيب بيطري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إدارة الرفق بالحيوان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بلدية مدينة أبوظبي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📧 Ali.Abdelaal@adm.gov.ae</a:t>
            </a:r>
          </a:p>
          <a:p>
            <a:pPr algn="ctr">
              <a:spcBef>
                <a:spcPts val="600"/>
              </a:spcBef>
              <a:defRPr sz="1800">
                <a:solidFill>
                  <a:srgbClr val="FFFFFF"/>
                </a:solidFill>
              </a:defRPr>
            </a:pPr>
            <a:r>
              <a:t>📱 0581187777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نظرة عامة وأهداف المشروع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الفئة: projects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الهدف: مشروع استراتيجي متكامل لتأسيس إدارة متخصصة تجمع أفضل الكوادر البشرية في بلدية أبوظبي، بمعايير عالمية ذكية وتقنيات الذكاء الاصطناعي لقياس وتطوير التميز المؤسسي.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💻 التقنيات والأدوات المستخدمة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AI Evaluation Systems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KPI Dashboards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Smart Analytics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Performance Management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💎 الفوائد والقيمة المضافة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تجميع أفضل الكوادر البشرية تحت سقف واحد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تطبيق معايير عالمية ذكية للتميز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نظام تقييم ذكي بالذكاء الاصطناعي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الكفاءة المؤسسية بنسبة 40%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تحفيز جميع الموظفين نحو التميز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عائد استثماري متوقع 300% خلال 3 سنوات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🐾 الربط مع إدارة الرفق بالحيوان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تحقيق رؤية بلدية أبوظبي للتميز المؤسسي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يعزز كفاءة العمل في إدارة الرفق بالحيوان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يدعم الأهداف الاستراتيجية للإدارة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يوفر حلول تقنية متقدمة للعمليات اليومية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يحسن جودة الخدمات المقدمة للمجتمع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يساهم في رفع مستوى الأداء المؤسسي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66CC"/>
                </a:solidFill>
              </a:defRPr>
            </a:pPr>
            <a:r>
              <a:t>الأهداف التشغيلية والاستراتيجية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5488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التشغيلية ⚙️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تحسين الكفاءة التشغيلية للإدارة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تقليل الوقت والجهد المبذول في العمليات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رفع مستوى الدقة وتقليل الأخطاء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التواصل والتعاون بين الفرق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393192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 sz="2000" b="1">
                <a:solidFill>
                  <a:srgbClr val="00A651"/>
                </a:solidFill>
              </a:defRPr>
            </a:pPr>
            <a:r>
              <a:t>الأهداف الاستراتيجية 🎯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تحقيق التحول الرقمي الشامل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تطبيق معايير التميز العالمية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دعم رؤية أبوظبي 2030</a:t>
            </a:r>
          </a:p>
          <a:p>
            <a:pPr algn="r">
              <a:spcBef>
                <a:spcPts val="400"/>
              </a:spcBef>
              <a:defRPr sz="1600">
                <a:solidFill>
                  <a:srgbClr val="2C3E50"/>
                </a:solidFill>
              </a:defRPr>
            </a:pPr>
            <a:r>
              <a:t>• تعزيز مكانة بلدية أبوظبي الريادية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📊 البيانات الداعمة والإحصائيات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الكفاءة المؤسسية بنسبة 40%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عائد استثماري متوقع 300% خلال 3 سنوات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📋 الأدلة والوثائق المساندة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ملف المشروع: excellence-department-project.html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التوثيق الكامل متوفر في المنصة الإلكترونية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عروض تفاعلية HTML متاحة للمراجعة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بيانات تفصيلية في plan-data.json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تقارير تحليلية في المجلدات التفاعلية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معايير دولية موثقة في best-practices-summary.md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3200" b="1">
                <a:solidFill>
                  <a:srgbClr val="0066CC"/>
                </a:solidFill>
              </a:defRPr>
            </a:pPr>
            <a:r>
              <a:t>🎯 التأثير والنتائج المتوقعة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280160"/>
            <a:ext cx="8229600" cy="0"/>
          </a:xfrm>
          <a:prstGeom prst="rect">
            <a:avLst/>
          </a:prstGeom>
          <a:ln w="38100">
            <a:solidFill>
              <a:srgbClr val="00A65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1645920"/>
            <a:ext cx="768096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تحسين مستوى الخدمات المقدمة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زيادة رضا المستفيدين الداخليين والخارجيين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توفير الموارد والوقت والجهد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تعزيز صورة البلدية كمؤسسة رائدة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المساهمة في تحقيق أهداف التنمية المستدامة</a:t>
            </a:r>
          </a:p>
          <a:p>
            <a:pPr algn="r">
              <a:spcBef>
                <a:spcPts val="600"/>
              </a:spcBef>
              <a:defRPr sz="1800">
                <a:solidFill>
                  <a:srgbClr val="2C3E50"/>
                </a:solidFill>
              </a:defRPr>
            </a:pPr>
            <a:r>
              <a:t>• دعم التحول الرقمي الوطني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