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📈 منصة التحليلات التفاعلية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منصة شاملة لتحليل جميع مشاريعي بالذكاء الاصطناعي. كل مشروع في مجلد تحليلي خاص مع رؤى عميقة وتنبؤات دقيقة لاتخاذ القرارات.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د. علي عبدالعال | إدارة الرفق بالحيوان | بلدية مدينة أبوظبي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2025/10/10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نظرة عامة وأهداف المشروع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الفئة: platforms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الهدف: منصة شاملة لتحليل جميع مشاريعي بالذكاء الاصطناعي. كل مشروع في مجلد تحليلي خاص مع رؤى عميقة وتنبؤات دقيقة لاتخاذ القرارات.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💻 التقنيات والأدوات المستخدمة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Chart.js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Python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TensorFlow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HTML5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CSS3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💎 الفوائد والقيمة المضافة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أقدم تحليلات تفاعلية لكل مشروع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أوفر تنبؤات ذكية بالذكاء الاصطناعي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أصمم رسوم بيانية متقدمة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أنشئ تقارير تحليلية منفصلة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أحقق التكامل مع مصادر بيانات متعددة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🐾 الربط مع إدارة الرفق بالحيوان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تحقيق رؤية بلدية أبوظبي للتميز المؤسسي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يعزز كفاءة العمل في إدارة الرفق بالحيوان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يدعم الأهداف الاستراتيجية للإدارة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يوفر حلول تقنية متقدمة للعمليات اليومية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يحسن جودة الخدمات المقدمة للمجتمع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رفع مستوى الأداء المؤسسي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الأهداف التشغيلية والاستراتيجية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التشغيلية ⚙️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تحسين الكفاءة التشغيلية للإدارة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تقليل الوقت والجهد المبذول في العمليات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رفع مستوى الدقة وتقليل الأخطاء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التواصل والتعاون بين الفرق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الاستراتيجية 🎯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تحقيق التحول الرقمي الشامل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تطبيق معايير التميز العالمية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دعم رؤية أبوظبي 2030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مكانة بلدية أبوظبي الريادية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📋 الأدلة والوثائق المساندة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ملف المشروع: #analytics-platform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التوثيق الكامل متوفر في المنصة الإلكترونية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عروض تفاعلية HTML متاحة للمراجعة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بيانات تفصيلية في plan-data.json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تقارير تحليلية في المجلدات التفاعلية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معايير دولية موثقة في best-practices-summary.md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التأثير والنتائج المتوقعة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مستوى الخدمات المقدمة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زيادة رضا المستفيدين الداخليين والخارجيين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الموارد والوقت والجهد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تعزيز صورة البلدية كمؤسسة رائدة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المساهمة في تحقيق أهداف التنمية المستدامة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دعم التحول الرقمي الوطني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65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شكراً لاهتمامكم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د. علي عبدالعال - طبيب بيطري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إدارة الرفق بالحيوان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بلدية مدينة أبوظبي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📧 Ali.Abdelaal@adm.gov.ae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📱 0581187777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