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🎯 منصة العروض التفاعلية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صممت بديل ذكي لـ PowerPoint - عروض تقديمية تفاعلية بتقنية الويب الحديثة. أدعم الوسائط المتعددة والتفاعل المباشر.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platforms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صممت بديل ذكي لـ PowerPoint - عروض تقديمية تفاعلية بتقنية الويب الحديثة. أدعم الوسائط المتعددة والتفاعل المباشر.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💻 التقنيات والأدوات المستخدمة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HTML5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CSS3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JavaScript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Reveal.js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Three.js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💎 الفوائد والقيمة المضافة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أقدم عروض تفاعلية متقدمة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أدعم وسائط متعددة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أتيح العرض عبر الإنترنت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أوفر تفاعل مباشر مع الجمهور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أقدم تحليلات حضور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https://aliabdelaal-adm.github.io/awa_reports_2025/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