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📊 نظام إدارة التقارير الذكي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طورت منصة متكاملة لإنشاء وإدارة التقارير المؤسسية باستخدام HTML و JavaScript بدلاً من Excel و Word. أوفر قوالب ذكية، تحديثات تلقائية، ورسوم بيانية تفاعلية. مثال تطبيقي: نظام إدارة خطة التفتيش الشهرية - مشروع تطويري متكامل يستبدل Word و Excel و PowerPoint بنظام ويب ذكي.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systems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طورت منصة متكاملة لإنشاء وإدارة التقارير المؤسسية باستخدام HTML و JavaScript بدلاً من Excel و Word. أوفر قوالب ذكية، تحديثات تلقائية، ورسوم بيانية تفاعلية. مثال تطبيقي: نظام إدارة خطة التفتيش الشهرية - مشروع تطويري متكامل يستبدل Word و Excel و PowerPoint بنظام ويب ذكي.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💻 التقنيات والأدوات المستخدمة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HTML5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CSS3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JavaScript ES6+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Python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Chart.js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D3.js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SheetJS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jsPDF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PptxGenJS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أوفر 70% من الوقت المستغرق في إعداد التقارير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أقدم تحديثات فورية للبيانات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أصمم رسوم بيانية 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أتيح التصدير بصيغ متعددة (PDF, Excel, PowerPoint)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أحقق التكامل مع قواعد البيانات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استبدال كامل للبرامج التقليدية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 (تابع 2)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الكفاءة بنسبة 50%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تقليل الأخطاء بنسبة 85%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📊 البيانات الداعمة والإحصائيات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أوفر 70% من الوقت المستغرق في إعداد التقارير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الكفاءة بنسبة 50%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تقليل الأخطاء بنسبة 85%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inspection-plan-system.html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