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💎 القيمة والأثر من تطبيق المشاريع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474720"/>
            <a:ext cx="7315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t>تحليل شامل يوضح القيمة المؤسسية والعائد على الاستثمار (ROI) والأثر الاستراتيجي لجميع المشاريع على بلدية أبوظبي. يتضمن إحصائيات مفصلة، تحليل مالي، وتوقعات للمدى القريب والمتوسط والبعيد.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9436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د. علي عبدالعال | إدارة الرفق بالحيوان | بلدية مدينة أبوظبي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2025/10/10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A65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شكراً لاهتمامكم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6576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د. علي عبدالعال - طبيب بيطري</a:t>
            </a:r>
          </a:p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إدارة الرفق بالحيوان</a:t>
            </a:r>
          </a:p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بلدية مدينة أبوظبي</a:t>
            </a:r>
          </a:p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📧 Ali.Abdelaal@adm.gov.ae</a:t>
            </a:r>
          </a:p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📱 0581187777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🎯 نظرة عامة وأهداف المشروع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الفئة: achievements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الهدف: تحليل شامل يوضح القيمة المؤسسية والعائد على الاستثمار (ROI) والأثر الاستراتيجي لجميع المشاريع على بلدية أبوظبي. يتضمن إحصائيات مفصلة، تحليل مالي، وتوقعات للمدى القريب والمتوسط والبعيد.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💻 التقنيات والأدوات المستخدمة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Data Analytics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Financial Modeling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KPI Tracking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Performance Metrics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💎 الفوائد والقيمة المضافة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عائد استثماري إجمالي يتجاوز 800%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توفير سنوي متوقع أكثر من 100 مليون درهم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تحسين الكفاءة المؤسسية بنسبة 60%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رضا المستفيدين المتوقع 85%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تحليل شامل للأثر على جميع المستويات المؤسسية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🐾 الربط مع إدارة الرفق بالحيوان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يساهم في تحقيق رؤية بلدية أبوظبي للتميز المؤسسي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يعزز كفاءة العمل في إدارة الرفق بالحيوان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يدعم الأهداف الاستراتيجية للإدارة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يوفر حلول تقنية متقدمة للعمليات اليومية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يحسن جودة الخدمات المقدمة للمجتمع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يساهم في رفع مستوى الأداء المؤسسي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66CC"/>
                </a:solidFill>
              </a:defRPr>
            </a:pPr>
            <a:r>
              <a:t>الأهداف التشغيلية والاستراتيجية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54880" y="1371600"/>
            <a:ext cx="39319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2000" b="1">
                <a:solidFill>
                  <a:srgbClr val="00A651"/>
                </a:solidFill>
              </a:defRPr>
            </a:pPr>
            <a:r>
              <a:t>الأهداف التشغيلية ⚙️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تحسين الكفاءة التشغيلية للإدارة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تقليل الوقت والجهد المبذول في العمليات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رفع مستوى الدقة وتقليل الأخطاء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تعزيز التواصل والتعاون بين الفرق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9319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2000" b="1">
                <a:solidFill>
                  <a:srgbClr val="00A651"/>
                </a:solidFill>
              </a:defRPr>
            </a:pPr>
            <a:r>
              <a:t>الأهداف الاستراتيجية 🎯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تحقيق التحول الرقمي الشامل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تطبيق معايير التميز العالمية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دعم رؤية أبوظبي 2030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تعزيز مكانة بلدية أبوظبي الريادية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📊 البيانات الداعمة والإحصائيات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عائد استثماري إجمالي يتجاوز 800%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توفير سنوي متوقع أكثر من 100 مليون درهم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تحسين الكفاءة المؤسسية بنسبة 60%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رضا المستفيدين المتوقع 85%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📋 الأدلة والوثائق المساندة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ملف المشروع: value-impact-summary.html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التوثيق الكامل متوفر في المنصة الإلكترونية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عروض تفاعلية HTML متاحة للمراجعة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بيانات تفصيلية في plan-data.json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تقارير تحليلية في المجلدات التفاعلية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معايير دولية موثقة في best-practices-summary.md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🎯 التأثير والنتائج المتوقعة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تحسين مستوى الخدمات المقدمة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زيادة رضا المستفيدين الداخليين والخارجيين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توفير الموارد والوقت والجهد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تعزيز صورة البلدية كمؤسسة رائدة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المساهمة في تحقيق أهداف التنمية المستدامة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دعم التحول الرقمي الوطني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