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336A0"/>
                </a:solidFill>
              </a:defRPr>
            </a:pPr>
            <a:r>
              <a:t>التقرير الأسبوعي رقم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6032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2980B9"/>
                </a:solidFill>
              </a:defRPr>
            </a:pPr>
            <a:r>
              <a:t>Weekly Report No.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85313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C3E50"/>
                </a:solidFill>
              </a:defRPr>
            </a:pPr>
            <a:r>
              <a:t>من يوم الاثنين 06/01/2025 الى يوم الأحد 12/01/2025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E74C3C"/>
                </a:solidFill>
              </a:defRPr>
            </a:pPr>
            <a:r>
              <a:t>يرفع يوم الثلاثاء 14/01/2025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5486400"/>
            <a:ext cx="2130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🏥 التفتيش البيطري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336A0"/>
                </a:solidFill>
              </a:defRPr>
            </a:pPr>
            <a:r>
              <a:t>التقرير الأسبوعي رقم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6032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2980B9"/>
                </a:solidFill>
              </a:defRPr>
            </a:pPr>
            <a:r>
              <a:t>Weekly Report No.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85313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C3E50"/>
                </a:solidFill>
              </a:defRPr>
            </a:pPr>
            <a:r>
              <a:t>من يوم الاثنين 13/01/2025 الى يوم الأحد 19/01/2025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E74C3C"/>
                </a:solidFill>
              </a:defRPr>
            </a:pPr>
            <a:r>
              <a:t>يرفع يوم الثلاثاء 21/01/2025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5486400"/>
            <a:ext cx="2130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🏥 التفتيش البيطري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1. التفتيش والرقابة البيطرية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Veterinary Inspection and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التفتيشات الميدانية المنجزة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انجاز الخطة (%)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المحلات/المنشآت التي تمت زيارتها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التفتيش (تعديل فوري، إنذارات، مخالفات)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التحديات الميدانية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2. الشكاوى والبلاغات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Complaints and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والبلاغات المستلمة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المغلقة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العالقة وأسبابها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3. التوعية والتثقيف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Awareness and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الفعاليات التوعوية المنفذة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توعية المحلات (زيارات - برامج)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حملات مرتبطة بالشكاوى والبلاغات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4. خدمات الضبط والسيطرة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Control and Monitoring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الحيوانات التي تم التعامل معها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إغلاق الحالات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أنواع الحيوانات (قطط، كلاب، حيوانات أخرى)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الضبط (إيواء، تعقيم، تبني...)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5. الزيارات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Visits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الزيارات على الملاجئ ودور الإيواء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الملاحظات أو التحديات خلال الزيارات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6. العقود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Contracts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متابعة عقود التشغيل (الاجتماعات الأسبوعية ومخرجاتها)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ملاحظات أو تحديثات من المقاولين/المشغلين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7. التطوير والجودة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Development and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مقترحات تحسين اللوائح والسياسات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متابعات الجودة والمخاطر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برامج تدريبية أو خطط تصحيحية مقترحة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الملخص والخلاصة | Summary &amp;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النقاط الرئيسية للأسبوع:</a:t>
            </a:r>
          </a:p>
          <a:p/>
          <a:p>
            <a:r>
              <a:t>• الإنجازات الرئيسية</a:t>
            </a:r>
          </a:p>
          <a:p>
            <a:r>
              <a:t>• التحديات المواجهة</a:t>
            </a:r>
          </a:p>
          <a:p>
            <a:r>
              <a:t>• الخطط المستقبلية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657600"/>
            <a:ext cx="10360152" cy="2286000"/>
          </a:xfrm>
          <a:prstGeom prst="rect">
            <a:avLst/>
          </a:prstGeom>
          <a:solidFill>
            <a:srgbClr val="ECF0F1"/>
          </a:solidFill>
          <a:ln w="38100">
            <a:solidFill>
              <a:srgbClr val="2336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4114800"/>
            <a:ext cx="94457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الإحصائيات الإجمالية للأسبوع</a:t>
            </a:r>
          </a:p>
          <a:p>
            <a:r>
              <a:t>Weekly Total Statistics</a:t>
            </a:r>
          </a:p>
          <a:p/>
          <a:p>
            <a:r>
              <a:t>[منطقة لعرض الإحصائيات والأرقام الرئيسية]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1. التفتيش والرقابة البيطرية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Veterinary Inspection and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التفتيشات الميدانية المنجزة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انجاز الخطة (%)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المحلات/المنشآت التي تمت زيارتها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التفتيش (تعديل فوري، إنذارات، مخالفات)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التحديات الميدانية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2. الشكاوى والبلاغات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Complaints and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والبلاغات المستلمة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المغلقة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العالقة وأسبابها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3. التوعية والتثقيف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Awareness and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الفعاليات التوعوية المنفذة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توعية المحلات (زيارات - برامج)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حملات مرتبطة بالشكاوى والبلاغات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4. خدمات الضبط والسيطرة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Control and Monitoring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الحيوانات التي تم التعامل معها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إغلاق الحالات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أنواع الحيوانات (قطط، كلاب، حيوانات أخرى)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الضبط (إيواء، تعقيم، تبني...)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5. الزيارات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Visits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الزيارات على الملاجئ ودور الإيواء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الملاحظات أو التحديات خلال الزيارات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6. العقود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Contracts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متابعة عقود التشغيل (الاجتماعات الأسبوعية ومخرجاتها)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ملاحظات أو تحديثات من المقاولين/المشغلين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7. التطوير والجودة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Development and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مقترحات تحسين اللوائح والسياسات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متابعات الجودة والمخاطر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برامج تدريبية أو خطط تصحيحية مقترحة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الملخص والخلاصة | Summary &amp;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النقاط الرئيسية للأسبوع:</a:t>
            </a:r>
          </a:p>
          <a:p/>
          <a:p>
            <a:r>
              <a:t>• الإنجازات الرئيسية</a:t>
            </a:r>
          </a:p>
          <a:p>
            <a:r>
              <a:t>• التحديات المواجهة</a:t>
            </a:r>
          </a:p>
          <a:p>
            <a:r>
              <a:t>• الخطط المستقبلية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657600"/>
            <a:ext cx="10360152" cy="2286000"/>
          </a:xfrm>
          <a:prstGeom prst="rect">
            <a:avLst/>
          </a:prstGeom>
          <a:solidFill>
            <a:srgbClr val="ECF0F1"/>
          </a:solidFill>
          <a:ln w="38100">
            <a:solidFill>
              <a:srgbClr val="2336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4114800"/>
            <a:ext cx="94457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الإحصائيات الإجمالية للأسبوع</a:t>
            </a:r>
          </a:p>
          <a:p>
            <a:r>
              <a:t>Weekly Total Statistics</a:t>
            </a:r>
          </a:p>
          <a:p/>
          <a:p>
            <a:r>
              <a:t>[منطقة لعرض الإحصائيات والأرقام الرئيسية]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